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0" r:id="rId3"/>
    <p:sldId id="279" r:id="rId4"/>
    <p:sldId id="280" r:id="rId5"/>
    <p:sldId id="282" r:id="rId6"/>
    <p:sldId id="278" r:id="rId7"/>
    <p:sldId id="281" r:id="rId8"/>
    <p:sldId id="261" r:id="rId9"/>
    <p:sldId id="276" r:id="rId10"/>
    <p:sldId id="277" r:id="rId11"/>
    <p:sldId id="283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D45A"/>
    <a:srgbClr val="663300"/>
    <a:srgbClr val="996633"/>
    <a:srgbClr val="FFFF99"/>
    <a:srgbClr val="F6BEC1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6E16-C71A-BA47-99AA-4EA573E99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54334-D3FE-C95D-BD66-A47AFB9E9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24E7-B1DD-3E15-91F2-C6009448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AD5F9-F356-1541-5E26-6A9F3F97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40186-77A2-05ED-F85D-B415BF4F7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2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A491A-288C-F61A-7961-18996659F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481DF2-3A97-8507-B9C1-346BC7D77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E490B-2113-5E92-5D00-332CCDC0A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19DB6-99CE-1A11-F480-42123289B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AE6C1-EBF2-892D-64A8-6079639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B8F0D7-A76F-B464-C190-3AE056CED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34450-8073-085E-CAD8-9314459CC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1A0E5-65BB-E820-41B3-A715C4673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57E6A-42C4-0E98-9BC4-545EBE6EF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99FDF-748D-68FC-3505-C703FF491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55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48D9-3CC3-39E4-B844-65228F605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E9446-F0FA-5108-346D-793D22ADE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489B1-84C8-F663-93B5-918057212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0F78B-0772-C8F6-B391-60B7540D1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AF847-2A4C-03B0-8D32-33149B1D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04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314D-B66C-DF73-F1A8-68140CE9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D8767-574B-31A0-85D1-7A1CE4B5A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0F100-C11D-4719-F6B0-57670914F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AC26B-5E86-D03D-8C08-7D6B4E843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A9686-7217-F4D6-2590-901CF5E9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762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1FE1-180F-B8B0-B412-9023DB7F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0D5ED-D5C1-4DB7-0FF7-006A11EC1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C807F-F198-C270-2E42-1CE2CC574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BE18A-55EC-68AD-6E8F-79BAD5F56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942BF-0834-BBF6-8592-0A46E5C6F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50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DC57B-3E58-9C87-32FF-26908F785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55915-DBA3-AE37-49DD-AB8C801DA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AED6E-CEFE-12D5-FB0D-8E2D65294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20C6B-A59D-8746-6AD9-F316137FF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EC5B5-5450-5B64-9845-1010CCCA9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373B0-2341-75FD-2867-5435EB4D9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89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DC487-1C62-BE31-E109-AD9B6D256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8FD11-1F14-449B-46F7-511DC29F3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E7A15-3E23-26B2-52F8-26824FFE1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AAA734-3EA5-0AF9-8EE1-816D75E3B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804128-430B-6A30-20DC-032402755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C3467F-A506-EBF8-30F9-3DEDDC297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F1D976-01CD-9EAC-88D5-C5364DD4D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EE5CB-28EF-0C0D-654A-6ACBF37EC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17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0ED4-B15A-3EFD-550A-1ACEE356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520665-D366-DFE7-E02D-9F6C1D103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6C78E-92B6-ABAA-CDB3-CAC5CA7DE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7F9951-0798-4168-7681-29206FA1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99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18A1C1-A497-0958-6DFB-D49E1A52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6F365E-CEA8-02FF-47A7-A54922120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6FB20-02DA-B1D1-9E85-DC085CA9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1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1CB3-4254-58F1-3ECA-AD256052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49286-79AA-A38D-4E86-47F4AEA47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6B18D-8319-4B9C-3014-B7B2C07B8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54291-39C2-D70A-8A5B-0980929E9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78B2B-F987-384A-4403-585C77276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B9165-1EF6-6BCF-F073-6F69B69B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27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96856-7838-4CE2-67E8-7F501265D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9AF19-04B4-7820-9699-5D5218A2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91BC6-79FB-8388-649E-5722BF82F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41BE4-D767-ECC8-3F89-1BD5E3AE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ABE05-9DB5-9863-41BE-33D8F5B5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743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01785-522D-533D-6256-65E28676C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B32E39-E3C0-AC33-6EA6-AA2CAB549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E6AF3-9D80-CE7D-E115-851C572EC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2250A-0CFA-0F02-2976-FBB58E423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F77E1-2081-F98A-6140-89D325B1A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77D68-D54A-20DD-9ECB-97CC34E1F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18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AC5A7-1C8A-624B-3BE4-22E3F2DF0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BF02CE-7EB1-32AC-4609-5D54168D8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5E8E8-72BD-1BD8-A15C-BB9AD19B2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D6B98-F86E-B549-22FB-AAA88F965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4E77A-49AD-F2D7-B294-229BE4E8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1647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0AE8D-06C2-3E97-442C-2A3B9BD5EB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C7445-E269-688F-C657-DAF607C5C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33741-1736-3F45-C993-EA69E56AA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1D2BB-3860-B2E6-3DD0-B3FF88B6A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49601-A3ED-1CAB-B66B-53D9B931B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76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6F0E1-2DC7-ADBC-8280-1ACB8BB8D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536C8-CC5A-53A2-3572-AB0910D3A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4A76C-A4AC-B03C-0D7B-0C81A3B76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4BA4D-2B80-4205-8C6F-D3A6057A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49115-1B6A-E762-2865-95C22A08D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18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058BB-CA2B-48CB-F97B-6F453694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283A6-1BDF-87C0-4A0B-D5C14C48E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DCFC8D-1758-921F-0B44-366EABCF6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3BCB4-5054-EAFE-D705-87A8E4F10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A0098-EC7F-F634-6897-3904C0F55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3020F-1331-F573-18C0-D7C347092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25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5F6B-BD32-6976-9F85-48AEE9A4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EB07C-F31C-C754-DE7F-D11B5320A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73A11-BA16-275D-FB38-796C87C90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784B8F-82CB-C850-80AD-53E6079160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339DB-0263-26D9-7494-D2ACE39B6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831519-F18A-C6CE-F730-95130A30A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57E3D7-15BB-64CE-0B56-143C74EBD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3FA7CE-BCF8-055C-7936-087D24062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5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34D7E-A454-D365-DCCA-C536CE3E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F4062A-A742-DF74-4BFC-F7B7AA81D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DD22E6-B71C-B6E0-174D-26A72F6C3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363BA-6C7A-20AF-F321-E093C6694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50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1B1C62-D480-FBBD-A185-0FFE0B35E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3AB3A-5FD5-E9C3-94CD-6FC8523E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31CB9-F3E3-1326-C47A-C4D25E04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75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86DBA-712A-9BAB-1BE2-3CCB270D0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0AB9F-C607-D270-5EF1-3033B3767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B0800-2862-FCC2-B2AD-7DFFF9A3B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B19F0-9AAB-65DB-6D9E-32915B035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42D51-091B-04AD-F303-414553DF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4D309-2409-BB2A-0518-EB1B16CAD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1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5728-0747-E766-04B3-CBB217D1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331661-8D13-E119-86E2-E7F4CD5793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E954A-EF40-83D4-5E4A-B7379DA42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D67A6-E159-3A9B-68AB-234258611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EE10-8A5E-65DF-EBF9-E4542EAB6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0A604-CF6D-0B37-D4B0-08F7A27E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8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505FF2-2757-37AA-34CD-0EC33CA91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1178B-7400-2427-2308-D1B6CC694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1093C-B35E-E90E-81CE-2702B6C6B8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7A32CB-2DDE-435A-9474-358CAD5C4BB7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7AF9E-51BF-96F5-1235-4A74084BF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12AA1-FA40-D441-D400-F73D9FB35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9BC0CE-EA14-4E35-84D6-564DF61B8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07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A66825-A5CC-76E2-1909-4A2D22162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3C393-164D-A28A-D413-BEFFF2086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4C86D-D972-02DE-7D1C-EDEA1BD6E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75167A-D243-4468-A19C-EA35AB93CAC2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D4E29-323A-0925-636A-BF908D9C70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0ACF-B0EB-DF12-DC95-02F6BADFC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D8553-E740-431C-B352-8560F4173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8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2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p3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4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NULL" TargetMode="Externa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8.xml"/><Relationship Id="rId4" Type="http://schemas.microsoft.com/office/2007/relationships/media" Target="../media/media6.mp3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9.mp3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9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>
            <a:extLst>
              <a:ext uri="{FF2B5EF4-FFF2-40B4-BE49-F238E27FC236}">
                <a16:creationId xmlns:a16="http://schemas.microsoft.com/office/drawing/2014/main" id="{DDB0FF66-EB7D-E33E-F9FB-7495ED5963CB}"/>
              </a:ext>
            </a:extLst>
          </p:cNvPr>
          <p:cNvGrpSpPr/>
          <p:nvPr/>
        </p:nvGrpSpPr>
        <p:grpSpPr>
          <a:xfrm>
            <a:off x="2609456" y="464624"/>
            <a:ext cx="1867180" cy="1566187"/>
            <a:chOff x="-1057780" y="-85304"/>
            <a:chExt cx="8187089" cy="6867318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4B38CAAF-A82F-C039-42DD-5A7DB62BB810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236" name="Isosceles Triangle 235">
                <a:extLst>
                  <a:ext uri="{FF2B5EF4-FFF2-40B4-BE49-F238E27FC236}">
                    <a16:creationId xmlns:a16="http://schemas.microsoft.com/office/drawing/2014/main" id="{7371E18B-41D3-48A1-CE8F-5AF870EB76DF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Isosceles Triangle 236">
                <a:extLst>
                  <a:ext uri="{FF2B5EF4-FFF2-40B4-BE49-F238E27FC236}">
                    <a16:creationId xmlns:a16="http://schemas.microsoft.com/office/drawing/2014/main" id="{C2878D1F-D750-B141-3885-BCEBF9968795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Isosceles Triangle 237">
                <a:extLst>
                  <a:ext uri="{FF2B5EF4-FFF2-40B4-BE49-F238E27FC236}">
                    <a16:creationId xmlns:a16="http://schemas.microsoft.com/office/drawing/2014/main" id="{16CB0525-D04E-265C-57B8-15AF245AB5DB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Isosceles Triangle 238">
                <a:extLst>
                  <a:ext uri="{FF2B5EF4-FFF2-40B4-BE49-F238E27FC236}">
                    <a16:creationId xmlns:a16="http://schemas.microsoft.com/office/drawing/2014/main" id="{8659D11A-BF48-2C75-FE12-CDF1D989070F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Isosceles Triangle 239">
                <a:extLst>
                  <a:ext uri="{FF2B5EF4-FFF2-40B4-BE49-F238E27FC236}">
                    <a16:creationId xmlns:a16="http://schemas.microsoft.com/office/drawing/2014/main" id="{240FA237-8BD5-7C30-267E-C4BB8076D26C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Isosceles Triangle 240">
                <a:extLst>
                  <a:ext uri="{FF2B5EF4-FFF2-40B4-BE49-F238E27FC236}">
                    <a16:creationId xmlns:a16="http://schemas.microsoft.com/office/drawing/2014/main" id="{28CF6B72-BCB8-F89D-F33E-822F0C1B58AD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Isosceles Triangle 241">
                <a:extLst>
                  <a:ext uri="{FF2B5EF4-FFF2-40B4-BE49-F238E27FC236}">
                    <a16:creationId xmlns:a16="http://schemas.microsoft.com/office/drawing/2014/main" id="{BD784D26-68CB-0C4A-D4B2-0B4A139A62C1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Isosceles Triangle 242">
                <a:extLst>
                  <a:ext uri="{FF2B5EF4-FFF2-40B4-BE49-F238E27FC236}">
                    <a16:creationId xmlns:a16="http://schemas.microsoft.com/office/drawing/2014/main" id="{12A08132-B7ED-7189-203D-9DFD86B12842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Isosceles Triangle 243">
                <a:extLst>
                  <a:ext uri="{FF2B5EF4-FFF2-40B4-BE49-F238E27FC236}">
                    <a16:creationId xmlns:a16="http://schemas.microsoft.com/office/drawing/2014/main" id="{E2C2C5F5-A6DF-7582-4636-3C1937F3F4B3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Isosceles Triangle 244">
                <a:extLst>
                  <a:ext uri="{FF2B5EF4-FFF2-40B4-BE49-F238E27FC236}">
                    <a16:creationId xmlns:a16="http://schemas.microsoft.com/office/drawing/2014/main" id="{934D6A61-EB5E-8B51-1B7D-5428A4E47125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Isosceles Triangle 245">
                <a:extLst>
                  <a:ext uri="{FF2B5EF4-FFF2-40B4-BE49-F238E27FC236}">
                    <a16:creationId xmlns:a16="http://schemas.microsoft.com/office/drawing/2014/main" id="{BFC69C7B-2A5B-024C-A0B1-2B9938B8B5DE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Isosceles Triangle 246">
                <a:extLst>
                  <a:ext uri="{FF2B5EF4-FFF2-40B4-BE49-F238E27FC236}">
                    <a16:creationId xmlns:a16="http://schemas.microsoft.com/office/drawing/2014/main" id="{7E8A9F9E-A82B-268B-228F-632310BDF094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F017E93A-ECC0-5612-57BF-6829B366A0BE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13081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08" name="intro-sound-bell-269297">
            <a:hlinkClick r:id="" action="ppaction://media"/>
            <a:extLst>
              <a:ext uri="{FF2B5EF4-FFF2-40B4-BE49-F238E27FC236}">
                <a16:creationId xmlns:a16="http://schemas.microsoft.com/office/drawing/2014/main" id="{677D6C95-AAF9-4CEB-19ED-68900F0660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04715" y="267892"/>
            <a:ext cx="609600" cy="609600"/>
          </a:xfrm>
          <a:prstGeom prst="rect">
            <a:avLst/>
          </a:prstGeom>
          <a:ln>
            <a:noFill/>
          </a:ln>
        </p:spPr>
      </p:pic>
      <p:grpSp>
        <p:nvGrpSpPr>
          <p:cNvPr id="230" name="Group 229">
            <a:extLst>
              <a:ext uri="{FF2B5EF4-FFF2-40B4-BE49-F238E27FC236}">
                <a16:creationId xmlns:a16="http://schemas.microsoft.com/office/drawing/2014/main" id="{EC9CA220-5522-D989-F7ED-006B7B3E1CC8}"/>
              </a:ext>
            </a:extLst>
          </p:cNvPr>
          <p:cNvGrpSpPr/>
          <p:nvPr/>
        </p:nvGrpSpPr>
        <p:grpSpPr>
          <a:xfrm>
            <a:off x="-61992" y="1177334"/>
            <a:ext cx="12364913" cy="5680666"/>
            <a:chOff x="-61992" y="1177334"/>
            <a:chExt cx="12364913" cy="5680666"/>
          </a:xfrm>
        </p:grpSpPr>
        <p:sp>
          <p:nvSpPr>
            <p:cNvPr id="42" name="Rectangle 43">
              <a:extLst>
                <a:ext uri="{FF2B5EF4-FFF2-40B4-BE49-F238E27FC236}">
                  <a16:creationId xmlns:a16="http://schemas.microsoft.com/office/drawing/2014/main" id="{EC1A26C9-638E-006B-F156-4B5C022A4D65}"/>
                </a:ext>
              </a:extLst>
            </p:cNvPr>
            <p:cNvSpPr/>
            <p:nvPr/>
          </p:nvSpPr>
          <p:spPr>
            <a:xfrm>
              <a:off x="6689646" y="183249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7ACBC383-E6FC-FB8B-88D4-3BC6C42D36D6}"/>
                </a:ext>
              </a:extLst>
            </p:cNvPr>
            <p:cNvSpPr/>
            <p:nvPr/>
          </p:nvSpPr>
          <p:spPr>
            <a:xfrm>
              <a:off x="6705562" y="222861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5456475A-8FDA-4483-9D69-3D3462C92831}"/>
                </a:ext>
              </a:extLst>
            </p:cNvPr>
            <p:cNvSpPr/>
            <p:nvPr/>
          </p:nvSpPr>
          <p:spPr>
            <a:xfrm>
              <a:off x="7078268" y="1832494"/>
              <a:ext cx="151267" cy="1199353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D466886-59E0-5837-8991-13B83DDFB84C}"/>
                </a:ext>
              </a:extLst>
            </p:cNvPr>
            <p:cNvSpPr/>
            <p:nvPr/>
          </p:nvSpPr>
          <p:spPr>
            <a:xfrm rot="179035">
              <a:off x="7643073" y="1830110"/>
              <a:ext cx="151267" cy="1188629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DEB005A3-6351-25A3-16AF-C1E4BCCB323F}"/>
                </a:ext>
              </a:extLst>
            </p:cNvPr>
            <p:cNvSpPr/>
            <p:nvPr/>
          </p:nvSpPr>
          <p:spPr>
            <a:xfrm rot="179035">
              <a:off x="11030525" y="1687012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C6C9D81-3197-44D8-00BE-A42B225DBC92}"/>
                </a:ext>
              </a:extLst>
            </p:cNvPr>
            <p:cNvSpPr/>
            <p:nvPr/>
          </p:nvSpPr>
          <p:spPr>
            <a:xfrm rot="179035">
              <a:off x="11708553" y="1762641"/>
              <a:ext cx="151267" cy="1199494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31CB458F-8664-1936-809A-3F791CBFBBE7}"/>
                </a:ext>
              </a:extLst>
            </p:cNvPr>
            <p:cNvGrpSpPr/>
            <p:nvPr/>
          </p:nvGrpSpPr>
          <p:grpSpPr>
            <a:xfrm>
              <a:off x="-61992" y="1177334"/>
              <a:ext cx="3748227" cy="1698342"/>
              <a:chOff x="-176607" y="1771650"/>
              <a:chExt cx="3769433" cy="1657349"/>
            </a:xfrm>
          </p:grpSpPr>
          <p:sp>
            <p:nvSpPr>
              <p:cNvPr id="108" name="Rectangle 7">
                <a:extLst>
                  <a:ext uri="{FF2B5EF4-FFF2-40B4-BE49-F238E27FC236}">
                    <a16:creationId xmlns:a16="http://schemas.microsoft.com/office/drawing/2014/main" id="{9A5F95D0-B7A5-400E-3337-856D51920EA8}"/>
                  </a:ext>
                </a:extLst>
              </p:cNvPr>
              <p:cNvSpPr/>
              <p:nvPr/>
            </p:nvSpPr>
            <p:spPr>
              <a:xfrm>
                <a:off x="-125807" y="2116205"/>
                <a:ext cx="37186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Rectangle 7">
                <a:extLst>
                  <a:ext uri="{FF2B5EF4-FFF2-40B4-BE49-F238E27FC236}">
                    <a16:creationId xmlns:a16="http://schemas.microsoft.com/office/drawing/2014/main" id="{9F9D26AF-EE73-8119-1D4E-4530540C2380}"/>
                  </a:ext>
                </a:extLst>
              </p:cNvPr>
              <p:cNvSpPr/>
              <p:nvPr/>
            </p:nvSpPr>
            <p:spPr>
              <a:xfrm>
                <a:off x="-176607" y="2468596"/>
                <a:ext cx="37694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95597441-827D-C9F5-BED5-8F06F879041E}"/>
                  </a:ext>
                </a:extLst>
              </p:cNvPr>
              <p:cNvSpPr/>
              <p:nvPr/>
            </p:nvSpPr>
            <p:spPr>
              <a:xfrm>
                <a:off x="290513" y="1771650"/>
                <a:ext cx="266700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3E618D61-565E-3DD6-946C-BE418E0D1B86}"/>
                  </a:ext>
                </a:extLst>
              </p:cNvPr>
              <p:cNvSpPr/>
              <p:nvPr/>
            </p:nvSpPr>
            <p:spPr>
              <a:xfrm>
                <a:off x="1032014" y="1813406"/>
                <a:ext cx="153849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272EFEC5-97D4-9650-67D6-28180AAAD1AA}"/>
                  </a:ext>
                </a:extLst>
              </p:cNvPr>
              <p:cNvSpPr/>
              <p:nvPr/>
            </p:nvSpPr>
            <p:spPr>
              <a:xfrm>
                <a:off x="1768493" y="1985202"/>
                <a:ext cx="199093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4628ADE-2E35-BBE1-3042-9FFFF4F7E8B1}"/>
                  </a:ext>
                </a:extLst>
              </p:cNvPr>
              <p:cNvSpPr/>
              <p:nvPr/>
            </p:nvSpPr>
            <p:spPr>
              <a:xfrm>
                <a:off x="2441316" y="2116205"/>
                <a:ext cx="160527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28764ECA-6088-ECDB-FA6B-FA5CDD78BA2A}"/>
                  </a:ext>
                </a:extLst>
              </p:cNvPr>
              <p:cNvSpPr/>
              <p:nvPr/>
            </p:nvSpPr>
            <p:spPr>
              <a:xfrm>
                <a:off x="3109464" y="2297906"/>
                <a:ext cx="160527" cy="1131093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C7E815F-E640-B03C-5C65-99CF64DBA76D}"/>
                </a:ext>
              </a:extLst>
            </p:cNvPr>
            <p:cNvSpPr/>
            <p:nvPr/>
          </p:nvSpPr>
          <p:spPr>
            <a:xfrm rot="179035">
              <a:off x="10146497" y="1668775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DABF645-A716-7041-8834-1E4FE1F72171}"/>
                </a:ext>
              </a:extLst>
            </p:cNvPr>
            <p:cNvSpPr/>
            <p:nvPr/>
          </p:nvSpPr>
          <p:spPr>
            <a:xfrm rot="179035">
              <a:off x="8377214" y="1710933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06B85D9-B71C-2E1B-AB94-E24DEF4881A7}"/>
                </a:ext>
              </a:extLst>
            </p:cNvPr>
            <p:cNvSpPr/>
            <p:nvPr/>
          </p:nvSpPr>
          <p:spPr>
            <a:xfrm rot="179035">
              <a:off x="9172331" y="1715674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14">
              <a:extLst>
                <a:ext uri="{FF2B5EF4-FFF2-40B4-BE49-F238E27FC236}">
                  <a16:creationId xmlns:a16="http://schemas.microsoft.com/office/drawing/2014/main" id="{D17F1E03-6351-4482-D22C-1F8027B2A5BF}"/>
                </a:ext>
              </a:extLst>
            </p:cNvPr>
            <p:cNvSpPr/>
            <p:nvPr/>
          </p:nvSpPr>
          <p:spPr>
            <a:xfrm>
              <a:off x="-11477" y="2259356"/>
              <a:ext cx="12314398" cy="4598644"/>
            </a:xfrm>
            <a:custGeom>
              <a:avLst/>
              <a:gdLst>
                <a:gd name="connsiteX0" fmla="*/ 0 w 12317807"/>
                <a:gd name="connsiteY0" fmla="*/ 0 h 4449281"/>
                <a:gd name="connsiteX1" fmla="*/ 12317807 w 12317807"/>
                <a:gd name="connsiteY1" fmla="*/ 0 h 4449281"/>
                <a:gd name="connsiteX2" fmla="*/ 12317807 w 12317807"/>
                <a:gd name="connsiteY2" fmla="*/ 4449281 h 4449281"/>
                <a:gd name="connsiteX3" fmla="*/ 0 w 12317807"/>
                <a:gd name="connsiteY3" fmla="*/ 4449281 h 4449281"/>
                <a:gd name="connsiteX4" fmla="*/ 0 w 12317807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20420 h 4469701"/>
                <a:gd name="connsiteX1" fmla="*/ 12357564 w 12357564"/>
                <a:gd name="connsiteY1" fmla="*/ 669777 h 4469701"/>
                <a:gd name="connsiteX2" fmla="*/ 12317807 w 12357564"/>
                <a:gd name="connsiteY2" fmla="*/ 4469701 h 4469701"/>
                <a:gd name="connsiteX3" fmla="*/ 0 w 12357564"/>
                <a:gd name="connsiteY3" fmla="*/ 4469701 h 4469701"/>
                <a:gd name="connsiteX4" fmla="*/ 0 w 12357564"/>
                <a:gd name="connsiteY4" fmla="*/ 20420 h 4469701"/>
                <a:gd name="connsiteX0" fmla="*/ 0 w 12344312"/>
                <a:gd name="connsiteY0" fmla="*/ 21055 h 4470336"/>
                <a:gd name="connsiteX1" fmla="*/ 12344312 w 12344312"/>
                <a:gd name="connsiteY1" fmla="*/ 643907 h 4470336"/>
                <a:gd name="connsiteX2" fmla="*/ 12317807 w 12344312"/>
                <a:gd name="connsiteY2" fmla="*/ 4470336 h 4470336"/>
                <a:gd name="connsiteX3" fmla="*/ 0 w 12344312"/>
                <a:gd name="connsiteY3" fmla="*/ 4470336 h 4470336"/>
                <a:gd name="connsiteX4" fmla="*/ 0 w 12344312"/>
                <a:gd name="connsiteY4" fmla="*/ 21055 h 4470336"/>
                <a:gd name="connsiteX0" fmla="*/ 0 w 12344312"/>
                <a:gd name="connsiteY0" fmla="*/ 203378 h 4652659"/>
                <a:gd name="connsiteX1" fmla="*/ 5029110 w 12344312"/>
                <a:gd name="connsiteY1" fmla="*/ 915546 h 4652659"/>
                <a:gd name="connsiteX2" fmla="*/ 12344312 w 12344312"/>
                <a:gd name="connsiteY2" fmla="*/ 826230 h 4652659"/>
                <a:gd name="connsiteX3" fmla="*/ 12317807 w 12344312"/>
                <a:gd name="connsiteY3" fmla="*/ 4652659 h 4652659"/>
                <a:gd name="connsiteX4" fmla="*/ 0 w 12344312"/>
                <a:gd name="connsiteY4" fmla="*/ 4652659 h 4652659"/>
                <a:gd name="connsiteX5" fmla="*/ 0 w 12344312"/>
                <a:gd name="connsiteY5" fmla="*/ 203378 h 4652659"/>
                <a:gd name="connsiteX0" fmla="*/ 0 w 12344312"/>
                <a:gd name="connsiteY0" fmla="*/ 99405 h 4548686"/>
                <a:gd name="connsiteX1" fmla="*/ 5029110 w 12344312"/>
                <a:gd name="connsiteY1" fmla="*/ 811573 h 4548686"/>
                <a:gd name="connsiteX2" fmla="*/ 12344312 w 12344312"/>
                <a:gd name="connsiteY2" fmla="*/ 722257 h 4548686"/>
                <a:gd name="connsiteX3" fmla="*/ 12317807 w 12344312"/>
                <a:gd name="connsiteY3" fmla="*/ 4548686 h 4548686"/>
                <a:gd name="connsiteX4" fmla="*/ 0 w 12344312"/>
                <a:gd name="connsiteY4" fmla="*/ 4548686 h 4548686"/>
                <a:gd name="connsiteX5" fmla="*/ 0 w 12344312"/>
                <a:gd name="connsiteY5" fmla="*/ 99405 h 4548686"/>
                <a:gd name="connsiteX0" fmla="*/ 0 w 12344312"/>
                <a:gd name="connsiteY0" fmla="*/ 104625 h 4487645"/>
                <a:gd name="connsiteX1" fmla="*/ 5029110 w 12344312"/>
                <a:gd name="connsiteY1" fmla="*/ 750532 h 4487645"/>
                <a:gd name="connsiteX2" fmla="*/ 12344312 w 12344312"/>
                <a:gd name="connsiteY2" fmla="*/ 661216 h 4487645"/>
                <a:gd name="connsiteX3" fmla="*/ 12317807 w 12344312"/>
                <a:gd name="connsiteY3" fmla="*/ 4487645 h 4487645"/>
                <a:gd name="connsiteX4" fmla="*/ 0 w 12344312"/>
                <a:gd name="connsiteY4" fmla="*/ 4487645 h 4487645"/>
                <a:gd name="connsiteX5" fmla="*/ 0 w 12344312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4069" h="4487645">
                  <a:moveTo>
                    <a:pt x="0" y="104625"/>
                  </a:moveTo>
                  <a:cubicBezTo>
                    <a:pt x="533385" y="-312819"/>
                    <a:pt x="2971725" y="646723"/>
                    <a:pt x="5029110" y="750532"/>
                  </a:cubicBezTo>
                  <a:cubicBezTo>
                    <a:pt x="7086495" y="854341"/>
                    <a:pt x="11076521" y="336538"/>
                    <a:pt x="12384069" y="753981"/>
                  </a:cubicBezTo>
                  <a:lnTo>
                    <a:pt x="12317807" y="4487645"/>
                  </a:lnTo>
                  <a:lnTo>
                    <a:pt x="0" y="4487645"/>
                  </a:lnTo>
                  <a:lnTo>
                    <a:pt x="0" y="10462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5D11CEF-7AF7-5CDD-4C8D-3BE21A5209FC}"/>
                </a:ext>
              </a:extLst>
            </p:cNvPr>
            <p:cNvSpPr/>
            <p:nvPr/>
          </p:nvSpPr>
          <p:spPr>
            <a:xfrm>
              <a:off x="861797" y="34053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08D0C33-F88D-F191-97AD-C634E533367B}"/>
                </a:ext>
              </a:extLst>
            </p:cNvPr>
            <p:cNvSpPr/>
            <p:nvPr/>
          </p:nvSpPr>
          <p:spPr>
            <a:xfrm>
              <a:off x="9476796" y="5114652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2E3FF33-C3A6-EA17-1755-365F932C8581}"/>
                </a:ext>
              </a:extLst>
            </p:cNvPr>
            <p:cNvSpPr/>
            <p:nvPr/>
          </p:nvSpPr>
          <p:spPr>
            <a:xfrm flipH="1">
              <a:off x="4292631" y="30411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F605B32C-F663-B409-B90E-155A74E4163F}"/>
              </a:ext>
            </a:extLst>
          </p:cNvPr>
          <p:cNvSpPr/>
          <p:nvPr/>
        </p:nvSpPr>
        <p:spPr>
          <a:xfrm flipH="1">
            <a:off x="3317050" y="5595724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DFBEA1B-0D1E-14B5-5220-C786668CBFA8}"/>
              </a:ext>
            </a:extLst>
          </p:cNvPr>
          <p:cNvSpPr/>
          <p:nvPr/>
        </p:nvSpPr>
        <p:spPr>
          <a:xfrm flipH="1">
            <a:off x="5916715" y="4848275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8CB43D0-CFE9-BBD5-EB29-A88208DA9812}"/>
              </a:ext>
            </a:extLst>
          </p:cNvPr>
          <p:cNvSpPr/>
          <p:nvPr/>
        </p:nvSpPr>
        <p:spPr>
          <a:xfrm>
            <a:off x="8280665" y="2457680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B3FA181-CB81-7C48-E0AF-AD9ED2DB989B}"/>
              </a:ext>
            </a:extLst>
          </p:cNvPr>
          <p:cNvSpPr/>
          <p:nvPr/>
        </p:nvSpPr>
        <p:spPr>
          <a:xfrm flipH="1">
            <a:off x="2791119" y="1943865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3B2A8F9C-28BC-0780-B974-7BD6025E25FA}"/>
              </a:ext>
            </a:extLst>
          </p:cNvPr>
          <p:cNvSpPr/>
          <p:nvPr/>
        </p:nvSpPr>
        <p:spPr>
          <a:xfrm rot="20163066" flipH="1">
            <a:off x="1004621" y="2094344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66C04B8B-C33D-6DD9-B771-5A38BD1342EF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1C33540-F9C6-72CE-C8E8-C7DFB4C3395D}"/>
              </a:ext>
            </a:extLst>
          </p:cNvPr>
          <p:cNvSpPr/>
          <p:nvPr/>
        </p:nvSpPr>
        <p:spPr>
          <a:xfrm>
            <a:off x="2406849" y="371702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037F7822-CD92-CB47-81AC-7A9A18193270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D7DB12E8-B87F-3C6B-974D-469163955314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085695D9-EC8A-35C8-0B80-0FDC60A4BAF4}"/>
              </a:ext>
            </a:extLst>
          </p:cNvPr>
          <p:cNvSpPr/>
          <p:nvPr/>
        </p:nvSpPr>
        <p:spPr>
          <a:xfrm rot="21321741">
            <a:off x="7293671" y="3610549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DC08463A-64E1-81E5-2A06-37575C4FAC77}"/>
              </a:ext>
            </a:extLst>
          </p:cNvPr>
          <p:cNvSpPr/>
          <p:nvPr/>
        </p:nvSpPr>
        <p:spPr>
          <a:xfrm rot="21321741">
            <a:off x="8876580" y="299907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2" name="Rectangle 3">
            <a:extLst>
              <a:ext uri="{FF2B5EF4-FFF2-40B4-BE49-F238E27FC236}">
                <a16:creationId xmlns:a16="http://schemas.microsoft.com/office/drawing/2014/main" id="{37532042-7BAC-D8B9-BADB-5D67CADB891A}"/>
              </a:ext>
            </a:extLst>
          </p:cNvPr>
          <p:cNvSpPr/>
          <p:nvPr/>
        </p:nvSpPr>
        <p:spPr>
          <a:xfrm>
            <a:off x="11066786" y="3701701"/>
            <a:ext cx="959058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1428E062-2C8F-316B-691D-3E50E378FD6E}"/>
              </a:ext>
            </a:extLst>
          </p:cNvPr>
          <p:cNvGrpSpPr/>
          <p:nvPr/>
        </p:nvGrpSpPr>
        <p:grpSpPr>
          <a:xfrm>
            <a:off x="3919050" y="2498048"/>
            <a:ext cx="8322701" cy="3516518"/>
            <a:chOff x="-582684" y="962622"/>
            <a:chExt cx="12540625" cy="5298680"/>
          </a:xfrm>
        </p:grpSpPr>
        <p:sp>
          <p:nvSpPr>
            <p:cNvPr id="282" name="Rectangle 46">
              <a:extLst>
                <a:ext uri="{FF2B5EF4-FFF2-40B4-BE49-F238E27FC236}">
                  <a16:creationId xmlns:a16="http://schemas.microsoft.com/office/drawing/2014/main" id="{98EA851B-1EFB-9077-BCF3-A438CAF4873A}"/>
                </a:ext>
              </a:extLst>
            </p:cNvPr>
            <p:cNvSpPr/>
            <p:nvPr/>
          </p:nvSpPr>
          <p:spPr>
            <a:xfrm>
              <a:off x="-582684" y="1625778"/>
              <a:ext cx="12540625" cy="4635524"/>
            </a:xfrm>
            <a:custGeom>
              <a:avLst/>
              <a:gdLst>
                <a:gd name="connsiteX0" fmla="*/ 0 w 5812729"/>
                <a:gd name="connsiteY0" fmla="*/ 0 h 2650503"/>
                <a:gd name="connsiteX1" fmla="*/ 5812729 w 5812729"/>
                <a:gd name="connsiteY1" fmla="*/ 0 h 2650503"/>
                <a:gd name="connsiteX2" fmla="*/ 5812729 w 5812729"/>
                <a:gd name="connsiteY2" fmla="*/ 2650503 h 2650503"/>
                <a:gd name="connsiteX3" fmla="*/ 0 w 5812729"/>
                <a:gd name="connsiteY3" fmla="*/ 2650503 h 2650503"/>
                <a:gd name="connsiteX4" fmla="*/ 0 w 5812729"/>
                <a:gd name="connsiteY4" fmla="*/ 0 h 2650503"/>
                <a:gd name="connsiteX0" fmla="*/ 101600 w 5914329"/>
                <a:gd name="connsiteY0" fmla="*/ 0 h 3044203"/>
                <a:gd name="connsiteX1" fmla="*/ 5914329 w 5914329"/>
                <a:gd name="connsiteY1" fmla="*/ 0 h 3044203"/>
                <a:gd name="connsiteX2" fmla="*/ 5914329 w 5914329"/>
                <a:gd name="connsiteY2" fmla="*/ 2650503 h 3044203"/>
                <a:gd name="connsiteX3" fmla="*/ 0 w 5914329"/>
                <a:gd name="connsiteY3" fmla="*/ 3044203 h 3044203"/>
                <a:gd name="connsiteX4" fmla="*/ 101600 w 5914329"/>
                <a:gd name="connsiteY4" fmla="*/ 0 h 3044203"/>
                <a:gd name="connsiteX0" fmla="*/ 101600 w 8619429"/>
                <a:gd name="connsiteY0" fmla="*/ 0 h 5228603"/>
                <a:gd name="connsiteX1" fmla="*/ 5914329 w 8619429"/>
                <a:gd name="connsiteY1" fmla="*/ 0 h 5228603"/>
                <a:gd name="connsiteX2" fmla="*/ 8619429 w 8619429"/>
                <a:gd name="connsiteY2" fmla="*/ 5228603 h 5228603"/>
                <a:gd name="connsiteX3" fmla="*/ 0 w 8619429"/>
                <a:gd name="connsiteY3" fmla="*/ 3044203 h 5228603"/>
                <a:gd name="connsiteX4" fmla="*/ 101600 w 8619429"/>
                <a:gd name="connsiteY4" fmla="*/ 0 h 5228603"/>
                <a:gd name="connsiteX0" fmla="*/ 101600 w 13039029"/>
                <a:gd name="connsiteY0" fmla="*/ 0 h 5228603"/>
                <a:gd name="connsiteX1" fmla="*/ 13039029 w 13039029"/>
                <a:gd name="connsiteY1" fmla="*/ 1739900 h 5228603"/>
                <a:gd name="connsiteX2" fmla="*/ 8619429 w 13039029"/>
                <a:gd name="connsiteY2" fmla="*/ 5228603 h 5228603"/>
                <a:gd name="connsiteX3" fmla="*/ 0 w 13039029"/>
                <a:gd name="connsiteY3" fmla="*/ 3044203 h 5228603"/>
                <a:gd name="connsiteX4" fmla="*/ 101600 w 13039029"/>
                <a:gd name="connsiteY4" fmla="*/ 0 h 5228603"/>
                <a:gd name="connsiteX0" fmla="*/ 101600 w 13102529"/>
                <a:gd name="connsiteY0" fmla="*/ 0 h 5228603"/>
                <a:gd name="connsiteX1" fmla="*/ 13102529 w 13102529"/>
                <a:gd name="connsiteY1" fmla="*/ 1739900 h 5228603"/>
                <a:gd name="connsiteX2" fmla="*/ 8619429 w 13102529"/>
                <a:gd name="connsiteY2" fmla="*/ 5228603 h 5228603"/>
                <a:gd name="connsiteX3" fmla="*/ 0 w 13102529"/>
                <a:gd name="connsiteY3" fmla="*/ 3044203 h 5228603"/>
                <a:gd name="connsiteX4" fmla="*/ 101600 w 13102529"/>
                <a:gd name="connsiteY4" fmla="*/ 0 h 5228603"/>
                <a:gd name="connsiteX0" fmla="*/ 5511800 w 13102529"/>
                <a:gd name="connsiteY0" fmla="*/ 0 h 4834903"/>
                <a:gd name="connsiteX1" fmla="*/ 13102529 w 13102529"/>
                <a:gd name="connsiteY1" fmla="*/ 1346200 h 4834903"/>
                <a:gd name="connsiteX2" fmla="*/ 8619429 w 13102529"/>
                <a:gd name="connsiteY2" fmla="*/ 4834903 h 4834903"/>
                <a:gd name="connsiteX3" fmla="*/ 0 w 13102529"/>
                <a:gd name="connsiteY3" fmla="*/ 2650503 h 4834903"/>
                <a:gd name="connsiteX4" fmla="*/ 5511800 w 13102529"/>
                <a:gd name="connsiteY4" fmla="*/ 0 h 4834903"/>
                <a:gd name="connsiteX0" fmla="*/ 5524500 w 13115229"/>
                <a:gd name="connsiteY0" fmla="*/ 0 h 4834903"/>
                <a:gd name="connsiteX1" fmla="*/ 13115229 w 13115229"/>
                <a:gd name="connsiteY1" fmla="*/ 1346200 h 4834903"/>
                <a:gd name="connsiteX2" fmla="*/ 8632129 w 13115229"/>
                <a:gd name="connsiteY2" fmla="*/ 4834903 h 4834903"/>
                <a:gd name="connsiteX3" fmla="*/ 0 w 13115229"/>
                <a:gd name="connsiteY3" fmla="*/ 2434603 h 4834903"/>
                <a:gd name="connsiteX4" fmla="*/ 5524500 w 13115229"/>
                <a:gd name="connsiteY4" fmla="*/ 0 h 483490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61410"/>
                <a:gd name="connsiteX1" fmla="*/ 13115229 w 13115229"/>
                <a:gd name="connsiteY1" fmla="*/ 1346200 h 4561410"/>
                <a:gd name="connsiteX2" fmla="*/ 8574979 w 13115229"/>
                <a:gd name="connsiteY2" fmla="*/ 4549153 h 4561410"/>
                <a:gd name="connsiteX3" fmla="*/ 0 w 13115229"/>
                <a:gd name="connsiteY3" fmla="*/ 2434603 h 4561410"/>
                <a:gd name="connsiteX4" fmla="*/ 5524500 w 13115229"/>
                <a:gd name="connsiteY4" fmla="*/ 0 h 4561410"/>
                <a:gd name="connsiteX0" fmla="*/ 5535683 w 13126412"/>
                <a:gd name="connsiteY0" fmla="*/ 0 h 4631903"/>
                <a:gd name="connsiteX1" fmla="*/ 13126412 w 13126412"/>
                <a:gd name="connsiteY1" fmla="*/ 1346200 h 4631903"/>
                <a:gd name="connsiteX2" fmla="*/ 8586162 w 13126412"/>
                <a:gd name="connsiteY2" fmla="*/ 4549153 h 4631903"/>
                <a:gd name="connsiteX3" fmla="*/ 4254571 w 13126412"/>
                <a:gd name="connsiteY3" fmla="*/ 3542677 h 4631903"/>
                <a:gd name="connsiteX4" fmla="*/ 11183 w 13126412"/>
                <a:gd name="connsiteY4" fmla="*/ 2434603 h 4631903"/>
                <a:gd name="connsiteX5" fmla="*/ 5535683 w 1312641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3658 h 4635561"/>
                <a:gd name="connsiteX1" fmla="*/ 12540625 w 12540625"/>
                <a:gd name="connsiteY1" fmla="*/ 1378433 h 4635561"/>
                <a:gd name="connsiteX2" fmla="*/ 8586162 w 12540625"/>
                <a:gd name="connsiteY2" fmla="*/ 4552811 h 4635561"/>
                <a:gd name="connsiteX3" fmla="*/ 4254571 w 12540625"/>
                <a:gd name="connsiteY3" fmla="*/ 3546335 h 4635561"/>
                <a:gd name="connsiteX4" fmla="*/ 11183 w 12540625"/>
                <a:gd name="connsiteY4" fmla="*/ 2438261 h 4635561"/>
                <a:gd name="connsiteX5" fmla="*/ 5535683 w 12540625"/>
                <a:gd name="connsiteY5" fmla="*/ 3658 h 4635561"/>
                <a:gd name="connsiteX0" fmla="*/ 5535683 w 12540625"/>
                <a:gd name="connsiteY0" fmla="*/ 3621 h 4635524"/>
                <a:gd name="connsiteX1" fmla="*/ 12540625 w 12540625"/>
                <a:gd name="connsiteY1" fmla="*/ 1378396 h 4635524"/>
                <a:gd name="connsiteX2" fmla="*/ 8586162 w 12540625"/>
                <a:gd name="connsiteY2" fmla="*/ 4552774 h 4635524"/>
                <a:gd name="connsiteX3" fmla="*/ 4254571 w 12540625"/>
                <a:gd name="connsiteY3" fmla="*/ 3546298 h 4635524"/>
                <a:gd name="connsiteX4" fmla="*/ 11183 w 12540625"/>
                <a:gd name="connsiteY4" fmla="*/ 2438224 h 4635524"/>
                <a:gd name="connsiteX5" fmla="*/ 5535683 w 12540625"/>
                <a:gd name="connsiteY5" fmla="*/ 3621 h 4635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0625" h="4635524">
                  <a:moveTo>
                    <a:pt x="5535683" y="3621"/>
                  </a:moveTo>
                  <a:cubicBezTo>
                    <a:pt x="7932576" y="452354"/>
                    <a:pt x="10400907" y="572476"/>
                    <a:pt x="12540625" y="1378396"/>
                  </a:cubicBezTo>
                  <a:cubicBezTo>
                    <a:pt x="11984470" y="2460334"/>
                    <a:pt x="10099579" y="3942323"/>
                    <a:pt x="8586162" y="4552774"/>
                  </a:cubicBezTo>
                  <a:cubicBezTo>
                    <a:pt x="7102759" y="4933141"/>
                    <a:pt x="5683734" y="3898723"/>
                    <a:pt x="4254571" y="3546298"/>
                  </a:cubicBezTo>
                  <a:cubicBezTo>
                    <a:pt x="2825408" y="3193873"/>
                    <a:pt x="-207098" y="3042958"/>
                    <a:pt x="11183" y="2438224"/>
                  </a:cubicBezTo>
                  <a:cubicBezTo>
                    <a:pt x="1014483" y="1645740"/>
                    <a:pt x="3913258" y="-89720"/>
                    <a:pt x="5535683" y="3621"/>
                  </a:cubicBezTo>
                  <a:close/>
                </a:path>
              </a:pathLst>
            </a:custGeom>
            <a:solidFill>
              <a:srgbClr val="BC94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48">
              <a:extLst>
                <a:ext uri="{FF2B5EF4-FFF2-40B4-BE49-F238E27FC236}">
                  <a16:creationId xmlns:a16="http://schemas.microsoft.com/office/drawing/2014/main" id="{4359E91E-519D-3C82-B6F3-F4B0EBAFDEBE}"/>
                </a:ext>
              </a:extLst>
            </p:cNvPr>
            <p:cNvSpPr/>
            <p:nvPr/>
          </p:nvSpPr>
          <p:spPr>
            <a:xfrm>
              <a:off x="1852035" y="2082011"/>
              <a:ext cx="8234189" cy="3035631"/>
            </a:xfrm>
            <a:custGeom>
              <a:avLst/>
              <a:gdLst>
                <a:gd name="connsiteX0" fmla="*/ 0 w 3644764"/>
                <a:gd name="connsiteY0" fmla="*/ 0 h 1652197"/>
                <a:gd name="connsiteX1" fmla="*/ 3644764 w 3644764"/>
                <a:gd name="connsiteY1" fmla="*/ 0 h 1652197"/>
                <a:gd name="connsiteX2" fmla="*/ 3644764 w 3644764"/>
                <a:gd name="connsiteY2" fmla="*/ 1652197 h 1652197"/>
                <a:gd name="connsiteX3" fmla="*/ 0 w 3644764"/>
                <a:gd name="connsiteY3" fmla="*/ 1652197 h 1652197"/>
                <a:gd name="connsiteX4" fmla="*/ 0 w 3644764"/>
                <a:gd name="connsiteY4" fmla="*/ 0 h 1652197"/>
                <a:gd name="connsiteX0" fmla="*/ 0 w 3835264"/>
                <a:gd name="connsiteY0" fmla="*/ 127000 h 1652197"/>
                <a:gd name="connsiteX1" fmla="*/ 3835264 w 3835264"/>
                <a:gd name="connsiteY1" fmla="*/ 0 h 1652197"/>
                <a:gd name="connsiteX2" fmla="*/ 3835264 w 3835264"/>
                <a:gd name="connsiteY2" fmla="*/ 1652197 h 1652197"/>
                <a:gd name="connsiteX3" fmla="*/ 190500 w 3835264"/>
                <a:gd name="connsiteY3" fmla="*/ 1652197 h 1652197"/>
                <a:gd name="connsiteX4" fmla="*/ 0 w 3835264"/>
                <a:gd name="connsiteY4" fmla="*/ 127000 h 1652197"/>
                <a:gd name="connsiteX0" fmla="*/ 143234 w 3978498"/>
                <a:gd name="connsiteY0" fmla="*/ 127000 h 1652197"/>
                <a:gd name="connsiteX1" fmla="*/ 3978498 w 3978498"/>
                <a:gd name="connsiteY1" fmla="*/ 0 h 1652197"/>
                <a:gd name="connsiteX2" fmla="*/ 3978498 w 3978498"/>
                <a:gd name="connsiteY2" fmla="*/ 1652197 h 1652197"/>
                <a:gd name="connsiteX3" fmla="*/ 333734 w 3978498"/>
                <a:gd name="connsiteY3" fmla="*/ 1652197 h 1652197"/>
                <a:gd name="connsiteX4" fmla="*/ 0 w 3978498"/>
                <a:gd name="connsiteY4" fmla="*/ 255654 h 1652197"/>
                <a:gd name="connsiteX5" fmla="*/ 143234 w 3978498"/>
                <a:gd name="connsiteY5" fmla="*/ 127000 h 1652197"/>
                <a:gd name="connsiteX0" fmla="*/ 933310 w 4768574"/>
                <a:gd name="connsiteY0" fmla="*/ 127000 h 1652197"/>
                <a:gd name="connsiteX1" fmla="*/ 4768574 w 4768574"/>
                <a:gd name="connsiteY1" fmla="*/ 0 h 1652197"/>
                <a:gd name="connsiteX2" fmla="*/ 4768574 w 4768574"/>
                <a:gd name="connsiteY2" fmla="*/ 1652197 h 1652197"/>
                <a:gd name="connsiteX3" fmla="*/ 1123810 w 4768574"/>
                <a:gd name="connsiteY3" fmla="*/ 1652197 h 1652197"/>
                <a:gd name="connsiteX4" fmla="*/ 2676 w 4768574"/>
                <a:gd name="connsiteY4" fmla="*/ 458854 h 1652197"/>
                <a:gd name="connsiteX5" fmla="*/ 790076 w 4768574"/>
                <a:gd name="connsiteY5" fmla="*/ 255654 h 1652197"/>
                <a:gd name="connsiteX6" fmla="*/ 933310 w 4768574"/>
                <a:gd name="connsiteY6" fmla="*/ 127000 h 1652197"/>
                <a:gd name="connsiteX0" fmla="*/ 2620930 w 6456194"/>
                <a:gd name="connsiteY0" fmla="*/ 127000 h 1652197"/>
                <a:gd name="connsiteX1" fmla="*/ 6456194 w 6456194"/>
                <a:gd name="connsiteY1" fmla="*/ 0 h 1652197"/>
                <a:gd name="connsiteX2" fmla="*/ 6456194 w 6456194"/>
                <a:gd name="connsiteY2" fmla="*/ 1652197 h 1652197"/>
                <a:gd name="connsiteX3" fmla="*/ 2811430 w 6456194"/>
                <a:gd name="connsiteY3" fmla="*/ 1652197 h 1652197"/>
                <a:gd name="connsiteX4" fmla="*/ 13896 w 6456194"/>
                <a:gd name="connsiteY4" fmla="*/ 890654 h 1652197"/>
                <a:gd name="connsiteX5" fmla="*/ 1690296 w 6456194"/>
                <a:gd name="connsiteY5" fmla="*/ 458854 h 1652197"/>
                <a:gd name="connsiteX6" fmla="*/ 2477696 w 6456194"/>
                <a:gd name="connsiteY6" fmla="*/ 255654 h 1652197"/>
                <a:gd name="connsiteX7" fmla="*/ 2620930 w 6456194"/>
                <a:gd name="connsiteY7" fmla="*/ 127000 h 1652197"/>
                <a:gd name="connsiteX0" fmla="*/ 2620930 w 6456194"/>
                <a:gd name="connsiteY0" fmla="*/ 127000 h 2541197"/>
                <a:gd name="connsiteX1" fmla="*/ 6456194 w 6456194"/>
                <a:gd name="connsiteY1" fmla="*/ 0 h 2541197"/>
                <a:gd name="connsiteX2" fmla="*/ 6456194 w 6456194"/>
                <a:gd name="connsiteY2" fmla="*/ 1652197 h 2541197"/>
                <a:gd name="connsiteX3" fmla="*/ 4043330 w 6456194"/>
                <a:gd name="connsiteY3" fmla="*/ 2541197 h 2541197"/>
                <a:gd name="connsiteX4" fmla="*/ 13896 w 6456194"/>
                <a:gd name="connsiteY4" fmla="*/ 890654 h 2541197"/>
                <a:gd name="connsiteX5" fmla="*/ 1690296 w 6456194"/>
                <a:gd name="connsiteY5" fmla="*/ 458854 h 2541197"/>
                <a:gd name="connsiteX6" fmla="*/ 2477696 w 6456194"/>
                <a:gd name="connsiteY6" fmla="*/ 255654 h 2541197"/>
                <a:gd name="connsiteX7" fmla="*/ 2620930 w 6456194"/>
                <a:gd name="connsiteY7" fmla="*/ 127000 h 2541197"/>
                <a:gd name="connsiteX0" fmla="*/ 2624965 w 6460229"/>
                <a:gd name="connsiteY0" fmla="*/ 127000 h 2541197"/>
                <a:gd name="connsiteX1" fmla="*/ 6460229 w 6460229"/>
                <a:gd name="connsiteY1" fmla="*/ 0 h 2541197"/>
                <a:gd name="connsiteX2" fmla="*/ 6460229 w 6460229"/>
                <a:gd name="connsiteY2" fmla="*/ 1652197 h 2541197"/>
                <a:gd name="connsiteX3" fmla="*/ 4047365 w 6460229"/>
                <a:gd name="connsiteY3" fmla="*/ 2541197 h 2541197"/>
                <a:gd name="connsiteX4" fmla="*/ 1148231 w 6460229"/>
                <a:gd name="connsiteY4" fmla="*/ 1830454 h 2541197"/>
                <a:gd name="connsiteX5" fmla="*/ 17931 w 6460229"/>
                <a:gd name="connsiteY5" fmla="*/ 890654 h 2541197"/>
                <a:gd name="connsiteX6" fmla="*/ 1694331 w 6460229"/>
                <a:gd name="connsiteY6" fmla="*/ 458854 h 2541197"/>
                <a:gd name="connsiteX7" fmla="*/ 2481731 w 6460229"/>
                <a:gd name="connsiteY7" fmla="*/ 255654 h 2541197"/>
                <a:gd name="connsiteX8" fmla="*/ 2624965 w 6460229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044298 w 6457162"/>
                <a:gd name="connsiteY3" fmla="*/ 2541197 h 2541197"/>
                <a:gd name="connsiteX4" fmla="*/ 1145164 w 6457162"/>
                <a:gd name="connsiteY4" fmla="*/ 1830454 h 2541197"/>
                <a:gd name="connsiteX5" fmla="*/ 14864 w 6457162"/>
                <a:gd name="connsiteY5" fmla="*/ 890654 h 2541197"/>
                <a:gd name="connsiteX6" fmla="*/ 1691264 w 6457162"/>
                <a:gd name="connsiteY6" fmla="*/ 458854 h 2541197"/>
                <a:gd name="connsiteX7" fmla="*/ 2478664 w 6457162"/>
                <a:gd name="connsiteY7" fmla="*/ 255654 h 2541197"/>
                <a:gd name="connsiteX8" fmla="*/ 2621898 w 6457162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27909"/>
                <a:gd name="connsiteY0" fmla="*/ 127000 h 2541197"/>
                <a:gd name="connsiteX1" fmla="*/ 6457162 w 8227909"/>
                <a:gd name="connsiteY1" fmla="*/ 0 h 2541197"/>
                <a:gd name="connsiteX2" fmla="*/ 8209762 w 8227909"/>
                <a:gd name="connsiteY2" fmla="*/ 1652197 h 2541197"/>
                <a:gd name="connsiteX3" fmla="*/ 4243964 w 8227909"/>
                <a:gd name="connsiteY3" fmla="*/ 2236854 h 2541197"/>
                <a:gd name="connsiteX4" fmla="*/ 4044298 w 8227909"/>
                <a:gd name="connsiteY4" fmla="*/ 2541197 h 2541197"/>
                <a:gd name="connsiteX5" fmla="*/ 1145164 w 8227909"/>
                <a:gd name="connsiteY5" fmla="*/ 1830454 h 2541197"/>
                <a:gd name="connsiteX6" fmla="*/ 14864 w 8227909"/>
                <a:gd name="connsiteY6" fmla="*/ 890654 h 2541197"/>
                <a:gd name="connsiteX7" fmla="*/ 1691264 w 8227909"/>
                <a:gd name="connsiteY7" fmla="*/ 458854 h 2541197"/>
                <a:gd name="connsiteX8" fmla="*/ 2478664 w 8227909"/>
                <a:gd name="connsiteY8" fmla="*/ 255654 h 2541197"/>
                <a:gd name="connsiteX9" fmla="*/ 2621898 w 8227909"/>
                <a:gd name="connsiteY9" fmla="*/ 127000 h 2541197"/>
                <a:gd name="connsiteX0" fmla="*/ 2621898 w 8226768"/>
                <a:gd name="connsiteY0" fmla="*/ 0 h 2414197"/>
                <a:gd name="connsiteX1" fmla="*/ 6355562 w 8226768"/>
                <a:gd name="connsiteY1" fmla="*/ 88900 h 2414197"/>
                <a:gd name="connsiteX2" fmla="*/ 8209762 w 8226768"/>
                <a:gd name="connsiteY2" fmla="*/ 1525197 h 2414197"/>
                <a:gd name="connsiteX3" fmla="*/ 4243964 w 8226768"/>
                <a:gd name="connsiteY3" fmla="*/ 2109854 h 2414197"/>
                <a:gd name="connsiteX4" fmla="*/ 4044298 w 8226768"/>
                <a:gd name="connsiteY4" fmla="*/ 2414197 h 2414197"/>
                <a:gd name="connsiteX5" fmla="*/ 1145164 w 8226768"/>
                <a:gd name="connsiteY5" fmla="*/ 1703454 h 2414197"/>
                <a:gd name="connsiteX6" fmla="*/ 14864 w 8226768"/>
                <a:gd name="connsiteY6" fmla="*/ 763654 h 2414197"/>
                <a:gd name="connsiteX7" fmla="*/ 1691264 w 8226768"/>
                <a:gd name="connsiteY7" fmla="*/ 331854 h 2414197"/>
                <a:gd name="connsiteX8" fmla="*/ 2478664 w 8226768"/>
                <a:gd name="connsiteY8" fmla="*/ 128654 h 2414197"/>
                <a:gd name="connsiteX9" fmla="*/ 2621898 w 8226768"/>
                <a:gd name="connsiteY9" fmla="*/ 0 h 2414197"/>
                <a:gd name="connsiteX0" fmla="*/ 2621898 w 8234189"/>
                <a:gd name="connsiteY0" fmla="*/ 0 h 2414197"/>
                <a:gd name="connsiteX1" fmla="*/ 6355562 w 8234189"/>
                <a:gd name="connsiteY1" fmla="*/ 88900 h 2414197"/>
                <a:gd name="connsiteX2" fmla="*/ 8209762 w 8234189"/>
                <a:gd name="connsiteY2" fmla="*/ 1525197 h 2414197"/>
                <a:gd name="connsiteX3" fmla="*/ 4243964 w 8234189"/>
                <a:gd name="connsiteY3" fmla="*/ 2109854 h 2414197"/>
                <a:gd name="connsiteX4" fmla="*/ 4044298 w 8234189"/>
                <a:gd name="connsiteY4" fmla="*/ 2414197 h 2414197"/>
                <a:gd name="connsiteX5" fmla="*/ 1145164 w 8234189"/>
                <a:gd name="connsiteY5" fmla="*/ 1703454 h 2414197"/>
                <a:gd name="connsiteX6" fmla="*/ 14864 w 8234189"/>
                <a:gd name="connsiteY6" fmla="*/ 763654 h 2414197"/>
                <a:gd name="connsiteX7" fmla="*/ 1691264 w 8234189"/>
                <a:gd name="connsiteY7" fmla="*/ 331854 h 2414197"/>
                <a:gd name="connsiteX8" fmla="*/ 2478664 w 8234189"/>
                <a:gd name="connsiteY8" fmla="*/ 128654 h 2414197"/>
                <a:gd name="connsiteX9" fmla="*/ 2621898 w 8234189"/>
                <a:gd name="connsiteY9" fmla="*/ 0 h 2414197"/>
                <a:gd name="connsiteX0" fmla="*/ 2621898 w 8234189"/>
                <a:gd name="connsiteY0" fmla="*/ 224018 h 2638215"/>
                <a:gd name="connsiteX1" fmla="*/ 6355562 w 8234189"/>
                <a:gd name="connsiteY1" fmla="*/ 312918 h 2638215"/>
                <a:gd name="connsiteX2" fmla="*/ 8209762 w 8234189"/>
                <a:gd name="connsiteY2" fmla="*/ 1749215 h 2638215"/>
                <a:gd name="connsiteX3" fmla="*/ 4243964 w 8234189"/>
                <a:gd name="connsiteY3" fmla="*/ 2333872 h 2638215"/>
                <a:gd name="connsiteX4" fmla="*/ 4044298 w 8234189"/>
                <a:gd name="connsiteY4" fmla="*/ 2638215 h 2638215"/>
                <a:gd name="connsiteX5" fmla="*/ 1145164 w 8234189"/>
                <a:gd name="connsiteY5" fmla="*/ 1927472 h 2638215"/>
                <a:gd name="connsiteX6" fmla="*/ 14864 w 8234189"/>
                <a:gd name="connsiteY6" fmla="*/ 987672 h 2638215"/>
                <a:gd name="connsiteX7" fmla="*/ 1691264 w 8234189"/>
                <a:gd name="connsiteY7" fmla="*/ 555872 h 2638215"/>
                <a:gd name="connsiteX8" fmla="*/ 2478664 w 8234189"/>
                <a:gd name="connsiteY8" fmla="*/ 352672 h 2638215"/>
                <a:gd name="connsiteX9" fmla="*/ 2621898 w 8234189"/>
                <a:gd name="connsiteY9" fmla="*/ 224018 h 2638215"/>
                <a:gd name="connsiteX0" fmla="*/ 2621898 w 8234189"/>
                <a:gd name="connsiteY0" fmla="*/ 164430 h 2578627"/>
                <a:gd name="connsiteX1" fmla="*/ 3151764 w 8234189"/>
                <a:gd name="connsiteY1" fmla="*/ 984 h 2578627"/>
                <a:gd name="connsiteX2" fmla="*/ 6355562 w 8234189"/>
                <a:gd name="connsiteY2" fmla="*/ 253330 h 2578627"/>
                <a:gd name="connsiteX3" fmla="*/ 8209762 w 8234189"/>
                <a:gd name="connsiteY3" fmla="*/ 1689627 h 2578627"/>
                <a:gd name="connsiteX4" fmla="*/ 4243964 w 8234189"/>
                <a:gd name="connsiteY4" fmla="*/ 2274284 h 2578627"/>
                <a:gd name="connsiteX5" fmla="*/ 4044298 w 8234189"/>
                <a:gd name="connsiteY5" fmla="*/ 2578627 h 2578627"/>
                <a:gd name="connsiteX6" fmla="*/ 1145164 w 8234189"/>
                <a:gd name="connsiteY6" fmla="*/ 1867884 h 2578627"/>
                <a:gd name="connsiteX7" fmla="*/ 14864 w 8234189"/>
                <a:gd name="connsiteY7" fmla="*/ 928084 h 2578627"/>
                <a:gd name="connsiteX8" fmla="*/ 1691264 w 8234189"/>
                <a:gd name="connsiteY8" fmla="*/ 496284 h 2578627"/>
                <a:gd name="connsiteX9" fmla="*/ 2478664 w 8234189"/>
                <a:gd name="connsiteY9" fmla="*/ 293084 h 2578627"/>
                <a:gd name="connsiteX10" fmla="*/ 2621898 w 8234189"/>
                <a:gd name="connsiteY10" fmla="*/ 164430 h 2578627"/>
                <a:gd name="connsiteX0" fmla="*/ 2621898 w 8234189"/>
                <a:gd name="connsiteY0" fmla="*/ 310277 h 2724474"/>
                <a:gd name="connsiteX1" fmla="*/ 3151764 w 8234189"/>
                <a:gd name="connsiteY1" fmla="*/ 146831 h 2724474"/>
                <a:gd name="connsiteX2" fmla="*/ 3647064 w 8234189"/>
                <a:gd name="connsiteY2" fmla="*/ 7131 h 2724474"/>
                <a:gd name="connsiteX3" fmla="*/ 6355562 w 8234189"/>
                <a:gd name="connsiteY3" fmla="*/ 399177 h 2724474"/>
                <a:gd name="connsiteX4" fmla="*/ 8209762 w 8234189"/>
                <a:gd name="connsiteY4" fmla="*/ 1835474 h 2724474"/>
                <a:gd name="connsiteX5" fmla="*/ 4243964 w 8234189"/>
                <a:gd name="connsiteY5" fmla="*/ 2420131 h 2724474"/>
                <a:gd name="connsiteX6" fmla="*/ 4044298 w 8234189"/>
                <a:gd name="connsiteY6" fmla="*/ 2724474 h 2724474"/>
                <a:gd name="connsiteX7" fmla="*/ 1145164 w 8234189"/>
                <a:gd name="connsiteY7" fmla="*/ 2013731 h 2724474"/>
                <a:gd name="connsiteX8" fmla="*/ 14864 w 8234189"/>
                <a:gd name="connsiteY8" fmla="*/ 1073931 h 2724474"/>
                <a:gd name="connsiteX9" fmla="*/ 1691264 w 8234189"/>
                <a:gd name="connsiteY9" fmla="*/ 642131 h 2724474"/>
                <a:gd name="connsiteX10" fmla="*/ 2478664 w 8234189"/>
                <a:gd name="connsiteY10" fmla="*/ 438931 h 2724474"/>
                <a:gd name="connsiteX11" fmla="*/ 2621898 w 8234189"/>
                <a:gd name="connsiteY11" fmla="*/ 310277 h 2724474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34189" h="2870888">
                  <a:moveTo>
                    <a:pt x="2621898" y="456691"/>
                  </a:moveTo>
                  <a:cubicBezTo>
                    <a:pt x="2731965" y="435524"/>
                    <a:pt x="2046887" y="126028"/>
                    <a:pt x="3151764" y="293245"/>
                  </a:cubicBezTo>
                  <a:cubicBezTo>
                    <a:pt x="3379775" y="268121"/>
                    <a:pt x="3113098" y="111487"/>
                    <a:pt x="3647064" y="153545"/>
                  </a:cubicBezTo>
                  <a:cubicBezTo>
                    <a:pt x="3952430" y="-261597"/>
                    <a:pt x="5652262" y="266267"/>
                    <a:pt x="6355562" y="545591"/>
                  </a:cubicBezTo>
                  <a:cubicBezTo>
                    <a:pt x="7447762" y="880423"/>
                    <a:pt x="8400262" y="923156"/>
                    <a:pt x="8209762" y="1981888"/>
                  </a:cubicBezTo>
                  <a:cubicBezTo>
                    <a:pt x="7421229" y="2401140"/>
                    <a:pt x="5083297" y="2883893"/>
                    <a:pt x="4243964" y="2566545"/>
                  </a:cubicBezTo>
                  <a:cubicBezTo>
                    <a:pt x="4355209" y="2756893"/>
                    <a:pt x="4110853" y="2769440"/>
                    <a:pt x="4044298" y="2870888"/>
                  </a:cubicBezTo>
                  <a:cubicBezTo>
                    <a:pt x="3120865" y="2820164"/>
                    <a:pt x="1816736" y="2435235"/>
                    <a:pt x="1145164" y="2160145"/>
                  </a:cubicBezTo>
                  <a:cubicBezTo>
                    <a:pt x="625992" y="1567555"/>
                    <a:pt x="-114253" y="1368512"/>
                    <a:pt x="14864" y="1220345"/>
                  </a:cubicBezTo>
                  <a:cubicBezTo>
                    <a:pt x="143981" y="1072178"/>
                    <a:pt x="1585431" y="877445"/>
                    <a:pt x="1691264" y="788545"/>
                  </a:cubicBezTo>
                  <a:cubicBezTo>
                    <a:pt x="1797097" y="699645"/>
                    <a:pt x="1131875" y="431104"/>
                    <a:pt x="2478664" y="585345"/>
                  </a:cubicBezTo>
                  <a:lnTo>
                    <a:pt x="2621898" y="456691"/>
                  </a:lnTo>
                  <a:close/>
                </a:path>
              </a:pathLst>
            </a:custGeom>
            <a:solidFill>
              <a:srgbClr val="8E594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22DD82A1-F06E-712F-D751-3F8F72573914}"/>
                </a:ext>
              </a:extLst>
            </p:cNvPr>
            <p:cNvGrpSpPr/>
            <p:nvPr/>
          </p:nvGrpSpPr>
          <p:grpSpPr>
            <a:xfrm>
              <a:off x="5227288" y="1161438"/>
              <a:ext cx="6164611" cy="1587237"/>
              <a:chOff x="5395128" y="1179519"/>
              <a:chExt cx="5960218" cy="1587237"/>
            </a:xfrm>
            <a:solidFill>
              <a:srgbClr val="C89279"/>
            </a:solidFill>
          </p:grpSpPr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7C91DEB6-F52D-57A9-734E-E006AFD36117}"/>
                  </a:ext>
                </a:extLst>
              </p:cNvPr>
              <p:cNvSpPr/>
              <p:nvPr/>
            </p:nvSpPr>
            <p:spPr>
              <a:xfrm rot="197238">
                <a:off x="5415997" y="1179519"/>
                <a:ext cx="5939349" cy="857093"/>
              </a:xfrm>
              <a:custGeom>
                <a:avLst/>
                <a:gdLst>
                  <a:gd name="connsiteX0" fmla="*/ 0 w 5939349"/>
                  <a:gd name="connsiteY0" fmla="*/ 0 h 857093"/>
                  <a:gd name="connsiteX1" fmla="*/ 5939349 w 5939349"/>
                  <a:gd name="connsiteY1" fmla="*/ 588437 h 857093"/>
                  <a:gd name="connsiteX2" fmla="*/ 5929074 w 5939349"/>
                  <a:gd name="connsiteY2" fmla="*/ 857093 h 857093"/>
                  <a:gd name="connsiteX3" fmla="*/ 9288 w 5939349"/>
                  <a:gd name="connsiteY3" fmla="*/ 322280 h 857093"/>
                  <a:gd name="connsiteX4" fmla="*/ 0 w 5939349"/>
                  <a:gd name="connsiteY4" fmla="*/ 0 h 857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9349" h="857093">
                    <a:moveTo>
                      <a:pt x="0" y="0"/>
                    </a:moveTo>
                    <a:lnTo>
                      <a:pt x="5939349" y="588437"/>
                    </a:lnTo>
                    <a:lnTo>
                      <a:pt x="5929074" y="857093"/>
                    </a:lnTo>
                    <a:lnTo>
                      <a:pt x="9288" y="32228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7A708CBD-E6E5-7861-B401-FB4862EE2A87}"/>
                  </a:ext>
                </a:extLst>
              </p:cNvPr>
              <p:cNvSpPr/>
              <p:nvPr/>
            </p:nvSpPr>
            <p:spPr>
              <a:xfrm rot="197238">
                <a:off x="5395128" y="1850655"/>
                <a:ext cx="5894624" cy="916101"/>
              </a:xfrm>
              <a:custGeom>
                <a:avLst/>
                <a:gdLst>
                  <a:gd name="connsiteX0" fmla="*/ 0 w 5894624"/>
                  <a:gd name="connsiteY0" fmla="*/ 0 h 916101"/>
                  <a:gd name="connsiteX1" fmla="*/ 5894624 w 5894624"/>
                  <a:gd name="connsiteY1" fmla="*/ 578730 h 916101"/>
                  <a:gd name="connsiteX2" fmla="*/ 5881722 w 5894624"/>
                  <a:gd name="connsiteY2" fmla="*/ 916101 h 916101"/>
                  <a:gd name="connsiteX3" fmla="*/ 8152 w 5894624"/>
                  <a:gd name="connsiteY3" fmla="*/ 282875 h 916101"/>
                  <a:gd name="connsiteX4" fmla="*/ 0 w 5894624"/>
                  <a:gd name="connsiteY4" fmla="*/ 0 h 91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4624" h="916101">
                    <a:moveTo>
                      <a:pt x="0" y="0"/>
                    </a:moveTo>
                    <a:lnTo>
                      <a:pt x="5894624" y="578730"/>
                    </a:lnTo>
                    <a:lnTo>
                      <a:pt x="5881722" y="916101"/>
                    </a:lnTo>
                    <a:lnTo>
                      <a:pt x="8152" y="28287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E43811DD-4C6F-B8F0-949D-AB97789D0E40}"/>
                </a:ext>
              </a:extLst>
            </p:cNvPr>
            <p:cNvGrpSpPr/>
            <p:nvPr/>
          </p:nvGrpSpPr>
          <p:grpSpPr>
            <a:xfrm>
              <a:off x="800099" y="2438400"/>
              <a:ext cx="6858000" cy="2870201"/>
              <a:chOff x="800100" y="2438400"/>
              <a:chExt cx="6858000" cy="2870201"/>
            </a:xfrm>
            <a:solidFill>
              <a:srgbClr val="C89279"/>
            </a:solidFill>
          </p:grpSpPr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0DB1B353-3A28-D1B2-34BF-24E164838265}"/>
                  </a:ext>
                </a:extLst>
              </p:cNvPr>
              <p:cNvSpPr/>
              <p:nvPr/>
            </p:nvSpPr>
            <p:spPr>
              <a:xfrm>
                <a:off x="800100" y="2438400"/>
                <a:ext cx="6858000" cy="1888046"/>
              </a:xfrm>
              <a:custGeom>
                <a:avLst/>
                <a:gdLst>
                  <a:gd name="connsiteX0" fmla="*/ 0 w 6858000"/>
                  <a:gd name="connsiteY0" fmla="*/ 0 h 1888046"/>
                  <a:gd name="connsiteX1" fmla="*/ 6858000 w 6858000"/>
                  <a:gd name="connsiteY1" fmla="*/ 1473200 h 1888046"/>
                  <a:gd name="connsiteX2" fmla="*/ 6850458 w 6858000"/>
                  <a:gd name="connsiteY2" fmla="*/ 1888046 h 1888046"/>
                  <a:gd name="connsiteX3" fmla="*/ 12463 w 6858000"/>
                  <a:gd name="connsiteY3" fmla="*/ 378040 h 1888046"/>
                  <a:gd name="connsiteX4" fmla="*/ 0 w 6858000"/>
                  <a:gd name="connsiteY4" fmla="*/ 0 h 18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8000" h="1888046">
                    <a:moveTo>
                      <a:pt x="0" y="0"/>
                    </a:moveTo>
                    <a:lnTo>
                      <a:pt x="6858000" y="1473200"/>
                    </a:lnTo>
                    <a:lnTo>
                      <a:pt x="6850458" y="1888046"/>
                    </a:lnTo>
                    <a:lnTo>
                      <a:pt x="12463" y="3780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94B2C791-016E-1FFB-827B-5F863EBA9131}"/>
                  </a:ext>
                </a:extLst>
              </p:cNvPr>
              <p:cNvSpPr/>
              <p:nvPr/>
            </p:nvSpPr>
            <p:spPr>
              <a:xfrm>
                <a:off x="826528" y="3240016"/>
                <a:ext cx="6815383" cy="2068585"/>
              </a:xfrm>
              <a:custGeom>
                <a:avLst/>
                <a:gdLst>
                  <a:gd name="connsiteX0" fmla="*/ 0 w 6815383"/>
                  <a:gd name="connsiteY0" fmla="*/ 0 h 2068585"/>
                  <a:gd name="connsiteX1" fmla="*/ 6815383 w 6815383"/>
                  <a:gd name="connsiteY1" fmla="*/ 1562035 h 2068585"/>
                  <a:gd name="connsiteX2" fmla="*/ 6806173 w 6815383"/>
                  <a:gd name="connsiteY2" fmla="*/ 2068585 h 2068585"/>
                  <a:gd name="connsiteX3" fmla="*/ 11673 w 6815383"/>
                  <a:gd name="connsiteY3" fmla="*/ 354085 h 2068585"/>
                  <a:gd name="connsiteX4" fmla="*/ 0 w 6815383"/>
                  <a:gd name="connsiteY4" fmla="*/ 0 h 2068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5383" h="2068585">
                    <a:moveTo>
                      <a:pt x="0" y="0"/>
                    </a:moveTo>
                    <a:lnTo>
                      <a:pt x="6815383" y="1562035"/>
                    </a:lnTo>
                    <a:lnTo>
                      <a:pt x="6806173" y="2068585"/>
                    </a:lnTo>
                    <a:lnTo>
                      <a:pt x="11673" y="35408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C84C6DBC-FB43-D79C-728B-3EF56B96FD1C}"/>
                </a:ext>
              </a:extLst>
            </p:cNvPr>
            <p:cNvGrpSpPr/>
            <p:nvPr/>
          </p:nvGrpSpPr>
          <p:grpSpPr>
            <a:xfrm>
              <a:off x="7915702" y="1965278"/>
              <a:ext cx="3630305" cy="3343324"/>
              <a:chOff x="7915703" y="1965278"/>
              <a:chExt cx="3630305" cy="3343324"/>
            </a:xfrm>
            <a:solidFill>
              <a:srgbClr val="C89279"/>
            </a:solidFill>
          </p:grpSpPr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A0FEF0D3-F431-3666-AAFA-0C3DE2E22783}"/>
                  </a:ext>
                </a:extLst>
              </p:cNvPr>
              <p:cNvSpPr/>
              <p:nvPr/>
            </p:nvSpPr>
            <p:spPr>
              <a:xfrm>
                <a:off x="7944179" y="1965278"/>
                <a:ext cx="3601829" cy="2337493"/>
              </a:xfrm>
              <a:custGeom>
                <a:avLst/>
                <a:gdLst>
                  <a:gd name="connsiteX0" fmla="*/ 3601829 w 3601829"/>
                  <a:gd name="connsiteY0" fmla="*/ 0 h 2337493"/>
                  <a:gd name="connsiteX1" fmla="*/ 3587584 w 3601829"/>
                  <a:gd name="connsiteY1" fmla="*/ 384476 h 2337493"/>
                  <a:gd name="connsiteX2" fmla="*/ 0 w 3601829"/>
                  <a:gd name="connsiteY2" fmla="*/ 2337493 h 2337493"/>
                  <a:gd name="connsiteX3" fmla="*/ 12469 w 3601829"/>
                  <a:gd name="connsiteY3" fmla="*/ 1897039 h 2337493"/>
                  <a:gd name="connsiteX4" fmla="*/ 3601829 w 3601829"/>
                  <a:gd name="connsiteY4" fmla="*/ 0 h 233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829" h="2337493">
                    <a:moveTo>
                      <a:pt x="3601829" y="0"/>
                    </a:moveTo>
                    <a:lnTo>
                      <a:pt x="3587584" y="384476"/>
                    </a:lnTo>
                    <a:lnTo>
                      <a:pt x="0" y="2337493"/>
                    </a:lnTo>
                    <a:lnTo>
                      <a:pt x="12469" y="1897039"/>
                    </a:lnTo>
                    <a:lnTo>
                      <a:pt x="3601829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41C28E41-04BD-E3D0-FA5C-6D4166183B6C}"/>
                  </a:ext>
                </a:extLst>
              </p:cNvPr>
              <p:cNvSpPr/>
              <p:nvPr/>
            </p:nvSpPr>
            <p:spPr>
              <a:xfrm>
                <a:off x="7915703" y="2748675"/>
                <a:ext cx="3601280" cy="2559927"/>
              </a:xfrm>
              <a:custGeom>
                <a:avLst/>
                <a:gdLst>
                  <a:gd name="connsiteX0" fmla="*/ 3601280 w 3601280"/>
                  <a:gd name="connsiteY0" fmla="*/ 0 h 2559927"/>
                  <a:gd name="connsiteX1" fmla="*/ 3589361 w 3601280"/>
                  <a:gd name="connsiteY1" fmla="*/ 321695 h 2559927"/>
                  <a:gd name="connsiteX2" fmla="*/ 0 w 3601280"/>
                  <a:gd name="connsiteY2" fmla="*/ 2559927 h 2559927"/>
                  <a:gd name="connsiteX3" fmla="*/ 14904 w 3601280"/>
                  <a:gd name="connsiteY3" fmla="*/ 2033473 h 2559927"/>
                  <a:gd name="connsiteX4" fmla="*/ 3601280 w 3601280"/>
                  <a:gd name="connsiteY4" fmla="*/ 0 h 25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280" h="2559927">
                    <a:moveTo>
                      <a:pt x="3601280" y="0"/>
                    </a:moveTo>
                    <a:lnTo>
                      <a:pt x="3589361" y="321695"/>
                    </a:lnTo>
                    <a:lnTo>
                      <a:pt x="0" y="2559927"/>
                    </a:lnTo>
                    <a:lnTo>
                      <a:pt x="14904" y="2033473"/>
                    </a:lnTo>
                    <a:lnTo>
                      <a:pt x="360128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3C0E1935-A8E2-DFCF-BB7C-5B0874430174}"/>
                </a:ext>
              </a:extLst>
            </p:cNvPr>
            <p:cNvGrpSpPr/>
            <p:nvPr/>
          </p:nvGrpSpPr>
          <p:grpSpPr>
            <a:xfrm>
              <a:off x="504578" y="962622"/>
              <a:ext cx="11037398" cy="4998395"/>
              <a:chOff x="504578" y="962622"/>
              <a:chExt cx="11037398" cy="4998395"/>
            </a:xfrm>
          </p:grpSpPr>
          <p:sp>
            <p:nvSpPr>
              <p:cNvPr id="288" name="Rectangle 34">
                <a:extLst>
                  <a:ext uri="{FF2B5EF4-FFF2-40B4-BE49-F238E27FC236}">
                    <a16:creationId xmlns:a16="http://schemas.microsoft.com/office/drawing/2014/main" id="{17051392-E3A5-087B-FCDF-7EB364F96DEB}"/>
                  </a:ext>
                </a:extLst>
              </p:cNvPr>
              <p:cNvSpPr/>
              <p:nvPr/>
            </p:nvSpPr>
            <p:spPr>
              <a:xfrm>
                <a:off x="5190819" y="962622"/>
                <a:ext cx="184455" cy="1475778"/>
              </a:xfrm>
              <a:custGeom>
                <a:avLst/>
                <a:gdLst>
                  <a:gd name="connsiteX0" fmla="*/ 0 w 177800"/>
                  <a:gd name="connsiteY0" fmla="*/ 0 h 1478953"/>
                  <a:gd name="connsiteX1" fmla="*/ 177800 w 177800"/>
                  <a:gd name="connsiteY1" fmla="*/ 0 h 1478953"/>
                  <a:gd name="connsiteX2" fmla="*/ 177800 w 177800"/>
                  <a:gd name="connsiteY2" fmla="*/ 1478953 h 1478953"/>
                  <a:gd name="connsiteX3" fmla="*/ 0 w 177800"/>
                  <a:gd name="connsiteY3" fmla="*/ 1478953 h 1478953"/>
                  <a:gd name="connsiteX4" fmla="*/ 0 w 177800"/>
                  <a:gd name="connsiteY4" fmla="*/ 0 h 1478953"/>
                  <a:gd name="connsiteX0" fmla="*/ 0 w 180975"/>
                  <a:gd name="connsiteY0" fmla="*/ 0 h 1478953"/>
                  <a:gd name="connsiteX1" fmla="*/ 180975 w 180975"/>
                  <a:gd name="connsiteY1" fmla="*/ 38100 h 1478953"/>
                  <a:gd name="connsiteX2" fmla="*/ 177800 w 180975"/>
                  <a:gd name="connsiteY2" fmla="*/ 1478953 h 1478953"/>
                  <a:gd name="connsiteX3" fmla="*/ 0 w 180975"/>
                  <a:gd name="connsiteY3" fmla="*/ 1478953 h 1478953"/>
                  <a:gd name="connsiteX4" fmla="*/ 0 w 180975"/>
                  <a:gd name="connsiteY4" fmla="*/ 0 h 1478953"/>
                  <a:gd name="connsiteX0" fmla="*/ 3175 w 184150"/>
                  <a:gd name="connsiteY0" fmla="*/ 0 h 1478953"/>
                  <a:gd name="connsiteX1" fmla="*/ 184150 w 184150"/>
                  <a:gd name="connsiteY1" fmla="*/ 38100 h 1478953"/>
                  <a:gd name="connsiteX2" fmla="*/ 180975 w 184150"/>
                  <a:gd name="connsiteY2" fmla="*/ 1478953 h 1478953"/>
                  <a:gd name="connsiteX3" fmla="*/ 0 w 184150"/>
                  <a:gd name="connsiteY3" fmla="*/ 1434503 h 1478953"/>
                  <a:gd name="connsiteX4" fmla="*/ 3175 w 184150"/>
                  <a:gd name="connsiteY4" fmla="*/ 0 h 1478953"/>
                  <a:gd name="connsiteX0" fmla="*/ 305 w 184455"/>
                  <a:gd name="connsiteY0" fmla="*/ 0 h 1466253"/>
                  <a:gd name="connsiteX1" fmla="*/ 184455 w 184455"/>
                  <a:gd name="connsiteY1" fmla="*/ 25400 h 1466253"/>
                  <a:gd name="connsiteX2" fmla="*/ 181280 w 184455"/>
                  <a:gd name="connsiteY2" fmla="*/ 1466253 h 1466253"/>
                  <a:gd name="connsiteX3" fmla="*/ 305 w 184455"/>
                  <a:gd name="connsiteY3" fmla="*/ 1421803 h 1466253"/>
                  <a:gd name="connsiteX4" fmla="*/ 305 w 184455"/>
                  <a:gd name="connsiteY4" fmla="*/ 0 h 1466253"/>
                  <a:gd name="connsiteX0" fmla="*/ 305 w 184455"/>
                  <a:gd name="connsiteY0" fmla="*/ 0 h 1475778"/>
                  <a:gd name="connsiteX1" fmla="*/ 184455 w 184455"/>
                  <a:gd name="connsiteY1" fmla="*/ 34925 h 1475778"/>
                  <a:gd name="connsiteX2" fmla="*/ 181280 w 184455"/>
                  <a:gd name="connsiteY2" fmla="*/ 1475778 h 1475778"/>
                  <a:gd name="connsiteX3" fmla="*/ 305 w 184455"/>
                  <a:gd name="connsiteY3" fmla="*/ 1431328 h 1475778"/>
                  <a:gd name="connsiteX4" fmla="*/ 305 w 184455"/>
                  <a:gd name="connsiteY4" fmla="*/ 0 h 1475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55" h="1475778">
                    <a:moveTo>
                      <a:pt x="305" y="0"/>
                    </a:moveTo>
                    <a:lnTo>
                      <a:pt x="184455" y="34925"/>
                    </a:lnTo>
                    <a:cubicBezTo>
                      <a:pt x="183397" y="515209"/>
                      <a:pt x="182338" y="995494"/>
                      <a:pt x="181280" y="1475778"/>
                    </a:cubicBezTo>
                    <a:lnTo>
                      <a:pt x="305" y="1431328"/>
                    </a:lnTo>
                    <a:cubicBezTo>
                      <a:pt x="1363" y="953160"/>
                      <a:pt x="-753" y="478168"/>
                      <a:pt x="305" y="0"/>
                    </a:cubicBez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Rectangle 36">
                <a:extLst>
                  <a:ext uri="{FF2B5EF4-FFF2-40B4-BE49-F238E27FC236}">
                    <a16:creationId xmlns:a16="http://schemas.microsoft.com/office/drawing/2014/main" id="{125AE033-A0C1-87CC-E5D0-94CE6BBFE041}"/>
                  </a:ext>
                </a:extLst>
              </p:cNvPr>
              <p:cNvSpPr/>
              <p:nvPr/>
            </p:nvSpPr>
            <p:spPr>
              <a:xfrm>
                <a:off x="9188585" y="1595967"/>
                <a:ext cx="250825" cy="145527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28562689-6F6B-0D33-A9A2-133C82EAF326}"/>
                  </a:ext>
                </a:extLst>
              </p:cNvPr>
              <p:cNvSpPr/>
              <p:nvPr/>
            </p:nvSpPr>
            <p:spPr>
              <a:xfrm rot="170573">
                <a:off x="11277565" y="1918394"/>
                <a:ext cx="264411" cy="1572721"/>
              </a:xfrm>
              <a:prstGeom prst="rect">
                <a:avLst/>
              </a:pr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Rectangle 38">
                <a:extLst>
                  <a:ext uri="{FF2B5EF4-FFF2-40B4-BE49-F238E27FC236}">
                    <a16:creationId xmlns:a16="http://schemas.microsoft.com/office/drawing/2014/main" id="{4A64FF96-50ED-4FAA-3FB0-6969D9C24C7B}"/>
                  </a:ext>
                </a:extLst>
              </p:cNvPr>
              <p:cNvSpPr/>
              <p:nvPr/>
            </p:nvSpPr>
            <p:spPr>
              <a:xfrm rot="170573">
                <a:off x="10564809" y="2346605"/>
                <a:ext cx="253073" cy="1860984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53073"/>
                  <a:gd name="connsiteY0" fmla="*/ 147782 h 1860984"/>
                  <a:gd name="connsiteX1" fmla="*/ 231641 w 253073"/>
                  <a:gd name="connsiteY1" fmla="*/ 0 h 1860984"/>
                  <a:gd name="connsiteX2" fmla="*/ 253073 w 253073"/>
                  <a:gd name="connsiteY2" fmla="*/ 1632665 h 1860984"/>
                  <a:gd name="connsiteX3" fmla="*/ 0 w 253073"/>
                  <a:gd name="connsiteY3" fmla="*/ 1860984 h 1860984"/>
                  <a:gd name="connsiteX4" fmla="*/ 0 w 253073"/>
                  <a:gd name="connsiteY4" fmla="*/ 147782 h 1860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3" h="1860984">
                    <a:moveTo>
                      <a:pt x="0" y="147782"/>
                    </a:moveTo>
                    <a:lnTo>
                      <a:pt x="231641" y="0"/>
                    </a:lnTo>
                    <a:lnTo>
                      <a:pt x="253073" y="1632665"/>
                    </a:lnTo>
                    <a:lnTo>
                      <a:pt x="0" y="1860984"/>
                    </a:lnTo>
                    <a:lnTo>
                      <a:pt x="0" y="147782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Rectangle 38">
                <a:extLst>
                  <a:ext uri="{FF2B5EF4-FFF2-40B4-BE49-F238E27FC236}">
                    <a16:creationId xmlns:a16="http://schemas.microsoft.com/office/drawing/2014/main" id="{EC15B4FE-F80B-27E1-461A-5668D318AF7E}"/>
                  </a:ext>
                </a:extLst>
              </p:cNvPr>
              <p:cNvSpPr/>
              <p:nvPr/>
            </p:nvSpPr>
            <p:spPr>
              <a:xfrm rot="154742">
                <a:off x="9153092" y="3062483"/>
                <a:ext cx="334635" cy="2080678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82887"/>
                  <a:gd name="connsiteY0" fmla="*/ 143717 h 1927577"/>
                  <a:gd name="connsiteX1" fmla="*/ 258148 w 282887"/>
                  <a:gd name="connsiteY1" fmla="*/ 0 h 1927577"/>
                  <a:gd name="connsiteX2" fmla="*/ 282887 w 282887"/>
                  <a:gd name="connsiteY2" fmla="*/ 1699258 h 1927577"/>
                  <a:gd name="connsiteX3" fmla="*/ 29814 w 282887"/>
                  <a:gd name="connsiteY3" fmla="*/ 1927577 h 1927577"/>
                  <a:gd name="connsiteX4" fmla="*/ 0 w 282887"/>
                  <a:gd name="connsiteY4" fmla="*/ 143717 h 1927577"/>
                  <a:gd name="connsiteX0" fmla="*/ 0 w 282887"/>
                  <a:gd name="connsiteY0" fmla="*/ 166909 h 1950769"/>
                  <a:gd name="connsiteX1" fmla="*/ 241036 w 282887"/>
                  <a:gd name="connsiteY1" fmla="*/ 0 h 1950769"/>
                  <a:gd name="connsiteX2" fmla="*/ 282887 w 282887"/>
                  <a:gd name="connsiteY2" fmla="*/ 1722450 h 1950769"/>
                  <a:gd name="connsiteX3" fmla="*/ 29814 w 282887"/>
                  <a:gd name="connsiteY3" fmla="*/ 1950769 h 1950769"/>
                  <a:gd name="connsiteX4" fmla="*/ 0 w 282887"/>
                  <a:gd name="connsiteY4" fmla="*/ 166909 h 1950769"/>
                  <a:gd name="connsiteX0" fmla="*/ 0 w 283857"/>
                  <a:gd name="connsiteY0" fmla="*/ 142907 h 1950769"/>
                  <a:gd name="connsiteX1" fmla="*/ 242006 w 283857"/>
                  <a:gd name="connsiteY1" fmla="*/ 0 h 1950769"/>
                  <a:gd name="connsiteX2" fmla="*/ 283857 w 283857"/>
                  <a:gd name="connsiteY2" fmla="*/ 1722450 h 1950769"/>
                  <a:gd name="connsiteX3" fmla="*/ 30784 w 283857"/>
                  <a:gd name="connsiteY3" fmla="*/ 1950769 h 1950769"/>
                  <a:gd name="connsiteX4" fmla="*/ 0 w 283857"/>
                  <a:gd name="connsiteY4" fmla="*/ 142907 h 1950769"/>
                  <a:gd name="connsiteX0" fmla="*/ 0 w 283857"/>
                  <a:gd name="connsiteY0" fmla="*/ 160369 h 1968231"/>
                  <a:gd name="connsiteX1" fmla="*/ 230516 w 283857"/>
                  <a:gd name="connsiteY1" fmla="*/ 0 h 1968231"/>
                  <a:gd name="connsiteX2" fmla="*/ 283857 w 283857"/>
                  <a:gd name="connsiteY2" fmla="*/ 1739912 h 1968231"/>
                  <a:gd name="connsiteX3" fmla="*/ 30784 w 283857"/>
                  <a:gd name="connsiteY3" fmla="*/ 1968231 h 1968231"/>
                  <a:gd name="connsiteX4" fmla="*/ 0 w 283857"/>
                  <a:gd name="connsiteY4" fmla="*/ 160369 h 1968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857" h="1968231">
                    <a:moveTo>
                      <a:pt x="0" y="160369"/>
                    </a:moveTo>
                    <a:lnTo>
                      <a:pt x="230516" y="0"/>
                    </a:lnTo>
                    <a:lnTo>
                      <a:pt x="283857" y="1739912"/>
                    </a:lnTo>
                    <a:lnTo>
                      <a:pt x="30784" y="1968231"/>
                    </a:lnTo>
                    <a:lnTo>
                      <a:pt x="0" y="160369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Rectangle 41">
                <a:extLst>
                  <a:ext uri="{FF2B5EF4-FFF2-40B4-BE49-F238E27FC236}">
                    <a16:creationId xmlns:a16="http://schemas.microsoft.com/office/drawing/2014/main" id="{54C9D9DD-5272-A150-DEAC-4AD9A99965D5}"/>
                  </a:ext>
                </a:extLst>
              </p:cNvPr>
              <p:cNvSpPr/>
              <p:nvPr/>
            </p:nvSpPr>
            <p:spPr>
              <a:xfrm rot="170573">
                <a:off x="7475507" y="3803782"/>
                <a:ext cx="628055" cy="215723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28055"/>
                  <a:gd name="connsiteY0" fmla="*/ 119471 h 2206884"/>
                  <a:gd name="connsiteX1" fmla="*/ 493718 w 628055"/>
                  <a:gd name="connsiteY1" fmla="*/ 0 h 2206884"/>
                  <a:gd name="connsiteX2" fmla="*/ 628055 w 628055"/>
                  <a:gd name="connsiteY2" fmla="*/ 2049855 h 2206884"/>
                  <a:gd name="connsiteX3" fmla="*/ 82160 w 628055"/>
                  <a:gd name="connsiteY3" fmla="*/ 2206884 h 2206884"/>
                  <a:gd name="connsiteX4" fmla="*/ 0 w 628055"/>
                  <a:gd name="connsiteY4" fmla="*/ 119471 h 2206884"/>
                  <a:gd name="connsiteX0" fmla="*/ 0 w 628055"/>
                  <a:gd name="connsiteY0" fmla="*/ 119471 h 2173980"/>
                  <a:gd name="connsiteX1" fmla="*/ 493718 w 628055"/>
                  <a:gd name="connsiteY1" fmla="*/ 0 h 2173980"/>
                  <a:gd name="connsiteX2" fmla="*/ 628055 w 628055"/>
                  <a:gd name="connsiteY2" fmla="*/ 2049855 h 2173980"/>
                  <a:gd name="connsiteX3" fmla="*/ 94357 w 628055"/>
                  <a:gd name="connsiteY3" fmla="*/ 2145243 h 2173980"/>
                  <a:gd name="connsiteX4" fmla="*/ 0 w 628055"/>
                  <a:gd name="connsiteY4" fmla="*/ 119471 h 2173980"/>
                  <a:gd name="connsiteX0" fmla="*/ 0 w 628055"/>
                  <a:gd name="connsiteY0" fmla="*/ 119471 h 2202121"/>
                  <a:gd name="connsiteX1" fmla="*/ 493718 w 628055"/>
                  <a:gd name="connsiteY1" fmla="*/ 0 h 2202121"/>
                  <a:gd name="connsiteX2" fmla="*/ 628055 w 628055"/>
                  <a:gd name="connsiteY2" fmla="*/ 2049855 h 2202121"/>
                  <a:gd name="connsiteX3" fmla="*/ 94357 w 628055"/>
                  <a:gd name="connsiteY3" fmla="*/ 2145243 h 2202121"/>
                  <a:gd name="connsiteX4" fmla="*/ 0 w 628055"/>
                  <a:gd name="connsiteY4" fmla="*/ 119471 h 2202121"/>
                  <a:gd name="connsiteX0" fmla="*/ 0 w 628055"/>
                  <a:gd name="connsiteY0" fmla="*/ 119471 h 2194532"/>
                  <a:gd name="connsiteX1" fmla="*/ 493718 w 628055"/>
                  <a:gd name="connsiteY1" fmla="*/ 0 h 2194532"/>
                  <a:gd name="connsiteX2" fmla="*/ 628055 w 628055"/>
                  <a:gd name="connsiteY2" fmla="*/ 2049855 h 2194532"/>
                  <a:gd name="connsiteX3" fmla="*/ 124043 w 628055"/>
                  <a:gd name="connsiteY3" fmla="*/ 2128511 h 2194532"/>
                  <a:gd name="connsiteX4" fmla="*/ 0 w 628055"/>
                  <a:gd name="connsiteY4" fmla="*/ 119471 h 2194532"/>
                  <a:gd name="connsiteX0" fmla="*/ 0 w 628055"/>
                  <a:gd name="connsiteY0" fmla="*/ 82174 h 2157235"/>
                  <a:gd name="connsiteX1" fmla="*/ 510829 w 628055"/>
                  <a:gd name="connsiteY1" fmla="*/ 0 h 2157235"/>
                  <a:gd name="connsiteX2" fmla="*/ 628055 w 628055"/>
                  <a:gd name="connsiteY2" fmla="*/ 2012558 h 2157235"/>
                  <a:gd name="connsiteX3" fmla="*/ 124043 w 628055"/>
                  <a:gd name="connsiteY3" fmla="*/ 2091214 h 2157235"/>
                  <a:gd name="connsiteX4" fmla="*/ 0 w 628055"/>
                  <a:gd name="connsiteY4" fmla="*/ 82174 h 215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055" h="2157235">
                    <a:moveTo>
                      <a:pt x="0" y="82174"/>
                    </a:moveTo>
                    <a:cubicBezTo>
                      <a:pt x="166935" y="89917"/>
                      <a:pt x="278181" y="205328"/>
                      <a:pt x="510829" y="0"/>
                    </a:cubicBezTo>
                    <a:lnTo>
                      <a:pt x="628055" y="2012558"/>
                    </a:lnTo>
                    <a:cubicBezTo>
                      <a:pt x="417485" y="2257056"/>
                      <a:pt x="256891" y="2125234"/>
                      <a:pt x="124043" y="2091214"/>
                    </a:cubicBezTo>
                    <a:lnTo>
                      <a:pt x="0" y="82174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Rectangle 41">
                <a:extLst>
                  <a:ext uri="{FF2B5EF4-FFF2-40B4-BE49-F238E27FC236}">
                    <a16:creationId xmlns:a16="http://schemas.microsoft.com/office/drawing/2014/main" id="{61086D7C-F6C5-E645-7F48-67EADCEC3309}"/>
                  </a:ext>
                </a:extLst>
              </p:cNvPr>
              <p:cNvSpPr/>
              <p:nvPr/>
            </p:nvSpPr>
            <p:spPr>
              <a:xfrm rot="170573">
                <a:off x="504578" y="2392638"/>
                <a:ext cx="381275" cy="174944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7281 w 406285"/>
                  <a:gd name="connsiteY1" fmla="*/ 205958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381275"/>
                  <a:gd name="connsiteY0" fmla="*/ 0 h 2120715"/>
                  <a:gd name="connsiteX1" fmla="*/ 312271 w 381275"/>
                  <a:gd name="connsiteY1" fmla="*/ 61028 h 2120715"/>
                  <a:gd name="connsiteX2" fmla="*/ 381275 w 381275"/>
                  <a:gd name="connsiteY2" fmla="*/ 2120715 h 2120715"/>
                  <a:gd name="connsiteX3" fmla="*/ 64236 w 381275"/>
                  <a:gd name="connsiteY3" fmla="*/ 2085182 h 2120715"/>
                  <a:gd name="connsiteX4" fmla="*/ 0 w 381275"/>
                  <a:gd name="connsiteY4" fmla="*/ 0 h 2120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275" h="2120715">
                    <a:moveTo>
                      <a:pt x="0" y="0"/>
                    </a:moveTo>
                    <a:lnTo>
                      <a:pt x="312271" y="61028"/>
                    </a:lnTo>
                    <a:lnTo>
                      <a:pt x="381275" y="2120715"/>
                    </a:lnTo>
                    <a:lnTo>
                      <a:pt x="64236" y="2085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Rectangle 36">
                <a:extLst>
                  <a:ext uri="{FF2B5EF4-FFF2-40B4-BE49-F238E27FC236}">
                    <a16:creationId xmlns:a16="http://schemas.microsoft.com/office/drawing/2014/main" id="{097DE406-A2DD-5BC1-1F34-7ED433D1CEBE}"/>
                  </a:ext>
                </a:extLst>
              </p:cNvPr>
              <p:cNvSpPr/>
              <p:nvPr/>
            </p:nvSpPr>
            <p:spPr>
              <a:xfrm>
                <a:off x="6991691" y="1263650"/>
                <a:ext cx="250825" cy="143252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Rectangle 36">
                <a:extLst>
                  <a:ext uri="{FF2B5EF4-FFF2-40B4-BE49-F238E27FC236}">
                    <a16:creationId xmlns:a16="http://schemas.microsoft.com/office/drawing/2014/main" id="{0A8812CB-612A-B05E-B70C-5AE10A88922A}"/>
                  </a:ext>
                </a:extLst>
              </p:cNvPr>
              <p:cNvSpPr/>
              <p:nvPr/>
            </p:nvSpPr>
            <p:spPr>
              <a:xfrm>
                <a:off x="5439785" y="3450431"/>
                <a:ext cx="301992" cy="1944942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4242"/>
                  <a:gd name="connsiteX1" fmla="*/ 250825 w 250825"/>
                  <a:gd name="connsiteY1" fmla="*/ 40714 h 1464242"/>
                  <a:gd name="connsiteX2" fmla="*/ 234950 w 250825"/>
                  <a:gd name="connsiteY2" fmla="*/ 1464242 h 1464242"/>
                  <a:gd name="connsiteX3" fmla="*/ 0 w 250825"/>
                  <a:gd name="connsiteY3" fmla="*/ 1419792 h 1464242"/>
                  <a:gd name="connsiteX4" fmla="*/ 11503 w 250825"/>
                  <a:gd name="connsiteY4" fmla="*/ 0 h 146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4242">
                    <a:moveTo>
                      <a:pt x="11503" y="0"/>
                    </a:moveTo>
                    <a:lnTo>
                      <a:pt x="250825" y="40714"/>
                    </a:lnTo>
                    <a:lnTo>
                      <a:pt x="234950" y="1464242"/>
                    </a:lnTo>
                    <a:lnTo>
                      <a:pt x="0" y="1419792"/>
                    </a:lnTo>
                    <a:cubicBezTo>
                      <a:pt x="3834" y="946528"/>
                      <a:pt x="7669" y="473264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7" name="Rectangle 36">
                <a:extLst>
                  <a:ext uri="{FF2B5EF4-FFF2-40B4-BE49-F238E27FC236}">
                    <a16:creationId xmlns:a16="http://schemas.microsoft.com/office/drawing/2014/main" id="{AB5D851B-6CE5-A80C-665B-26AE66F9165A}"/>
                  </a:ext>
                </a:extLst>
              </p:cNvPr>
              <p:cNvSpPr/>
              <p:nvPr/>
            </p:nvSpPr>
            <p:spPr>
              <a:xfrm>
                <a:off x="3123456" y="2943736"/>
                <a:ext cx="301992" cy="1940179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9525 w 250825"/>
                  <a:gd name="connsiteY0" fmla="*/ 0 h 1455278"/>
                  <a:gd name="connsiteX1" fmla="*/ 250825 w 250825"/>
                  <a:gd name="connsiteY1" fmla="*/ 38921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0656"/>
                  <a:gd name="connsiteX1" fmla="*/ 250825 w 250825"/>
                  <a:gd name="connsiteY1" fmla="*/ 44299 h 1460656"/>
                  <a:gd name="connsiteX2" fmla="*/ 234950 w 250825"/>
                  <a:gd name="connsiteY2" fmla="*/ 1460656 h 1460656"/>
                  <a:gd name="connsiteX3" fmla="*/ 0 w 250825"/>
                  <a:gd name="connsiteY3" fmla="*/ 1416206 h 1460656"/>
                  <a:gd name="connsiteX4" fmla="*/ 11503 w 250825"/>
                  <a:gd name="connsiteY4" fmla="*/ 0 h 146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0656">
                    <a:moveTo>
                      <a:pt x="11503" y="0"/>
                    </a:moveTo>
                    <a:lnTo>
                      <a:pt x="250825" y="44299"/>
                    </a:lnTo>
                    <a:lnTo>
                      <a:pt x="234950" y="1460656"/>
                    </a:lnTo>
                    <a:lnTo>
                      <a:pt x="0" y="1416206"/>
                    </a:lnTo>
                    <a:cubicBezTo>
                      <a:pt x="3834" y="944137"/>
                      <a:pt x="7669" y="472069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04" name="Group 303">
            <a:extLst>
              <a:ext uri="{FF2B5EF4-FFF2-40B4-BE49-F238E27FC236}">
                <a16:creationId xmlns:a16="http://schemas.microsoft.com/office/drawing/2014/main" id="{79004195-018B-B796-35B4-DBD366FB5B71}"/>
              </a:ext>
            </a:extLst>
          </p:cNvPr>
          <p:cNvGrpSpPr/>
          <p:nvPr/>
        </p:nvGrpSpPr>
        <p:grpSpPr>
          <a:xfrm>
            <a:off x="1743952" y="782434"/>
            <a:ext cx="6099450" cy="5869180"/>
            <a:chOff x="7272111" y="586609"/>
            <a:chExt cx="4165599" cy="4008337"/>
          </a:xfrm>
        </p:grpSpPr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D5EAF651-1C92-F980-7850-2DFD4D890BDB}"/>
                </a:ext>
              </a:extLst>
            </p:cNvPr>
            <p:cNvGrpSpPr/>
            <p:nvPr/>
          </p:nvGrpSpPr>
          <p:grpSpPr>
            <a:xfrm rot="15735530">
              <a:off x="8710060" y="665798"/>
              <a:ext cx="985053" cy="826676"/>
              <a:chOff x="7074950" y="1719429"/>
              <a:chExt cx="985053" cy="826676"/>
            </a:xfrm>
          </p:grpSpPr>
          <p:sp>
            <p:nvSpPr>
              <p:cNvPr id="342" name="Rectangle 195">
                <a:extLst>
                  <a:ext uri="{FF2B5EF4-FFF2-40B4-BE49-F238E27FC236}">
                    <a16:creationId xmlns:a16="http://schemas.microsoft.com/office/drawing/2014/main" id="{61FD663D-5CE1-79BB-3ADF-7A739A18ADCC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" name="Rectangle 197">
                <a:extLst>
                  <a:ext uri="{FF2B5EF4-FFF2-40B4-BE49-F238E27FC236}">
                    <a16:creationId xmlns:a16="http://schemas.microsoft.com/office/drawing/2014/main" id="{FE88C53C-6CDD-AFB7-C0B3-2501EB2C8696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6" name="Group 305">
              <a:extLst>
                <a:ext uri="{FF2B5EF4-FFF2-40B4-BE49-F238E27FC236}">
                  <a16:creationId xmlns:a16="http://schemas.microsoft.com/office/drawing/2014/main" id="{2D7218FB-3090-BA24-C010-44E613690E6D}"/>
                </a:ext>
              </a:extLst>
            </p:cNvPr>
            <p:cNvGrpSpPr/>
            <p:nvPr/>
          </p:nvGrpSpPr>
          <p:grpSpPr>
            <a:xfrm>
              <a:off x="7272111" y="867630"/>
              <a:ext cx="4165599" cy="3727316"/>
              <a:chOff x="2728686" y="1524855"/>
              <a:chExt cx="4165599" cy="3727316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E30C05B5-44F6-B2E5-02D2-2623AE620E3A}"/>
                  </a:ext>
                </a:extLst>
              </p:cNvPr>
              <p:cNvGrpSpPr/>
              <p:nvPr/>
            </p:nvGrpSpPr>
            <p:grpSpPr>
              <a:xfrm>
                <a:off x="3630706" y="4042978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340" name="Oval 3">
                  <a:extLst>
                    <a:ext uri="{FF2B5EF4-FFF2-40B4-BE49-F238E27FC236}">
                      <a16:creationId xmlns:a16="http://schemas.microsoft.com/office/drawing/2014/main" id="{491C8708-D15C-C92A-A501-189BB40B0A4D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Freeform: Shape 340">
                  <a:extLst>
                    <a:ext uri="{FF2B5EF4-FFF2-40B4-BE49-F238E27FC236}">
                      <a16:creationId xmlns:a16="http://schemas.microsoft.com/office/drawing/2014/main" id="{5E6A13EB-2F9D-9697-48D5-8CCF97A4C3ED}"/>
                    </a:ext>
                  </a:extLst>
                </p:cNvPr>
                <p:cNvSpPr/>
                <p:nvPr/>
              </p:nvSpPr>
              <p:spPr>
                <a:xfrm>
                  <a:off x="3448708" y="501603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4996880F-7D91-EE61-EFEF-1CDB6C4D7EBA}"/>
                  </a:ext>
                </a:extLst>
              </p:cNvPr>
              <p:cNvGrpSpPr/>
              <p:nvPr/>
            </p:nvGrpSpPr>
            <p:grpSpPr>
              <a:xfrm>
                <a:off x="4693763" y="4056836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338" name="Oval 3">
                  <a:extLst>
                    <a:ext uri="{FF2B5EF4-FFF2-40B4-BE49-F238E27FC236}">
                      <a16:creationId xmlns:a16="http://schemas.microsoft.com/office/drawing/2014/main" id="{57DED5AC-E879-B04A-561C-44A004777B0C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9" name="Freeform: Shape 338">
                  <a:extLst>
                    <a:ext uri="{FF2B5EF4-FFF2-40B4-BE49-F238E27FC236}">
                      <a16:creationId xmlns:a16="http://schemas.microsoft.com/office/drawing/2014/main" id="{DD051511-95E0-38BF-FD4E-F5AABFB1E6EF}"/>
                    </a:ext>
                  </a:extLst>
                </p:cNvPr>
                <p:cNvSpPr/>
                <p:nvPr/>
              </p:nvSpPr>
              <p:spPr>
                <a:xfrm>
                  <a:off x="3442314" y="501499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9" name="Rectangle: Rounded Corners 2">
                <a:extLst>
                  <a:ext uri="{FF2B5EF4-FFF2-40B4-BE49-F238E27FC236}">
                    <a16:creationId xmlns:a16="http://schemas.microsoft.com/office/drawing/2014/main" id="{7764A103-7B29-F13E-6A2B-0C7CB736AF99}"/>
                  </a:ext>
                </a:extLst>
              </p:cNvPr>
              <p:cNvSpPr/>
              <p:nvPr/>
            </p:nvSpPr>
            <p:spPr>
              <a:xfrm>
                <a:off x="2728686" y="2525487"/>
                <a:ext cx="4165599" cy="2458197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7ECB6795-DFEB-A194-ABDD-7EE8BED38F51}"/>
                  </a:ext>
                </a:extLst>
              </p:cNvPr>
              <p:cNvGrpSpPr/>
              <p:nvPr/>
            </p:nvGrpSpPr>
            <p:grpSpPr>
              <a:xfrm>
                <a:off x="3208940" y="4235302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336" name="Oval 3">
                  <a:extLst>
                    <a:ext uri="{FF2B5EF4-FFF2-40B4-BE49-F238E27FC236}">
                      <a16:creationId xmlns:a16="http://schemas.microsoft.com/office/drawing/2014/main" id="{21706DC5-74AB-A829-4A96-EE8A539B7AF1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7" name="Freeform: Shape 336">
                  <a:extLst>
                    <a:ext uri="{FF2B5EF4-FFF2-40B4-BE49-F238E27FC236}">
                      <a16:creationId xmlns:a16="http://schemas.microsoft.com/office/drawing/2014/main" id="{A6F2BEE3-29A8-BDF8-7645-6719B86E79C2}"/>
                    </a:ext>
                  </a:extLst>
                </p:cNvPr>
                <p:cNvSpPr/>
                <p:nvPr/>
              </p:nvSpPr>
              <p:spPr>
                <a:xfrm>
                  <a:off x="3442680" y="5015015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EA321D53-62D3-BF24-6648-6013AE987861}"/>
                  </a:ext>
                </a:extLst>
              </p:cNvPr>
              <p:cNvSpPr/>
              <p:nvPr/>
            </p:nvSpPr>
            <p:spPr>
              <a:xfrm>
                <a:off x="2913514" y="199300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C0230105-821F-FC22-612A-58DAA29BE10A}"/>
                  </a:ext>
                </a:extLst>
              </p:cNvPr>
              <p:cNvGrpSpPr/>
              <p:nvPr/>
            </p:nvGrpSpPr>
            <p:grpSpPr>
              <a:xfrm flipH="1">
                <a:off x="5229990" y="4235303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334" name="Oval 3">
                  <a:extLst>
                    <a:ext uri="{FF2B5EF4-FFF2-40B4-BE49-F238E27FC236}">
                      <a16:creationId xmlns:a16="http://schemas.microsoft.com/office/drawing/2014/main" id="{A8791A90-64C7-C27A-ED5E-722B59663C66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5" name="Freeform: Shape 334">
                  <a:extLst>
                    <a:ext uri="{FF2B5EF4-FFF2-40B4-BE49-F238E27FC236}">
                      <a16:creationId xmlns:a16="http://schemas.microsoft.com/office/drawing/2014/main" id="{D76E862D-5258-7FD6-44A8-91A2FDD1D12D}"/>
                    </a:ext>
                  </a:extLst>
                </p:cNvPr>
                <p:cNvSpPr/>
                <p:nvPr/>
              </p:nvSpPr>
              <p:spPr>
                <a:xfrm>
                  <a:off x="3444092" y="501501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CF7BDF72-49BA-AC49-ACDD-5A4C355F18FC}"/>
                  </a:ext>
                </a:extLst>
              </p:cNvPr>
              <p:cNvSpPr/>
              <p:nvPr/>
            </p:nvSpPr>
            <p:spPr>
              <a:xfrm>
                <a:off x="5757317" y="202817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DA029368-BB17-0667-AC4F-8D927D044FDD}"/>
                  </a:ext>
                </a:extLst>
              </p:cNvPr>
              <p:cNvSpPr/>
              <p:nvPr/>
            </p:nvSpPr>
            <p:spPr>
              <a:xfrm>
                <a:off x="5101258" y="4099751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5DA127C5-2B32-5D6C-9F7A-12E340BFF78D}"/>
                  </a:ext>
                </a:extLst>
              </p:cNvPr>
              <p:cNvSpPr/>
              <p:nvPr/>
            </p:nvSpPr>
            <p:spPr>
              <a:xfrm flipH="1">
                <a:off x="3093786" y="4086920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Rectangle: Rounded Corners 10">
                <a:extLst>
                  <a:ext uri="{FF2B5EF4-FFF2-40B4-BE49-F238E27FC236}">
                    <a16:creationId xmlns:a16="http://schemas.microsoft.com/office/drawing/2014/main" id="{32C26A78-69EA-A90D-C4C5-3C83A9C7225F}"/>
                  </a:ext>
                </a:extLst>
              </p:cNvPr>
              <p:cNvSpPr/>
              <p:nvPr/>
            </p:nvSpPr>
            <p:spPr>
              <a:xfrm>
                <a:off x="3021341" y="1524855"/>
                <a:ext cx="3530932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F5D2DE6F-9DA0-B618-20A7-ACD8C22A2E3A}"/>
                  </a:ext>
                </a:extLst>
              </p:cNvPr>
              <p:cNvGrpSpPr/>
              <p:nvPr/>
            </p:nvGrpSpPr>
            <p:grpSpPr>
              <a:xfrm>
                <a:off x="4436246" y="3293566"/>
                <a:ext cx="848244" cy="766539"/>
                <a:chOff x="4436246" y="3293566"/>
                <a:chExt cx="848244" cy="766539"/>
              </a:xfrm>
            </p:grpSpPr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5F7075A3-47EB-A818-97C3-F7C87E3472A7}"/>
                    </a:ext>
                  </a:extLst>
                </p:cNvPr>
                <p:cNvSpPr/>
                <p:nvPr/>
              </p:nvSpPr>
              <p:spPr>
                <a:xfrm>
                  <a:off x="4552228" y="3709057"/>
                  <a:ext cx="561079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FCCCEC1A-DB7A-12F5-9EEF-170E3E931830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E07A4C4D-EDFB-8787-B438-FDD4A373D3D4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3" name="Oval 332">
                  <a:extLst>
                    <a:ext uri="{FF2B5EF4-FFF2-40B4-BE49-F238E27FC236}">
                      <a16:creationId xmlns:a16="http://schemas.microsoft.com/office/drawing/2014/main" id="{E0CAFD37-A555-BC2B-7AFE-2E8BEBD98366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E699DF9E-DA33-7303-DF45-F61C4B3C569F}"/>
                  </a:ext>
                </a:extLst>
              </p:cNvPr>
              <p:cNvGrpSpPr/>
              <p:nvPr/>
            </p:nvGrpSpPr>
            <p:grpSpPr>
              <a:xfrm>
                <a:off x="3584161" y="2827021"/>
                <a:ext cx="735766" cy="735766"/>
                <a:chOff x="3584161" y="2827021"/>
                <a:chExt cx="735766" cy="735766"/>
              </a:xfrm>
            </p:grpSpPr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111711F8-8B27-A37D-CF30-77E185940B12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29AA119E-A9AC-126A-7928-8E6E922FE9DA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616F4186-DF56-BC0E-2CFB-A99776F4B1F1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BCE48049-344F-1306-60A7-04EF5994ED16}"/>
                  </a:ext>
                </a:extLst>
              </p:cNvPr>
              <p:cNvGrpSpPr/>
              <p:nvPr/>
            </p:nvGrpSpPr>
            <p:grpSpPr>
              <a:xfrm>
                <a:off x="3022501" y="2244812"/>
                <a:ext cx="3529773" cy="1307124"/>
                <a:chOff x="1248002" y="2255663"/>
                <a:chExt cx="3529773" cy="1307124"/>
              </a:xfrm>
            </p:grpSpPr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2374A7B0-9FB2-C25F-BC24-94D485C6E988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71762121-7735-82DC-3924-2809EC5B3A18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0D44F10F-46E4-E7E7-2EF7-D3C6E1D38F56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8EB5025C-0D8C-3A0E-AE11-45464C48F314}"/>
                    </a:ext>
                  </a:extLst>
                </p:cNvPr>
                <p:cNvSpPr/>
                <p:nvPr/>
              </p:nvSpPr>
              <p:spPr>
                <a:xfrm>
                  <a:off x="4388877" y="2255663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A2A60A96-1FE5-63B3-806E-CE8CF1333DAE}"/>
                    </a:ext>
                  </a:extLst>
                </p:cNvPr>
                <p:cNvSpPr/>
                <p:nvPr/>
              </p:nvSpPr>
              <p:spPr>
                <a:xfrm>
                  <a:off x="1248002" y="2446318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0" name="Oval 11">
                <a:extLst>
                  <a:ext uri="{FF2B5EF4-FFF2-40B4-BE49-F238E27FC236}">
                    <a16:creationId xmlns:a16="http://schemas.microsoft.com/office/drawing/2014/main" id="{19A40F91-2DD7-9169-9ED7-7F0F744F585B}"/>
                  </a:ext>
                </a:extLst>
              </p:cNvPr>
              <p:cNvSpPr/>
              <p:nvPr/>
            </p:nvSpPr>
            <p:spPr>
              <a:xfrm rot="1704286" flipH="1">
                <a:off x="4883097" y="1649297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11">
                <a:extLst>
                  <a:ext uri="{FF2B5EF4-FFF2-40B4-BE49-F238E27FC236}">
                    <a16:creationId xmlns:a16="http://schemas.microsoft.com/office/drawing/2014/main" id="{EEC1F841-A464-E277-5E6D-EC28136F68CF}"/>
                  </a:ext>
                </a:extLst>
              </p:cNvPr>
              <p:cNvSpPr/>
              <p:nvPr/>
            </p:nvSpPr>
            <p:spPr>
              <a:xfrm rot="19895714">
                <a:off x="2999622" y="1716273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Rectangle 3">
            <a:extLst>
              <a:ext uri="{FF2B5EF4-FFF2-40B4-BE49-F238E27FC236}">
                <a16:creationId xmlns:a16="http://schemas.microsoft.com/office/drawing/2014/main" id="{D2DFF6AB-83CC-D1A4-2D1F-5033DCE531C2}"/>
              </a:ext>
            </a:extLst>
          </p:cNvPr>
          <p:cNvSpPr/>
          <p:nvPr/>
        </p:nvSpPr>
        <p:spPr>
          <a:xfrm flipH="1">
            <a:off x="7992884" y="5352311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44" name="ttsMP3.com_VoiceText_2025-2-5_22-24-58">
            <a:hlinkClick r:id="" action="ppaction://media"/>
            <a:extLst>
              <a:ext uri="{FF2B5EF4-FFF2-40B4-BE49-F238E27FC236}">
                <a16:creationId xmlns:a16="http://schemas.microsoft.com/office/drawing/2014/main" id="{A50AA4BC-7DEC-139E-A616-4687256EF65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231" name="Rectangle 3">
            <a:extLst>
              <a:ext uri="{FF2B5EF4-FFF2-40B4-BE49-F238E27FC236}">
                <a16:creationId xmlns:a16="http://schemas.microsoft.com/office/drawing/2014/main" id="{CE99726D-5395-BD5A-31B0-2D6B36035BD4}"/>
              </a:ext>
            </a:extLst>
          </p:cNvPr>
          <p:cNvSpPr/>
          <p:nvPr/>
        </p:nvSpPr>
        <p:spPr>
          <a:xfrm>
            <a:off x="8070340" y="6060655"/>
            <a:ext cx="839181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66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3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81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168" fill="hold"/>
                                        <p:tgtEl>
                                          <p:spTgt spid="3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8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85577"/>
            <a:ext cx="12192001" cy="5672423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84666 h 5672423"/>
              <a:gd name="connsiteX1" fmla="*/ 12192001 w 12192001"/>
              <a:gd name="connsiteY1" fmla="*/ 84666 h 5672423"/>
              <a:gd name="connsiteX2" fmla="*/ 12192001 w 12192001"/>
              <a:gd name="connsiteY2" fmla="*/ 5672423 h 5672423"/>
              <a:gd name="connsiteX3" fmla="*/ 0 w 12192001"/>
              <a:gd name="connsiteY3" fmla="*/ 5672423 h 5672423"/>
              <a:gd name="connsiteX4" fmla="*/ 0 w 12192001"/>
              <a:gd name="connsiteY4" fmla="*/ 84666 h 567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672423">
                <a:moveTo>
                  <a:pt x="0" y="84666"/>
                </a:moveTo>
                <a:cubicBezTo>
                  <a:pt x="4254500" y="-105834"/>
                  <a:pt x="8128001" y="84666"/>
                  <a:pt x="12192001" y="84666"/>
                </a:cubicBezTo>
                <a:lnTo>
                  <a:pt x="12192001" y="5672423"/>
                </a:lnTo>
                <a:lnTo>
                  <a:pt x="0" y="5672423"/>
                </a:lnTo>
                <a:lnTo>
                  <a:pt x="0" y="84666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1420510" y="1236812"/>
            <a:ext cx="487792" cy="210517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9785047" y="185300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545951" y="178406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835180" y="1624037"/>
            <a:ext cx="937359" cy="775452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191154" y="3738456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205746" y="4461411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21056363">
            <a:off x="857544" y="2200293"/>
            <a:ext cx="1160113" cy="323925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DA6CC30-A0B4-6471-365C-06D067C00A83}"/>
              </a:ext>
            </a:extLst>
          </p:cNvPr>
          <p:cNvGrpSpPr/>
          <p:nvPr/>
        </p:nvGrpSpPr>
        <p:grpSpPr>
          <a:xfrm>
            <a:off x="6746531" y="1056725"/>
            <a:ext cx="5359127" cy="2264345"/>
            <a:chOff x="-582684" y="962622"/>
            <a:chExt cx="12540625" cy="5298680"/>
          </a:xfrm>
        </p:grpSpPr>
        <p:sp>
          <p:nvSpPr>
            <p:cNvPr id="103" name="Rectangle 46">
              <a:extLst>
                <a:ext uri="{FF2B5EF4-FFF2-40B4-BE49-F238E27FC236}">
                  <a16:creationId xmlns:a16="http://schemas.microsoft.com/office/drawing/2014/main" id="{4B4FBC38-CCB1-C789-0F55-7481BDC89627}"/>
                </a:ext>
              </a:extLst>
            </p:cNvPr>
            <p:cNvSpPr/>
            <p:nvPr/>
          </p:nvSpPr>
          <p:spPr>
            <a:xfrm>
              <a:off x="-582684" y="1625778"/>
              <a:ext cx="12540625" cy="4635524"/>
            </a:xfrm>
            <a:custGeom>
              <a:avLst/>
              <a:gdLst>
                <a:gd name="connsiteX0" fmla="*/ 0 w 5812729"/>
                <a:gd name="connsiteY0" fmla="*/ 0 h 2650503"/>
                <a:gd name="connsiteX1" fmla="*/ 5812729 w 5812729"/>
                <a:gd name="connsiteY1" fmla="*/ 0 h 2650503"/>
                <a:gd name="connsiteX2" fmla="*/ 5812729 w 5812729"/>
                <a:gd name="connsiteY2" fmla="*/ 2650503 h 2650503"/>
                <a:gd name="connsiteX3" fmla="*/ 0 w 5812729"/>
                <a:gd name="connsiteY3" fmla="*/ 2650503 h 2650503"/>
                <a:gd name="connsiteX4" fmla="*/ 0 w 5812729"/>
                <a:gd name="connsiteY4" fmla="*/ 0 h 2650503"/>
                <a:gd name="connsiteX0" fmla="*/ 101600 w 5914329"/>
                <a:gd name="connsiteY0" fmla="*/ 0 h 3044203"/>
                <a:gd name="connsiteX1" fmla="*/ 5914329 w 5914329"/>
                <a:gd name="connsiteY1" fmla="*/ 0 h 3044203"/>
                <a:gd name="connsiteX2" fmla="*/ 5914329 w 5914329"/>
                <a:gd name="connsiteY2" fmla="*/ 2650503 h 3044203"/>
                <a:gd name="connsiteX3" fmla="*/ 0 w 5914329"/>
                <a:gd name="connsiteY3" fmla="*/ 3044203 h 3044203"/>
                <a:gd name="connsiteX4" fmla="*/ 101600 w 5914329"/>
                <a:gd name="connsiteY4" fmla="*/ 0 h 3044203"/>
                <a:gd name="connsiteX0" fmla="*/ 101600 w 8619429"/>
                <a:gd name="connsiteY0" fmla="*/ 0 h 5228603"/>
                <a:gd name="connsiteX1" fmla="*/ 5914329 w 8619429"/>
                <a:gd name="connsiteY1" fmla="*/ 0 h 5228603"/>
                <a:gd name="connsiteX2" fmla="*/ 8619429 w 8619429"/>
                <a:gd name="connsiteY2" fmla="*/ 5228603 h 5228603"/>
                <a:gd name="connsiteX3" fmla="*/ 0 w 8619429"/>
                <a:gd name="connsiteY3" fmla="*/ 3044203 h 5228603"/>
                <a:gd name="connsiteX4" fmla="*/ 101600 w 8619429"/>
                <a:gd name="connsiteY4" fmla="*/ 0 h 5228603"/>
                <a:gd name="connsiteX0" fmla="*/ 101600 w 13039029"/>
                <a:gd name="connsiteY0" fmla="*/ 0 h 5228603"/>
                <a:gd name="connsiteX1" fmla="*/ 13039029 w 13039029"/>
                <a:gd name="connsiteY1" fmla="*/ 1739900 h 5228603"/>
                <a:gd name="connsiteX2" fmla="*/ 8619429 w 13039029"/>
                <a:gd name="connsiteY2" fmla="*/ 5228603 h 5228603"/>
                <a:gd name="connsiteX3" fmla="*/ 0 w 13039029"/>
                <a:gd name="connsiteY3" fmla="*/ 3044203 h 5228603"/>
                <a:gd name="connsiteX4" fmla="*/ 101600 w 13039029"/>
                <a:gd name="connsiteY4" fmla="*/ 0 h 5228603"/>
                <a:gd name="connsiteX0" fmla="*/ 101600 w 13102529"/>
                <a:gd name="connsiteY0" fmla="*/ 0 h 5228603"/>
                <a:gd name="connsiteX1" fmla="*/ 13102529 w 13102529"/>
                <a:gd name="connsiteY1" fmla="*/ 1739900 h 5228603"/>
                <a:gd name="connsiteX2" fmla="*/ 8619429 w 13102529"/>
                <a:gd name="connsiteY2" fmla="*/ 5228603 h 5228603"/>
                <a:gd name="connsiteX3" fmla="*/ 0 w 13102529"/>
                <a:gd name="connsiteY3" fmla="*/ 3044203 h 5228603"/>
                <a:gd name="connsiteX4" fmla="*/ 101600 w 13102529"/>
                <a:gd name="connsiteY4" fmla="*/ 0 h 5228603"/>
                <a:gd name="connsiteX0" fmla="*/ 5511800 w 13102529"/>
                <a:gd name="connsiteY0" fmla="*/ 0 h 4834903"/>
                <a:gd name="connsiteX1" fmla="*/ 13102529 w 13102529"/>
                <a:gd name="connsiteY1" fmla="*/ 1346200 h 4834903"/>
                <a:gd name="connsiteX2" fmla="*/ 8619429 w 13102529"/>
                <a:gd name="connsiteY2" fmla="*/ 4834903 h 4834903"/>
                <a:gd name="connsiteX3" fmla="*/ 0 w 13102529"/>
                <a:gd name="connsiteY3" fmla="*/ 2650503 h 4834903"/>
                <a:gd name="connsiteX4" fmla="*/ 5511800 w 13102529"/>
                <a:gd name="connsiteY4" fmla="*/ 0 h 4834903"/>
                <a:gd name="connsiteX0" fmla="*/ 5524500 w 13115229"/>
                <a:gd name="connsiteY0" fmla="*/ 0 h 4834903"/>
                <a:gd name="connsiteX1" fmla="*/ 13115229 w 13115229"/>
                <a:gd name="connsiteY1" fmla="*/ 1346200 h 4834903"/>
                <a:gd name="connsiteX2" fmla="*/ 8632129 w 13115229"/>
                <a:gd name="connsiteY2" fmla="*/ 4834903 h 4834903"/>
                <a:gd name="connsiteX3" fmla="*/ 0 w 13115229"/>
                <a:gd name="connsiteY3" fmla="*/ 2434603 h 4834903"/>
                <a:gd name="connsiteX4" fmla="*/ 5524500 w 13115229"/>
                <a:gd name="connsiteY4" fmla="*/ 0 h 483490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61410"/>
                <a:gd name="connsiteX1" fmla="*/ 13115229 w 13115229"/>
                <a:gd name="connsiteY1" fmla="*/ 1346200 h 4561410"/>
                <a:gd name="connsiteX2" fmla="*/ 8574979 w 13115229"/>
                <a:gd name="connsiteY2" fmla="*/ 4549153 h 4561410"/>
                <a:gd name="connsiteX3" fmla="*/ 0 w 13115229"/>
                <a:gd name="connsiteY3" fmla="*/ 2434603 h 4561410"/>
                <a:gd name="connsiteX4" fmla="*/ 5524500 w 13115229"/>
                <a:gd name="connsiteY4" fmla="*/ 0 h 4561410"/>
                <a:gd name="connsiteX0" fmla="*/ 5535683 w 13126412"/>
                <a:gd name="connsiteY0" fmla="*/ 0 h 4631903"/>
                <a:gd name="connsiteX1" fmla="*/ 13126412 w 13126412"/>
                <a:gd name="connsiteY1" fmla="*/ 1346200 h 4631903"/>
                <a:gd name="connsiteX2" fmla="*/ 8586162 w 13126412"/>
                <a:gd name="connsiteY2" fmla="*/ 4549153 h 4631903"/>
                <a:gd name="connsiteX3" fmla="*/ 4254571 w 13126412"/>
                <a:gd name="connsiteY3" fmla="*/ 3542677 h 4631903"/>
                <a:gd name="connsiteX4" fmla="*/ 11183 w 13126412"/>
                <a:gd name="connsiteY4" fmla="*/ 2434603 h 4631903"/>
                <a:gd name="connsiteX5" fmla="*/ 5535683 w 1312641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3658 h 4635561"/>
                <a:gd name="connsiteX1" fmla="*/ 12540625 w 12540625"/>
                <a:gd name="connsiteY1" fmla="*/ 1378433 h 4635561"/>
                <a:gd name="connsiteX2" fmla="*/ 8586162 w 12540625"/>
                <a:gd name="connsiteY2" fmla="*/ 4552811 h 4635561"/>
                <a:gd name="connsiteX3" fmla="*/ 4254571 w 12540625"/>
                <a:gd name="connsiteY3" fmla="*/ 3546335 h 4635561"/>
                <a:gd name="connsiteX4" fmla="*/ 11183 w 12540625"/>
                <a:gd name="connsiteY4" fmla="*/ 2438261 h 4635561"/>
                <a:gd name="connsiteX5" fmla="*/ 5535683 w 12540625"/>
                <a:gd name="connsiteY5" fmla="*/ 3658 h 4635561"/>
                <a:gd name="connsiteX0" fmla="*/ 5535683 w 12540625"/>
                <a:gd name="connsiteY0" fmla="*/ 3621 h 4635524"/>
                <a:gd name="connsiteX1" fmla="*/ 12540625 w 12540625"/>
                <a:gd name="connsiteY1" fmla="*/ 1378396 h 4635524"/>
                <a:gd name="connsiteX2" fmla="*/ 8586162 w 12540625"/>
                <a:gd name="connsiteY2" fmla="*/ 4552774 h 4635524"/>
                <a:gd name="connsiteX3" fmla="*/ 4254571 w 12540625"/>
                <a:gd name="connsiteY3" fmla="*/ 3546298 h 4635524"/>
                <a:gd name="connsiteX4" fmla="*/ 11183 w 12540625"/>
                <a:gd name="connsiteY4" fmla="*/ 2438224 h 4635524"/>
                <a:gd name="connsiteX5" fmla="*/ 5535683 w 12540625"/>
                <a:gd name="connsiteY5" fmla="*/ 3621 h 4635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0625" h="4635524">
                  <a:moveTo>
                    <a:pt x="5535683" y="3621"/>
                  </a:moveTo>
                  <a:cubicBezTo>
                    <a:pt x="7932576" y="452354"/>
                    <a:pt x="10400907" y="572476"/>
                    <a:pt x="12540625" y="1378396"/>
                  </a:cubicBezTo>
                  <a:cubicBezTo>
                    <a:pt x="11984470" y="2460334"/>
                    <a:pt x="10099579" y="3942323"/>
                    <a:pt x="8586162" y="4552774"/>
                  </a:cubicBezTo>
                  <a:cubicBezTo>
                    <a:pt x="7102759" y="4933141"/>
                    <a:pt x="5683734" y="3898723"/>
                    <a:pt x="4254571" y="3546298"/>
                  </a:cubicBezTo>
                  <a:cubicBezTo>
                    <a:pt x="2825408" y="3193873"/>
                    <a:pt x="-207098" y="3042958"/>
                    <a:pt x="11183" y="2438224"/>
                  </a:cubicBezTo>
                  <a:cubicBezTo>
                    <a:pt x="1014483" y="1645740"/>
                    <a:pt x="3913258" y="-89720"/>
                    <a:pt x="5535683" y="3621"/>
                  </a:cubicBezTo>
                  <a:close/>
                </a:path>
              </a:pathLst>
            </a:custGeom>
            <a:solidFill>
              <a:srgbClr val="BC94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48">
              <a:extLst>
                <a:ext uri="{FF2B5EF4-FFF2-40B4-BE49-F238E27FC236}">
                  <a16:creationId xmlns:a16="http://schemas.microsoft.com/office/drawing/2014/main" id="{F44F84D5-4F17-2DB9-D753-C4D0A30C91FE}"/>
                </a:ext>
              </a:extLst>
            </p:cNvPr>
            <p:cNvSpPr/>
            <p:nvPr/>
          </p:nvSpPr>
          <p:spPr>
            <a:xfrm>
              <a:off x="1852035" y="2082011"/>
              <a:ext cx="8234189" cy="3035631"/>
            </a:xfrm>
            <a:custGeom>
              <a:avLst/>
              <a:gdLst>
                <a:gd name="connsiteX0" fmla="*/ 0 w 3644764"/>
                <a:gd name="connsiteY0" fmla="*/ 0 h 1652197"/>
                <a:gd name="connsiteX1" fmla="*/ 3644764 w 3644764"/>
                <a:gd name="connsiteY1" fmla="*/ 0 h 1652197"/>
                <a:gd name="connsiteX2" fmla="*/ 3644764 w 3644764"/>
                <a:gd name="connsiteY2" fmla="*/ 1652197 h 1652197"/>
                <a:gd name="connsiteX3" fmla="*/ 0 w 3644764"/>
                <a:gd name="connsiteY3" fmla="*/ 1652197 h 1652197"/>
                <a:gd name="connsiteX4" fmla="*/ 0 w 3644764"/>
                <a:gd name="connsiteY4" fmla="*/ 0 h 1652197"/>
                <a:gd name="connsiteX0" fmla="*/ 0 w 3835264"/>
                <a:gd name="connsiteY0" fmla="*/ 127000 h 1652197"/>
                <a:gd name="connsiteX1" fmla="*/ 3835264 w 3835264"/>
                <a:gd name="connsiteY1" fmla="*/ 0 h 1652197"/>
                <a:gd name="connsiteX2" fmla="*/ 3835264 w 3835264"/>
                <a:gd name="connsiteY2" fmla="*/ 1652197 h 1652197"/>
                <a:gd name="connsiteX3" fmla="*/ 190500 w 3835264"/>
                <a:gd name="connsiteY3" fmla="*/ 1652197 h 1652197"/>
                <a:gd name="connsiteX4" fmla="*/ 0 w 3835264"/>
                <a:gd name="connsiteY4" fmla="*/ 127000 h 1652197"/>
                <a:gd name="connsiteX0" fmla="*/ 143234 w 3978498"/>
                <a:gd name="connsiteY0" fmla="*/ 127000 h 1652197"/>
                <a:gd name="connsiteX1" fmla="*/ 3978498 w 3978498"/>
                <a:gd name="connsiteY1" fmla="*/ 0 h 1652197"/>
                <a:gd name="connsiteX2" fmla="*/ 3978498 w 3978498"/>
                <a:gd name="connsiteY2" fmla="*/ 1652197 h 1652197"/>
                <a:gd name="connsiteX3" fmla="*/ 333734 w 3978498"/>
                <a:gd name="connsiteY3" fmla="*/ 1652197 h 1652197"/>
                <a:gd name="connsiteX4" fmla="*/ 0 w 3978498"/>
                <a:gd name="connsiteY4" fmla="*/ 255654 h 1652197"/>
                <a:gd name="connsiteX5" fmla="*/ 143234 w 3978498"/>
                <a:gd name="connsiteY5" fmla="*/ 127000 h 1652197"/>
                <a:gd name="connsiteX0" fmla="*/ 933310 w 4768574"/>
                <a:gd name="connsiteY0" fmla="*/ 127000 h 1652197"/>
                <a:gd name="connsiteX1" fmla="*/ 4768574 w 4768574"/>
                <a:gd name="connsiteY1" fmla="*/ 0 h 1652197"/>
                <a:gd name="connsiteX2" fmla="*/ 4768574 w 4768574"/>
                <a:gd name="connsiteY2" fmla="*/ 1652197 h 1652197"/>
                <a:gd name="connsiteX3" fmla="*/ 1123810 w 4768574"/>
                <a:gd name="connsiteY3" fmla="*/ 1652197 h 1652197"/>
                <a:gd name="connsiteX4" fmla="*/ 2676 w 4768574"/>
                <a:gd name="connsiteY4" fmla="*/ 458854 h 1652197"/>
                <a:gd name="connsiteX5" fmla="*/ 790076 w 4768574"/>
                <a:gd name="connsiteY5" fmla="*/ 255654 h 1652197"/>
                <a:gd name="connsiteX6" fmla="*/ 933310 w 4768574"/>
                <a:gd name="connsiteY6" fmla="*/ 127000 h 1652197"/>
                <a:gd name="connsiteX0" fmla="*/ 2620930 w 6456194"/>
                <a:gd name="connsiteY0" fmla="*/ 127000 h 1652197"/>
                <a:gd name="connsiteX1" fmla="*/ 6456194 w 6456194"/>
                <a:gd name="connsiteY1" fmla="*/ 0 h 1652197"/>
                <a:gd name="connsiteX2" fmla="*/ 6456194 w 6456194"/>
                <a:gd name="connsiteY2" fmla="*/ 1652197 h 1652197"/>
                <a:gd name="connsiteX3" fmla="*/ 2811430 w 6456194"/>
                <a:gd name="connsiteY3" fmla="*/ 1652197 h 1652197"/>
                <a:gd name="connsiteX4" fmla="*/ 13896 w 6456194"/>
                <a:gd name="connsiteY4" fmla="*/ 890654 h 1652197"/>
                <a:gd name="connsiteX5" fmla="*/ 1690296 w 6456194"/>
                <a:gd name="connsiteY5" fmla="*/ 458854 h 1652197"/>
                <a:gd name="connsiteX6" fmla="*/ 2477696 w 6456194"/>
                <a:gd name="connsiteY6" fmla="*/ 255654 h 1652197"/>
                <a:gd name="connsiteX7" fmla="*/ 2620930 w 6456194"/>
                <a:gd name="connsiteY7" fmla="*/ 127000 h 1652197"/>
                <a:gd name="connsiteX0" fmla="*/ 2620930 w 6456194"/>
                <a:gd name="connsiteY0" fmla="*/ 127000 h 2541197"/>
                <a:gd name="connsiteX1" fmla="*/ 6456194 w 6456194"/>
                <a:gd name="connsiteY1" fmla="*/ 0 h 2541197"/>
                <a:gd name="connsiteX2" fmla="*/ 6456194 w 6456194"/>
                <a:gd name="connsiteY2" fmla="*/ 1652197 h 2541197"/>
                <a:gd name="connsiteX3" fmla="*/ 4043330 w 6456194"/>
                <a:gd name="connsiteY3" fmla="*/ 2541197 h 2541197"/>
                <a:gd name="connsiteX4" fmla="*/ 13896 w 6456194"/>
                <a:gd name="connsiteY4" fmla="*/ 890654 h 2541197"/>
                <a:gd name="connsiteX5" fmla="*/ 1690296 w 6456194"/>
                <a:gd name="connsiteY5" fmla="*/ 458854 h 2541197"/>
                <a:gd name="connsiteX6" fmla="*/ 2477696 w 6456194"/>
                <a:gd name="connsiteY6" fmla="*/ 255654 h 2541197"/>
                <a:gd name="connsiteX7" fmla="*/ 2620930 w 6456194"/>
                <a:gd name="connsiteY7" fmla="*/ 127000 h 2541197"/>
                <a:gd name="connsiteX0" fmla="*/ 2624965 w 6460229"/>
                <a:gd name="connsiteY0" fmla="*/ 127000 h 2541197"/>
                <a:gd name="connsiteX1" fmla="*/ 6460229 w 6460229"/>
                <a:gd name="connsiteY1" fmla="*/ 0 h 2541197"/>
                <a:gd name="connsiteX2" fmla="*/ 6460229 w 6460229"/>
                <a:gd name="connsiteY2" fmla="*/ 1652197 h 2541197"/>
                <a:gd name="connsiteX3" fmla="*/ 4047365 w 6460229"/>
                <a:gd name="connsiteY3" fmla="*/ 2541197 h 2541197"/>
                <a:gd name="connsiteX4" fmla="*/ 1148231 w 6460229"/>
                <a:gd name="connsiteY4" fmla="*/ 1830454 h 2541197"/>
                <a:gd name="connsiteX5" fmla="*/ 17931 w 6460229"/>
                <a:gd name="connsiteY5" fmla="*/ 890654 h 2541197"/>
                <a:gd name="connsiteX6" fmla="*/ 1694331 w 6460229"/>
                <a:gd name="connsiteY6" fmla="*/ 458854 h 2541197"/>
                <a:gd name="connsiteX7" fmla="*/ 2481731 w 6460229"/>
                <a:gd name="connsiteY7" fmla="*/ 255654 h 2541197"/>
                <a:gd name="connsiteX8" fmla="*/ 2624965 w 6460229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044298 w 6457162"/>
                <a:gd name="connsiteY3" fmla="*/ 2541197 h 2541197"/>
                <a:gd name="connsiteX4" fmla="*/ 1145164 w 6457162"/>
                <a:gd name="connsiteY4" fmla="*/ 1830454 h 2541197"/>
                <a:gd name="connsiteX5" fmla="*/ 14864 w 6457162"/>
                <a:gd name="connsiteY5" fmla="*/ 890654 h 2541197"/>
                <a:gd name="connsiteX6" fmla="*/ 1691264 w 6457162"/>
                <a:gd name="connsiteY6" fmla="*/ 458854 h 2541197"/>
                <a:gd name="connsiteX7" fmla="*/ 2478664 w 6457162"/>
                <a:gd name="connsiteY7" fmla="*/ 255654 h 2541197"/>
                <a:gd name="connsiteX8" fmla="*/ 2621898 w 6457162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27909"/>
                <a:gd name="connsiteY0" fmla="*/ 127000 h 2541197"/>
                <a:gd name="connsiteX1" fmla="*/ 6457162 w 8227909"/>
                <a:gd name="connsiteY1" fmla="*/ 0 h 2541197"/>
                <a:gd name="connsiteX2" fmla="*/ 8209762 w 8227909"/>
                <a:gd name="connsiteY2" fmla="*/ 1652197 h 2541197"/>
                <a:gd name="connsiteX3" fmla="*/ 4243964 w 8227909"/>
                <a:gd name="connsiteY3" fmla="*/ 2236854 h 2541197"/>
                <a:gd name="connsiteX4" fmla="*/ 4044298 w 8227909"/>
                <a:gd name="connsiteY4" fmla="*/ 2541197 h 2541197"/>
                <a:gd name="connsiteX5" fmla="*/ 1145164 w 8227909"/>
                <a:gd name="connsiteY5" fmla="*/ 1830454 h 2541197"/>
                <a:gd name="connsiteX6" fmla="*/ 14864 w 8227909"/>
                <a:gd name="connsiteY6" fmla="*/ 890654 h 2541197"/>
                <a:gd name="connsiteX7" fmla="*/ 1691264 w 8227909"/>
                <a:gd name="connsiteY7" fmla="*/ 458854 h 2541197"/>
                <a:gd name="connsiteX8" fmla="*/ 2478664 w 8227909"/>
                <a:gd name="connsiteY8" fmla="*/ 255654 h 2541197"/>
                <a:gd name="connsiteX9" fmla="*/ 2621898 w 8227909"/>
                <a:gd name="connsiteY9" fmla="*/ 127000 h 2541197"/>
                <a:gd name="connsiteX0" fmla="*/ 2621898 w 8226768"/>
                <a:gd name="connsiteY0" fmla="*/ 0 h 2414197"/>
                <a:gd name="connsiteX1" fmla="*/ 6355562 w 8226768"/>
                <a:gd name="connsiteY1" fmla="*/ 88900 h 2414197"/>
                <a:gd name="connsiteX2" fmla="*/ 8209762 w 8226768"/>
                <a:gd name="connsiteY2" fmla="*/ 1525197 h 2414197"/>
                <a:gd name="connsiteX3" fmla="*/ 4243964 w 8226768"/>
                <a:gd name="connsiteY3" fmla="*/ 2109854 h 2414197"/>
                <a:gd name="connsiteX4" fmla="*/ 4044298 w 8226768"/>
                <a:gd name="connsiteY4" fmla="*/ 2414197 h 2414197"/>
                <a:gd name="connsiteX5" fmla="*/ 1145164 w 8226768"/>
                <a:gd name="connsiteY5" fmla="*/ 1703454 h 2414197"/>
                <a:gd name="connsiteX6" fmla="*/ 14864 w 8226768"/>
                <a:gd name="connsiteY6" fmla="*/ 763654 h 2414197"/>
                <a:gd name="connsiteX7" fmla="*/ 1691264 w 8226768"/>
                <a:gd name="connsiteY7" fmla="*/ 331854 h 2414197"/>
                <a:gd name="connsiteX8" fmla="*/ 2478664 w 8226768"/>
                <a:gd name="connsiteY8" fmla="*/ 128654 h 2414197"/>
                <a:gd name="connsiteX9" fmla="*/ 2621898 w 8226768"/>
                <a:gd name="connsiteY9" fmla="*/ 0 h 2414197"/>
                <a:gd name="connsiteX0" fmla="*/ 2621898 w 8234189"/>
                <a:gd name="connsiteY0" fmla="*/ 0 h 2414197"/>
                <a:gd name="connsiteX1" fmla="*/ 6355562 w 8234189"/>
                <a:gd name="connsiteY1" fmla="*/ 88900 h 2414197"/>
                <a:gd name="connsiteX2" fmla="*/ 8209762 w 8234189"/>
                <a:gd name="connsiteY2" fmla="*/ 1525197 h 2414197"/>
                <a:gd name="connsiteX3" fmla="*/ 4243964 w 8234189"/>
                <a:gd name="connsiteY3" fmla="*/ 2109854 h 2414197"/>
                <a:gd name="connsiteX4" fmla="*/ 4044298 w 8234189"/>
                <a:gd name="connsiteY4" fmla="*/ 2414197 h 2414197"/>
                <a:gd name="connsiteX5" fmla="*/ 1145164 w 8234189"/>
                <a:gd name="connsiteY5" fmla="*/ 1703454 h 2414197"/>
                <a:gd name="connsiteX6" fmla="*/ 14864 w 8234189"/>
                <a:gd name="connsiteY6" fmla="*/ 763654 h 2414197"/>
                <a:gd name="connsiteX7" fmla="*/ 1691264 w 8234189"/>
                <a:gd name="connsiteY7" fmla="*/ 331854 h 2414197"/>
                <a:gd name="connsiteX8" fmla="*/ 2478664 w 8234189"/>
                <a:gd name="connsiteY8" fmla="*/ 128654 h 2414197"/>
                <a:gd name="connsiteX9" fmla="*/ 2621898 w 8234189"/>
                <a:gd name="connsiteY9" fmla="*/ 0 h 2414197"/>
                <a:gd name="connsiteX0" fmla="*/ 2621898 w 8234189"/>
                <a:gd name="connsiteY0" fmla="*/ 224018 h 2638215"/>
                <a:gd name="connsiteX1" fmla="*/ 6355562 w 8234189"/>
                <a:gd name="connsiteY1" fmla="*/ 312918 h 2638215"/>
                <a:gd name="connsiteX2" fmla="*/ 8209762 w 8234189"/>
                <a:gd name="connsiteY2" fmla="*/ 1749215 h 2638215"/>
                <a:gd name="connsiteX3" fmla="*/ 4243964 w 8234189"/>
                <a:gd name="connsiteY3" fmla="*/ 2333872 h 2638215"/>
                <a:gd name="connsiteX4" fmla="*/ 4044298 w 8234189"/>
                <a:gd name="connsiteY4" fmla="*/ 2638215 h 2638215"/>
                <a:gd name="connsiteX5" fmla="*/ 1145164 w 8234189"/>
                <a:gd name="connsiteY5" fmla="*/ 1927472 h 2638215"/>
                <a:gd name="connsiteX6" fmla="*/ 14864 w 8234189"/>
                <a:gd name="connsiteY6" fmla="*/ 987672 h 2638215"/>
                <a:gd name="connsiteX7" fmla="*/ 1691264 w 8234189"/>
                <a:gd name="connsiteY7" fmla="*/ 555872 h 2638215"/>
                <a:gd name="connsiteX8" fmla="*/ 2478664 w 8234189"/>
                <a:gd name="connsiteY8" fmla="*/ 352672 h 2638215"/>
                <a:gd name="connsiteX9" fmla="*/ 2621898 w 8234189"/>
                <a:gd name="connsiteY9" fmla="*/ 224018 h 2638215"/>
                <a:gd name="connsiteX0" fmla="*/ 2621898 w 8234189"/>
                <a:gd name="connsiteY0" fmla="*/ 164430 h 2578627"/>
                <a:gd name="connsiteX1" fmla="*/ 3151764 w 8234189"/>
                <a:gd name="connsiteY1" fmla="*/ 984 h 2578627"/>
                <a:gd name="connsiteX2" fmla="*/ 6355562 w 8234189"/>
                <a:gd name="connsiteY2" fmla="*/ 253330 h 2578627"/>
                <a:gd name="connsiteX3" fmla="*/ 8209762 w 8234189"/>
                <a:gd name="connsiteY3" fmla="*/ 1689627 h 2578627"/>
                <a:gd name="connsiteX4" fmla="*/ 4243964 w 8234189"/>
                <a:gd name="connsiteY4" fmla="*/ 2274284 h 2578627"/>
                <a:gd name="connsiteX5" fmla="*/ 4044298 w 8234189"/>
                <a:gd name="connsiteY5" fmla="*/ 2578627 h 2578627"/>
                <a:gd name="connsiteX6" fmla="*/ 1145164 w 8234189"/>
                <a:gd name="connsiteY6" fmla="*/ 1867884 h 2578627"/>
                <a:gd name="connsiteX7" fmla="*/ 14864 w 8234189"/>
                <a:gd name="connsiteY7" fmla="*/ 928084 h 2578627"/>
                <a:gd name="connsiteX8" fmla="*/ 1691264 w 8234189"/>
                <a:gd name="connsiteY8" fmla="*/ 496284 h 2578627"/>
                <a:gd name="connsiteX9" fmla="*/ 2478664 w 8234189"/>
                <a:gd name="connsiteY9" fmla="*/ 293084 h 2578627"/>
                <a:gd name="connsiteX10" fmla="*/ 2621898 w 8234189"/>
                <a:gd name="connsiteY10" fmla="*/ 164430 h 2578627"/>
                <a:gd name="connsiteX0" fmla="*/ 2621898 w 8234189"/>
                <a:gd name="connsiteY0" fmla="*/ 310277 h 2724474"/>
                <a:gd name="connsiteX1" fmla="*/ 3151764 w 8234189"/>
                <a:gd name="connsiteY1" fmla="*/ 146831 h 2724474"/>
                <a:gd name="connsiteX2" fmla="*/ 3647064 w 8234189"/>
                <a:gd name="connsiteY2" fmla="*/ 7131 h 2724474"/>
                <a:gd name="connsiteX3" fmla="*/ 6355562 w 8234189"/>
                <a:gd name="connsiteY3" fmla="*/ 399177 h 2724474"/>
                <a:gd name="connsiteX4" fmla="*/ 8209762 w 8234189"/>
                <a:gd name="connsiteY4" fmla="*/ 1835474 h 2724474"/>
                <a:gd name="connsiteX5" fmla="*/ 4243964 w 8234189"/>
                <a:gd name="connsiteY5" fmla="*/ 2420131 h 2724474"/>
                <a:gd name="connsiteX6" fmla="*/ 4044298 w 8234189"/>
                <a:gd name="connsiteY6" fmla="*/ 2724474 h 2724474"/>
                <a:gd name="connsiteX7" fmla="*/ 1145164 w 8234189"/>
                <a:gd name="connsiteY7" fmla="*/ 2013731 h 2724474"/>
                <a:gd name="connsiteX8" fmla="*/ 14864 w 8234189"/>
                <a:gd name="connsiteY8" fmla="*/ 1073931 h 2724474"/>
                <a:gd name="connsiteX9" fmla="*/ 1691264 w 8234189"/>
                <a:gd name="connsiteY9" fmla="*/ 642131 h 2724474"/>
                <a:gd name="connsiteX10" fmla="*/ 2478664 w 8234189"/>
                <a:gd name="connsiteY10" fmla="*/ 438931 h 2724474"/>
                <a:gd name="connsiteX11" fmla="*/ 2621898 w 8234189"/>
                <a:gd name="connsiteY11" fmla="*/ 310277 h 2724474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34189" h="2870888">
                  <a:moveTo>
                    <a:pt x="2621898" y="456691"/>
                  </a:moveTo>
                  <a:cubicBezTo>
                    <a:pt x="2731965" y="435524"/>
                    <a:pt x="2046887" y="126028"/>
                    <a:pt x="3151764" y="293245"/>
                  </a:cubicBezTo>
                  <a:cubicBezTo>
                    <a:pt x="3379775" y="268121"/>
                    <a:pt x="3113098" y="111487"/>
                    <a:pt x="3647064" y="153545"/>
                  </a:cubicBezTo>
                  <a:cubicBezTo>
                    <a:pt x="3952430" y="-261597"/>
                    <a:pt x="5652262" y="266267"/>
                    <a:pt x="6355562" y="545591"/>
                  </a:cubicBezTo>
                  <a:cubicBezTo>
                    <a:pt x="7447762" y="880423"/>
                    <a:pt x="8400262" y="923156"/>
                    <a:pt x="8209762" y="1981888"/>
                  </a:cubicBezTo>
                  <a:cubicBezTo>
                    <a:pt x="7421229" y="2401140"/>
                    <a:pt x="5083297" y="2883893"/>
                    <a:pt x="4243964" y="2566545"/>
                  </a:cubicBezTo>
                  <a:cubicBezTo>
                    <a:pt x="4355209" y="2756893"/>
                    <a:pt x="4110853" y="2769440"/>
                    <a:pt x="4044298" y="2870888"/>
                  </a:cubicBezTo>
                  <a:cubicBezTo>
                    <a:pt x="3120865" y="2820164"/>
                    <a:pt x="1816736" y="2435235"/>
                    <a:pt x="1145164" y="2160145"/>
                  </a:cubicBezTo>
                  <a:cubicBezTo>
                    <a:pt x="625992" y="1567555"/>
                    <a:pt x="-114253" y="1368512"/>
                    <a:pt x="14864" y="1220345"/>
                  </a:cubicBezTo>
                  <a:cubicBezTo>
                    <a:pt x="143981" y="1072178"/>
                    <a:pt x="1585431" y="877445"/>
                    <a:pt x="1691264" y="788545"/>
                  </a:cubicBezTo>
                  <a:cubicBezTo>
                    <a:pt x="1797097" y="699645"/>
                    <a:pt x="1131875" y="431104"/>
                    <a:pt x="2478664" y="585345"/>
                  </a:cubicBezTo>
                  <a:lnTo>
                    <a:pt x="2621898" y="456691"/>
                  </a:lnTo>
                  <a:close/>
                </a:path>
              </a:pathLst>
            </a:custGeom>
            <a:solidFill>
              <a:srgbClr val="8E594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E6E8076-BD65-CCFC-0439-382765446D02}"/>
                </a:ext>
              </a:extLst>
            </p:cNvPr>
            <p:cNvGrpSpPr/>
            <p:nvPr/>
          </p:nvGrpSpPr>
          <p:grpSpPr>
            <a:xfrm>
              <a:off x="5227288" y="1161438"/>
              <a:ext cx="6164611" cy="1587237"/>
              <a:chOff x="5395128" y="1179519"/>
              <a:chExt cx="5960218" cy="1587237"/>
            </a:xfrm>
            <a:solidFill>
              <a:srgbClr val="C89279"/>
            </a:solidFill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85041CD7-B8DF-B8E6-4AB5-BE5CEB99683C}"/>
                  </a:ext>
                </a:extLst>
              </p:cNvPr>
              <p:cNvSpPr/>
              <p:nvPr/>
            </p:nvSpPr>
            <p:spPr>
              <a:xfrm rot="197238">
                <a:off x="5415997" y="1179519"/>
                <a:ext cx="5939349" cy="857093"/>
              </a:xfrm>
              <a:custGeom>
                <a:avLst/>
                <a:gdLst>
                  <a:gd name="connsiteX0" fmla="*/ 0 w 5939349"/>
                  <a:gd name="connsiteY0" fmla="*/ 0 h 857093"/>
                  <a:gd name="connsiteX1" fmla="*/ 5939349 w 5939349"/>
                  <a:gd name="connsiteY1" fmla="*/ 588437 h 857093"/>
                  <a:gd name="connsiteX2" fmla="*/ 5929074 w 5939349"/>
                  <a:gd name="connsiteY2" fmla="*/ 857093 h 857093"/>
                  <a:gd name="connsiteX3" fmla="*/ 9288 w 5939349"/>
                  <a:gd name="connsiteY3" fmla="*/ 322280 h 857093"/>
                  <a:gd name="connsiteX4" fmla="*/ 0 w 5939349"/>
                  <a:gd name="connsiteY4" fmla="*/ 0 h 857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9349" h="857093">
                    <a:moveTo>
                      <a:pt x="0" y="0"/>
                    </a:moveTo>
                    <a:lnTo>
                      <a:pt x="5939349" y="588437"/>
                    </a:lnTo>
                    <a:lnTo>
                      <a:pt x="5929074" y="857093"/>
                    </a:lnTo>
                    <a:lnTo>
                      <a:pt x="9288" y="32228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BF78ECA-5360-D4BF-841F-D9B504FE7431}"/>
                  </a:ext>
                </a:extLst>
              </p:cNvPr>
              <p:cNvSpPr/>
              <p:nvPr/>
            </p:nvSpPr>
            <p:spPr>
              <a:xfrm rot="197238">
                <a:off x="5395128" y="1850655"/>
                <a:ext cx="5894624" cy="916101"/>
              </a:xfrm>
              <a:custGeom>
                <a:avLst/>
                <a:gdLst>
                  <a:gd name="connsiteX0" fmla="*/ 0 w 5894624"/>
                  <a:gd name="connsiteY0" fmla="*/ 0 h 916101"/>
                  <a:gd name="connsiteX1" fmla="*/ 5894624 w 5894624"/>
                  <a:gd name="connsiteY1" fmla="*/ 578730 h 916101"/>
                  <a:gd name="connsiteX2" fmla="*/ 5881722 w 5894624"/>
                  <a:gd name="connsiteY2" fmla="*/ 916101 h 916101"/>
                  <a:gd name="connsiteX3" fmla="*/ 8152 w 5894624"/>
                  <a:gd name="connsiteY3" fmla="*/ 282875 h 916101"/>
                  <a:gd name="connsiteX4" fmla="*/ 0 w 5894624"/>
                  <a:gd name="connsiteY4" fmla="*/ 0 h 91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4624" h="916101">
                    <a:moveTo>
                      <a:pt x="0" y="0"/>
                    </a:moveTo>
                    <a:lnTo>
                      <a:pt x="5894624" y="578730"/>
                    </a:lnTo>
                    <a:lnTo>
                      <a:pt x="5881722" y="916101"/>
                    </a:lnTo>
                    <a:lnTo>
                      <a:pt x="8152" y="28287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0F43B83-BFBB-DE0F-17E6-9E1792270237}"/>
                </a:ext>
              </a:extLst>
            </p:cNvPr>
            <p:cNvGrpSpPr/>
            <p:nvPr/>
          </p:nvGrpSpPr>
          <p:grpSpPr>
            <a:xfrm>
              <a:off x="800099" y="2438400"/>
              <a:ext cx="6858000" cy="2870201"/>
              <a:chOff x="800100" y="2438400"/>
              <a:chExt cx="6858000" cy="2870201"/>
            </a:xfrm>
            <a:solidFill>
              <a:srgbClr val="C89279"/>
            </a:solidFill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386A843-CDD8-D899-ED53-936C6A040197}"/>
                  </a:ext>
                </a:extLst>
              </p:cNvPr>
              <p:cNvSpPr/>
              <p:nvPr/>
            </p:nvSpPr>
            <p:spPr>
              <a:xfrm>
                <a:off x="800100" y="2438400"/>
                <a:ext cx="6858000" cy="1888046"/>
              </a:xfrm>
              <a:custGeom>
                <a:avLst/>
                <a:gdLst>
                  <a:gd name="connsiteX0" fmla="*/ 0 w 6858000"/>
                  <a:gd name="connsiteY0" fmla="*/ 0 h 1888046"/>
                  <a:gd name="connsiteX1" fmla="*/ 6858000 w 6858000"/>
                  <a:gd name="connsiteY1" fmla="*/ 1473200 h 1888046"/>
                  <a:gd name="connsiteX2" fmla="*/ 6850458 w 6858000"/>
                  <a:gd name="connsiteY2" fmla="*/ 1888046 h 1888046"/>
                  <a:gd name="connsiteX3" fmla="*/ 12463 w 6858000"/>
                  <a:gd name="connsiteY3" fmla="*/ 378040 h 1888046"/>
                  <a:gd name="connsiteX4" fmla="*/ 0 w 6858000"/>
                  <a:gd name="connsiteY4" fmla="*/ 0 h 18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8000" h="1888046">
                    <a:moveTo>
                      <a:pt x="0" y="0"/>
                    </a:moveTo>
                    <a:lnTo>
                      <a:pt x="6858000" y="1473200"/>
                    </a:lnTo>
                    <a:lnTo>
                      <a:pt x="6850458" y="1888046"/>
                    </a:lnTo>
                    <a:lnTo>
                      <a:pt x="12463" y="3780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498D8DB-6AFE-3ADD-4A74-5AE2F09694D4}"/>
                  </a:ext>
                </a:extLst>
              </p:cNvPr>
              <p:cNvSpPr/>
              <p:nvPr/>
            </p:nvSpPr>
            <p:spPr>
              <a:xfrm>
                <a:off x="826528" y="3240016"/>
                <a:ext cx="6815383" cy="2068585"/>
              </a:xfrm>
              <a:custGeom>
                <a:avLst/>
                <a:gdLst>
                  <a:gd name="connsiteX0" fmla="*/ 0 w 6815383"/>
                  <a:gd name="connsiteY0" fmla="*/ 0 h 2068585"/>
                  <a:gd name="connsiteX1" fmla="*/ 6815383 w 6815383"/>
                  <a:gd name="connsiteY1" fmla="*/ 1562035 h 2068585"/>
                  <a:gd name="connsiteX2" fmla="*/ 6806173 w 6815383"/>
                  <a:gd name="connsiteY2" fmla="*/ 2068585 h 2068585"/>
                  <a:gd name="connsiteX3" fmla="*/ 11673 w 6815383"/>
                  <a:gd name="connsiteY3" fmla="*/ 354085 h 2068585"/>
                  <a:gd name="connsiteX4" fmla="*/ 0 w 6815383"/>
                  <a:gd name="connsiteY4" fmla="*/ 0 h 2068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5383" h="2068585">
                    <a:moveTo>
                      <a:pt x="0" y="0"/>
                    </a:moveTo>
                    <a:lnTo>
                      <a:pt x="6815383" y="1562035"/>
                    </a:lnTo>
                    <a:lnTo>
                      <a:pt x="6806173" y="2068585"/>
                    </a:lnTo>
                    <a:lnTo>
                      <a:pt x="11673" y="35408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EE141763-1453-8228-23CD-A38CB4F067E3}"/>
                </a:ext>
              </a:extLst>
            </p:cNvPr>
            <p:cNvGrpSpPr/>
            <p:nvPr/>
          </p:nvGrpSpPr>
          <p:grpSpPr>
            <a:xfrm>
              <a:off x="7915702" y="1965278"/>
              <a:ext cx="3630305" cy="3343324"/>
              <a:chOff x="7915703" y="1965278"/>
              <a:chExt cx="3630305" cy="3343324"/>
            </a:xfrm>
            <a:solidFill>
              <a:srgbClr val="C89279"/>
            </a:solidFill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DC030BC7-0E71-9F65-3613-931B85F47D7D}"/>
                  </a:ext>
                </a:extLst>
              </p:cNvPr>
              <p:cNvSpPr/>
              <p:nvPr/>
            </p:nvSpPr>
            <p:spPr>
              <a:xfrm>
                <a:off x="7944179" y="1965278"/>
                <a:ext cx="3601829" cy="2337493"/>
              </a:xfrm>
              <a:custGeom>
                <a:avLst/>
                <a:gdLst>
                  <a:gd name="connsiteX0" fmla="*/ 3601829 w 3601829"/>
                  <a:gd name="connsiteY0" fmla="*/ 0 h 2337493"/>
                  <a:gd name="connsiteX1" fmla="*/ 3587584 w 3601829"/>
                  <a:gd name="connsiteY1" fmla="*/ 384476 h 2337493"/>
                  <a:gd name="connsiteX2" fmla="*/ 0 w 3601829"/>
                  <a:gd name="connsiteY2" fmla="*/ 2337493 h 2337493"/>
                  <a:gd name="connsiteX3" fmla="*/ 12469 w 3601829"/>
                  <a:gd name="connsiteY3" fmla="*/ 1897039 h 2337493"/>
                  <a:gd name="connsiteX4" fmla="*/ 3601829 w 3601829"/>
                  <a:gd name="connsiteY4" fmla="*/ 0 h 233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829" h="2337493">
                    <a:moveTo>
                      <a:pt x="3601829" y="0"/>
                    </a:moveTo>
                    <a:lnTo>
                      <a:pt x="3587584" y="384476"/>
                    </a:lnTo>
                    <a:lnTo>
                      <a:pt x="0" y="2337493"/>
                    </a:lnTo>
                    <a:lnTo>
                      <a:pt x="12469" y="1897039"/>
                    </a:lnTo>
                    <a:lnTo>
                      <a:pt x="3601829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520FDF4-4543-889D-CA3A-4F1C399E6BB3}"/>
                  </a:ext>
                </a:extLst>
              </p:cNvPr>
              <p:cNvSpPr/>
              <p:nvPr/>
            </p:nvSpPr>
            <p:spPr>
              <a:xfrm>
                <a:off x="7915703" y="2748675"/>
                <a:ext cx="3601280" cy="2559927"/>
              </a:xfrm>
              <a:custGeom>
                <a:avLst/>
                <a:gdLst>
                  <a:gd name="connsiteX0" fmla="*/ 3601280 w 3601280"/>
                  <a:gd name="connsiteY0" fmla="*/ 0 h 2559927"/>
                  <a:gd name="connsiteX1" fmla="*/ 3589361 w 3601280"/>
                  <a:gd name="connsiteY1" fmla="*/ 321695 h 2559927"/>
                  <a:gd name="connsiteX2" fmla="*/ 0 w 3601280"/>
                  <a:gd name="connsiteY2" fmla="*/ 2559927 h 2559927"/>
                  <a:gd name="connsiteX3" fmla="*/ 14904 w 3601280"/>
                  <a:gd name="connsiteY3" fmla="*/ 2033473 h 2559927"/>
                  <a:gd name="connsiteX4" fmla="*/ 3601280 w 3601280"/>
                  <a:gd name="connsiteY4" fmla="*/ 0 h 25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280" h="2559927">
                    <a:moveTo>
                      <a:pt x="3601280" y="0"/>
                    </a:moveTo>
                    <a:lnTo>
                      <a:pt x="3589361" y="321695"/>
                    </a:lnTo>
                    <a:lnTo>
                      <a:pt x="0" y="2559927"/>
                    </a:lnTo>
                    <a:lnTo>
                      <a:pt x="14904" y="2033473"/>
                    </a:lnTo>
                    <a:lnTo>
                      <a:pt x="360128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1D7F4E8-F9C3-CC3D-7257-0EE0C107FC58}"/>
                </a:ext>
              </a:extLst>
            </p:cNvPr>
            <p:cNvGrpSpPr/>
            <p:nvPr/>
          </p:nvGrpSpPr>
          <p:grpSpPr>
            <a:xfrm>
              <a:off x="504578" y="962622"/>
              <a:ext cx="11037398" cy="4998395"/>
              <a:chOff x="504578" y="962622"/>
              <a:chExt cx="11037398" cy="4998395"/>
            </a:xfrm>
          </p:grpSpPr>
          <p:sp>
            <p:nvSpPr>
              <p:cNvPr id="109" name="Rectangle 34">
                <a:extLst>
                  <a:ext uri="{FF2B5EF4-FFF2-40B4-BE49-F238E27FC236}">
                    <a16:creationId xmlns:a16="http://schemas.microsoft.com/office/drawing/2014/main" id="{FFA47A60-8316-FD49-AD04-04AD44541F7D}"/>
                  </a:ext>
                </a:extLst>
              </p:cNvPr>
              <p:cNvSpPr/>
              <p:nvPr/>
            </p:nvSpPr>
            <p:spPr>
              <a:xfrm>
                <a:off x="5190819" y="962622"/>
                <a:ext cx="184455" cy="1475778"/>
              </a:xfrm>
              <a:custGeom>
                <a:avLst/>
                <a:gdLst>
                  <a:gd name="connsiteX0" fmla="*/ 0 w 177800"/>
                  <a:gd name="connsiteY0" fmla="*/ 0 h 1478953"/>
                  <a:gd name="connsiteX1" fmla="*/ 177800 w 177800"/>
                  <a:gd name="connsiteY1" fmla="*/ 0 h 1478953"/>
                  <a:gd name="connsiteX2" fmla="*/ 177800 w 177800"/>
                  <a:gd name="connsiteY2" fmla="*/ 1478953 h 1478953"/>
                  <a:gd name="connsiteX3" fmla="*/ 0 w 177800"/>
                  <a:gd name="connsiteY3" fmla="*/ 1478953 h 1478953"/>
                  <a:gd name="connsiteX4" fmla="*/ 0 w 177800"/>
                  <a:gd name="connsiteY4" fmla="*/ 0 h 1478953"/>
                  <a:gd name="connsiteX0" fmla="*/ 0 w 180975"/>
                  <a:gd name="connsiteY0" fmla="*/ 0 h 1478953"/>
                  <a:gd name="connsiteX1" fmla="*/ 180975 w 180975"/>
                  <a:gd name="connsiteY1" fmla="*/ 38100 h 1478953"/>
                  <a:gd name="connsiteX2" fmla="*/ 177800 w 180975"/>
                  <a:gd name="connsiteY2" fmla="*/ 1478953 h 1478953"/>
                  <a:gd name="connsiteX3" fmla="*/ 0 w 180975"/>
                  <a:gd name="connsiteY3" fmla="*/ 1478953 h 1478953"/>
                  <a:gd name="connsiteX4" fmla="*/ 0 w 180975"/>
                  <a:gd name="connsiteY4" fmla="*/ 0 h 1478953"/>
                  <a:gd name="connsiteX0" fmla="*/ 3175 w 184150"/>
                  <a:gd name="connsiteY0" fmla="*/ 0 h 1478953"/>
                  <a:gd name="connsiteX1" fmla="*/ 184150 w 184150"/>
                  <a:gd name="connsiteY1" fmla="*/ 38100 h 1478953"/>
                  <a:gd name="connsiteX2" fmla="*/ 180975 w 184150"/>
                  <a:gd name="connsiteY2" fmla="*/ 1478953 h 1478953"/>
                  <a:gd name="connsiteX3" fmla="*/ 0 w 184150"/>
                  <a:gd name="connsiteY3" fmla="*/ 1434503 h 1478953"/>
                  <a:gd name="connsiteX4" fmla="*/ 3175 w 184150"/>
                  <a:gd name="connsiteY4" fmla="*/ 0 h 1478953"/>
                  <a:gd name="connsiteX0" fmla="*/ 305 w 184455"/>
                  <a:gd name="connsiteY0" fmla="*/ 0 h 1466253"/>
                  <a:gd name="connsiteX1" fmla="*/ 184455 w 184455"/>
                  <a:gd name="connsiteY1" fmla="*/ 25400 h 1466253"/>
                  <a:gd name="connsiteX2" fmla="*/ 181280 w 184455"/>
                  <a:gd name="connsiteY2" fmla="*/ 1466253 h 1466253"/>
                  <a:gd name="connsiteX3" fmla="*/ 305 w 184455"/>
                  <a:gd name="connsiteY3" fmla="*/ 1421803 h 1466253"/>
                  <a:gd name="connsiteX4" fmla="*/ 305 w 184455"/>
                  <a:gd name="connsiteY4" fmla="*/ 0 h 1466253"/>
                  <a:gd name="connsiteX0" fmla="*/ 305 w 184455"/>
                  <a:gd name="connsiteY0" fmla="*/ 0 h 1475778"/>
                  <a:gd name="connsiteX1" fmla="*/ 184455 w 184455"/>
                  <a:gd name="connsiteY1" fmla="*/ 34925 h 1475778"/>
                  <a:gd name="connsiteX2" fmla="*/ 181280 w 184455"/>
                  <a:gd name="connsiteY2" fmla="*/ 1475778 h 1475778"/>
                  <a:gd name="connsiteX3" fmla="*/ 305 w 184455"/>
                  <a:gd name="connsiteY3" fmla="*/ 1431328 h 1475778"/>
                  <a:gd name="connsiteX4" fmla="*/ 305 w 184455"/>
                  <a:gd name="connsiteY4" fmla="*/ 0 h 1475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55" h="1475778">
                    <a:moveTo>
                      <a:pt x="305" y="0"/>
                    </a:moveTo>
                    <a:lnTo>
                      <a:pt x="184455" y="34925"/>
                    </a:lnTo>
                    <a:cubicBezTo>
                      <a:pt x="183397" y="515209"/>
                      <a:pt x="182338" y="995494"/>
                      <a:pt x="181280" y="1475778"/>
                    </a:cubicBezTo>
                    <a:lnTo>
                      <a:pt x="305" y="1431328"/>
                    </a:lnTo>
                    <a:cubicBezTo>
                      <a:pt x="1363" y="953160"/>
                      <a:pt x="-753" y="478168"/>
                      <a:pt x="305" y="0"/>
                    </a:cubicBez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36">
                <a:extLst>
                  <a:ext uri="{FF2B5EF4-FFF2-40B4-BE49-F238E27FC236}">
                    <a16:creationId xmlns:a16="http://schemas.microsoft.com/office/drawing/2014/main" id="{65389D01-87AF-24BE-823B-D8773EF2C4A4}"/>
                  </a:ext>
                </a:extLst>
              </p:cNvPr>
              <p:cNvSpPr/>
              <p:nvPr/>
            </p:nvSpPr>
            <p:spPr>
              <a:xfrm>
                <a:off x="9188585" y="1595967"/>
                <a:ext cx="250825" cy="145527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ED830C81-F774-7952-469E-1A6250F89EDB}"/>
                  </a:ext>
                </a:extLst>
              </p:cNvPr>
              <p:cNvSpPr/>
              <p:nvPr/>
            </p:nvSpPr>
            <p:spPr>
              <a:xfrm rot="170573">
                <a:off x="11277565" y="1918394"/>
                <a:ext cx="264411" cy="1572721"/>
              </a:xfrm>
              <a:prstGeom prst="rect">
                <a:avLst/>
              </a:pr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38">
                <a:extLst>
                  <a:ext uri="{FF2B5EF4-FFF2-40B4-BE49-F238E27FC236}">
                    <a16:creationId xmlns:a16="http://schemas.microsoft.com/office/drawing/2014/main" id="{3C24906D-8581-13F9-70E7-9E47FFD4AB03}"/>
                  </a:ext>
                </a:extLst>
              </p:cNvPr>
              <p:cNvSpPr/>
              <p:nvPr/>
            </p:nvSpPr>
            <p:spPr>
              <a:xfrm rot="170573">
                <a:off x="10564809" y="2346605"/>
                <a:ext cx="253073" cy="1860984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53073"/>
                  <a:gd name="connsiteY0" fmla="*/ 147782 h 1860984"/>
                  <a:gd name="connsiteX1" fmla="*/ 231641 w 253073"/>
                  <a:gd name="connsiteY1" fmla="*/ 0 h 1860984"/>
                  <a:gd name="connsiteX2" fmla="*/ 253073 w 253073"/>
                  <a:gd name="connsiteY2" fmla="*/ 1632665 h 1860984"/>
                  <a:gd name="connsiteX3" fmla="*/ 0 w 253073"/>
                  <a:gd name="connsiteY3" fmla="*/ 1860984 h 1860984"/>
                  <a:gd name="connsiteX4" fmla="*/ 0 w 253073"/>
                  <a:gd name="connsiteY4" fmla="*/ 147782 h 1860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3" h="1860984">
                    <a:moveTo>
                      <a:pt x="0" y="147782"/>
                    </a:moveTo>
                    <a:lnTo>
                      <a:pt x="231641" y="0"/>
                    </a:lnTo>
                    <a:lnTo>
                      <a:pt x="253073" y="1632665"/>
                    </a:lnTo>
                    <a:lnTo>
                      <a:pt x="0" y="1860984"/>
                    </a:lnTo>
                    <a:lnTo>
                      <a:pt x="0" y="147782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38">
                <a:extLst>
                  <a:ext uri="{FF2B5EF4-FFF2-40B4-BE49-F238E27FC236}">
                    <a16:creationId xmlns:a16="http://schemas.microsoft.com/office/drawing/2014/main" id="{4D066D0C-0506-44AD-BEFE-DF4C390BAF77}"/>
                  </a:ext>
                </a:extLst>
              </p:cNvPr>
              <p:cNvSpPr/>
              <p:nvPr/>
            </p:nvSpPr>
            <p:spPr>
              <a:xfrm rot="154742">
                <a:off x="9153092" y="3062483"/>
                <a:ext cx="334635" cy="2080678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82887"/>
                  <a:gd name="connsiteY0" fmla="*/ 143717 h 1927577"/>
                  <a:gd name="connsiteX1" fmla="*/ 258148 w 282887"/>
                  <a:gd name="connsiteY1" fmla="*/ 0 h 1927577"/>
                  <a:gd name="connsiteX2" fmla="*/ 282887 w 282887"/>
                  <a:gd name="connsiteY2" fmla="*/ 1699258 h 1927577"/>
                  <a:gd name="connsiteX3" fmla="*/ 29814 w 282887"/>
                  <a:gd name="connsiteY3" fmla="*/ 1927577 h 1927577"/>
                  <a:gd name="connsiteX4" fmla="*/ 0 w 282887"/>
                  <a:gd name="connsiteY4" fmla="*/ 143717 h 1927577"/>
                  <a:gd name="connsiteX0" fmla="*/ 0 w 282887"/>
                  <a:gd name="connsiteY0" fmla="*/ 166909 h 1950769"/>
                  <a:gd name="connsiteX1" fmla="*/ 241036 w 282887"/>
                  <a:gd name="connsiteY1" fmla="*/ 0 h 1950769"/>
                  <a:gd name="connsiteX2" fmla="*/ 282887 w 282887"/>
                  <a:gd name="connsiteY2" fmla="*/ 1722450 h 1950769"/>
                  <a:gd name="connsiteX3" fmla="*/ 29814 w 282887"/>
                  <a:gd name="connsiteY3" fmla="*/ 1950769 h 1950769"/>
                  <a:gd name="connsiteX4" fmla="*/ 0 w 282887"/>
                  <a:gd name="connsiteY4" fmla="*/ 166909 h 1950769"/>
                  <a:gd name="connsiteX0" fmla="*/ 0 w 283857"/>
                  <a:gd name="connsiteY0" fmla="*/ 142907 h 1950769"/>
                  <a:gd name="connsiteX1" fmla="*/ 242006 w 283857"/>
                  <a:gd name="connsiteY1" fmla="*/ 0 h 1950769"/>
                  <a:gd name="connsiteX2" fmla="*/ 283857 w 283857"/>
                  <a:gd name="connsiteY2" fmla="*/ 1722450 h 1950769"/>
                  <a:gd name="connsiteX3" fmla="*/ 30784 w 283857"/>
                  <a:gd name="connsiteY3" fmla="*/ 1950769 h 1950769"/>
                  <a:gd name="connsiteX4" fmla="*/ 0 w 283857"/>
                  <a:gd name="connsiteY4" fmla="*/ 142907 h 1950769"/>
                  <a:gd name="connsiteX0" fmla="*/ 0 w 283857"/>
                  <a:gd name="connsiteY0" fmla="*/ 160369 h 1968231"/>
                  <a:gd name="connsiteX1" fmla="*/ 230516 w 283857"/>
                  <a:gd name="connsiteY1" fmla="*/ 0 h 1968231"/>
                  <a:gd name="connsiteX2" fmla="*/ 283857 w 283857"/>
                  <a:gd name="connsiteY2" fmla="*/ 1739912 h 1968231"/>
                  <a:gd name="connsiteX3" fmla="*/ 30784 w 283857"/>
                  <a:gd name="connsiteY3" fmla="*/ 1968231 h 1968231"/>
                  <a:gd name="connsiteX4" fmla="*/ 0 w 283857"/>
                  <a:gd name="connsiteY4" fmla="*/ 160369 h 1968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857" h="1968231">
                    <a:moveTo>
                      <a:pt x="0" y="160369"/>
                    </a:moveTo>
                    <a:lnTo>
                      <a:pt x="230516" y="0"/>
                    </a:lnTo>
                    <a:lnTo>
                      <a:pt x="283857" y="1739912"/>
                    </a:lnTo>
                    <a:lnTo>
                      <a:pt x="30784" y="1968231"/>
                    </a:lnTo>
                    <a:lnTo>
                      <a:pt x="0" y="160369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41">
                <a:extLst>
                  <a:ext uri="{FF2B5EF4-FFF2-40B4-BE49-F238E27FC236}">
                    <a16:creationId xmlns:a16="http://schemas.microsoft.com/office/drawing/2014/main" id="{20C78D48-9A0A-21FA-FE39-A0408E506EFC}"/>
                  </a:ext>
                </a:extLst>
              </p:cNvPr>
              <p:cNvSpPr/>
              <p:nvPr/>
            </p:nvSpPr>
            <p:spPr>
              <a:xfrm rot="170573">
                <a:off x="7475507" y="3803782"/>
                <a:ext cx="628055" cy="215723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28055"/>
                  <a:gd name="connsiteY0" fmla="*/ 119471 h 2206884"/>
                  <a:gd name="connsiteX1" fmla="*/ 493718 w 628055"/>
                  <a:gd name="connsiteY1" fmla="*/ 0 h 2206884"/>
                  <a:gd name="connsiteX2" fmla="*/ 628055 w 628055"/>
                  <a:gd name="connsiteY2" fmla="*/ 2049855 h 2206884"/>
                  <a:gd name="connsiteX3" fmla="*/ 82160 w 628055"/>
                  <a:gd name="connsiteY3" fmla="*/ 2206884 h 2206884"/>
                  <a:gd name="connsiteX4" fmla="*/ 0 w 628055"/>
                  <a:gd name="connsiteY4" fmla="*/ 119471 h 2206884"/>
                  <a:gd name="connsiteX0" fmla="*/ 0 w 628055"/>
                  <a:gd name="connsiteY0" fmla="*/ 119471 h 2173980"/>
                  <a:gd name="connsiteX1" fmla="*/ 493718 w 628055"/>
                  <a:gd name="connsiteY1" fmla="*/ 0 h 2173980"/>
                  <a:gd name="connsiteX2" fmla="*/ 628055 w 628055"/>
                  <a:gd name="connsiteY2" fmla="*/ 2049855 h 2173980"/>
                  <a:gd name="connsiteX3" fmla="*/ 94357 w 628055"/>
                  <a:gd name="connsiteY3" fmla="*/ 2145243 h 2173980"/>
                  <a:gd name="connsiteX4" fmla="*/ 0 w 628055"/>
                  <a:gd name="connsiteY4" fmla="*/ 119471 h 2173980"/>
                  <a:gd name="connsiteX0" fmla="*/ 0 w 628055"/>
                  <a:gd name="connsiteY0" fmla="*/ 119471 h 2202121"/>
                  <a:gd name="connsiteX1" fmla="*/ 493718 w 628055"/>
                  <a:gd name="connsiteY1" fmla="*/ 0 h 2202121"/>
                  <a:gd name="connsiteX2" fmla="*/ 628055 w 628055"/>
                  <a:gd name="connsiteY2" fmla="*/ 2049855 h 2202121"/>
                  <a:gd name="connsiteX3" fmla="*/ 94357 w 628055"/>
                  <a:gd name="connsiteY3" fmla="*/ 2145243 h 2202121"/>
                  <a:gd name="connsiteX4" fmla="*/ 0 w 628055"/>
                  <a:gd name="connsiteY4" fmla="*/ 119471 h 2202121"/>
                  <a:gd name="connsiteX0" fmla="*/ 0 w 628055"/>
                  <a:gd name="connsiteY0" fmla="*/ 119471 h 2194532"/>
                  <a:gd name="connsiteX1" fmla="*/ 493718 w 628055"/>
                  <a:gd name="connsiteY1" fmla="*/ 0 h 2194532"/>
                  <a:gd name="connsiteX2" fmla="*/ 628055 w 628055"/>
                  <a:gd name="connsiteY2" fmla="*/ 2049855 h 2194532"/>
                  <a:gd name="connsiteX3" fmla="*/ 124043 w 628055"/>
                  <a:gd name="connsiteY3" fmla="*/ 2128511 h 2194532"/>
                  <a:gd name="connsiteX4" fmla="*/ 0 w 628055"/>
                  <a:gd name="connsiteY4" fmla="*/ 119471 h 2194532"/>
                  <a:gd name="connsiteX0" fmla="*/ 0 w 628055"/>
                  <a:gd name="connsiteY0" fmla="*/ 82174 h 2157235"/>
                  <a:gd name="connsiteX1" fmla="*/ 510829 w 628055"/>
                  <a:gd name="connsiteY1" fmla="*/ 0 h 2157235"/>
                  <a:gd name="connsiteX2" fmla="*/ 628055 w 628055"/>
                  <a:gd name="connsiteY2" fmla="*/ 2012558 h 2157235"/>
                  <a:gd name="connsiteX3" fmla="*/ 124043 w 628055"/>
                  <a:gd name="connsiteY3" fmla="*/ 2091214 h 2157235"/>
                  <a:gd name="connsiteX4" fmla="*/ 0 w 628055"/>
                  <a:gd name="connsiteY4" fmla="*/ 82174 h 215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055" h="2157235">
                    <a:moveTo>
                      <a:pt x="0" y="82174"/>
                    </a:moveTo>
                    <a:cubicBezTo>
                      <a:pt x="166935" y="89917"/>
                      <a:pt x="278181" y="205328"/>
                      <a:pt x="510829" y="0"/>
                    </a:cubicBezTo>
                    <a:lnTo>
                      <a:pt x="628055" y="2012558"/>
                    </a:lnTo>
                    <a:cubicBezTo>
                      <a:pt x="417485" y="2257056"/>
                      <a:pt x="256891" y="2125234"/>
                      <a:pt x="124043" y="2091214"/>
                    </a:cubicBezTo>
                    <a:lnTo>
                      <a:pt x="0" y="82174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41">
                <a:extLst>
                  <a:ext uri="{FF2B5EF4-FFF2-40B4-BE49-F238E27FC236}">
                    <a16:creationId xmlns:a16="http://schemas.microsoft.com/office/drawing/2014/main" id="{DDE6BAC6-E8F0-1AB5-C5F6-C523E0051183}"/>
                  </a:ext>
                </a:extLst>
              </p:cNvPr>
              <p:cNvSpPr/>
              <p:nvPr/>
            </p:nvSpPr>
            <p:spPr>
              <a:xfrm rot="170573">
                <a:off x="504578" y="2392638"/>
                <a:ext cx="381275" cy="174944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7281 w 406285"/>
                  <a:gd name="connsiteY1" fmla="*/ 205958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381275"/>
                  <a:gd name="connsiteY0" fmla="*/ 0 h 2120715"/>
                  <a:gd name="connsiteX1" fmla="*/ 312271 w 381275"/>
                  <a:gd name="connsiteY1" fmla="*/ 61028 h 2120715"/>
                  <a:gd name="connsiteX2" fmla="*/ 381275 w 381275"/>
                  <a:gd name="connsiteY2" fmla="*/ 2120715 h 2120715"/>
                  <a:gd name="connsiteX3" fmla="*/ 64236 w 381275"/>
                  <a:gd name="connsiteY3" fmla="*/ 2085182 h 2120715"/>
                  <a:gd name="connsiteX4" fmla="*/ 0 w 381275"/>
                  <a:gd name="connsiteY4" fmla="*/ 0 h 2120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275" h="2120715">
                    <a:moveTo>
                      <a:pt x="0" y="0"/>
                    </a:moveTo>
                    <a:lnTo>
                      <a:pt x="312271" y="61028"/>
                    </a:lnTo>
                    <a:lnTo>
                      <a:pt x="381275" y="2120715"/>
                    </a:lnTo>
                    <a:lnTo>
                      <a:pt x="64236" y="2085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36">
                <a:extLst>
                  <a:ext uri="{FF2B5EF4-FFF2-40B4-BE49-F238E27FC236}">
                    <a16:creationId xmlns:a16="http://schemas.microsoft.com/office/drawing/2014/main" id="{C1D0B5B2-1FCD-5F62-3C44-3C0AA7784A6A}"/>
                  </a:ext>
                </a:extLst>
              </p:cNvPr>
              <p:cNvSpPr/>
              <p:nvPr/>
            </p:nvSpPr>
            <p:spPr>
              <a:xfrm>
                <a:off x="6991691" y="1263650"/>
                <a:ext cx="250825" cy="143252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36">
                <a:extLst>
                  <a:ext uri="{FF2B5EF4-FFF2-40B4-BE49-F238E27FC236}">
                    <a16:creationId xmlns:a16="http://schemas.microsoft.com/office/drawing/2014/main" id="{A718DFA9-1DE5-47E3-D15F-4869455F0C1E}"/>
                  </a:ext>
                </a:extLst>
              </p:cNvPr>
              <p:cNvSpPr/>
              <p:nvPr/>
            </p:nvSpPr>
            <p:spPr>
              <a:xfrm>
                <a:off x="5439785" y="3450431"/>
                <a:ext cx="301992" cy="1944942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4242"/>
                  <a:gd name="connsiteX1" fmla="*/ 250825 w 250825"/>
                  <a:gd name="connsiteY1" fmla="*/ 40714 h 1464242"/>
                  <a:gd name="connsiteX2" fmla="*/ 234950 w 250825"/>
                  <a:gd name="connsiteY2" fmla="*/ 1464242 h 1464242"/>
                  <a:gd name="connsiteX3" fmla="*/ 0 w 250825"/>
                  <a:gd name="connsiteY3" fmla="*/ 1419792 h 1464242"/>
                  <a:gd name="connsiteX4" fmla="*/ 11503 w 250825"/>
                  <a:gd name="connsiteY4" fmla="*/ 0 h 146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4242">
                    <a:moveTo>
                      <a:pt x="11503" y="0"/>
                    </a:moveTo>
                    <a:lnTo>
                      <a:pt x="250825" y="40714"/>
                    </a:lnTo>
                    <a:lnTo>
                      <a:pt x="234950" y="1464242"/>
                    </a:lnTo>
                    <a:lnTo>
                      <a:pt x="0" y="1419792"/>
                    </a:lnTo>
                    <a:cubicBezTo>
                      <a:pt x="3834" y="946528"/>
                      <a:pt x="7669" y="473264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36">
                <a:extLst>
                  <a:ext uri="{FF2B5EF4-FFF2-40B4-BE49-F238E27FC236}">
                    <a16:creationId xmlns:a16="http://schemas.microsoft.com/office/drawing/2014/main" id="{302B9A3C-060D-A746-60A7-6E4B5B23FB83}"/>
                  </a:ext>
                </a:extLst>
              </p:cNvPr>
              <p:cNvSpPr/>
              <p:nvPr/>
            </p:nvSpPr>
            <p:spPr>
              <a:xfrm>
                <a:off x="3123456" y="2943736"/>
                <a:ext cx="301992" cy="1940179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9525 w 250825"/>
                  <a:gd name="connsiteY0" fmla="*/ 0 h 1455278"/>
                  <a:gd name="connsiteX1" fmla="*/ 250825 w 250825"/>
                  <a:gd name="connsiteY1" fmla="*/ 38921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0656"/>
                  <a:gd name="connsiteX1" fmla="*/ 250825 w 250825"/>
                  <a:gd name="connsiteY1" fmla="*/ 44299 h 1460656"/>
                  <a:gd name="connsiteX2" fmla="*/ 234950 w 250825"/>
                  <a:gd name="connsiteY2" fmla="*/ 1460656 h 1460656"/>
                  <a:gd name="connsiteX3" fmla="*/ 0 w 250825"/>
                  <a:gd name="connsiteY3" fmla="*/ 1416206 h 1460656"/>
                  <a:gd name="connsiteX4" fmla="*/ 11503 w 250825"/>
                  <a:gd name="connsiteY4" fmla="*/ 0 h 146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0656">
                    <a:moveTo>
                      <a:pt x="11503" y="0"/>
                    </a:moveTo>
                    <a:lnTo>
                      <a:pt x="250825" y="44299"/>
                    </a:lnTo>
                    <a:lnTo>
                      <a:pt x="234950" y="1460656"/>
                    </a:lnTo>
                    <a:lnTo>
                      <a:pt x="0" y="1416206"/>
                    </a:lnTo>
                    <a:cubicBezTo>
                      <a:pt x="3834" y="944137"/>
                      <a:pt x="7669" y="472069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D617686-77EC-B3F0-5653-063FDD7EE26C}"/>
              </a:ext>
            </a:extLst>
          </p:cNvPr>
          <p:cNvGrpSpPr/>
          <p:nvPr/>
        </p:nvGrpSpPr>
        <p:grpSpPr>
          <a:xfrm>
            <a:off x="7369784" y="1803915"/>
            <a:ext cx="4733360" cy="3798223"/>
            <a:chOff x="2588125" y="818705"/>
            <a:chExt cx="6628218" cy="531872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4C32FE-1C3F-6666-41F5-C48A6C3B83F5}"/>
                </a:ext>
              </a:extLst>
            </p:cNvPr>
            <p:cNvGrpSpPr/>
            <p:nvPr/>
          </p:nvGrpSpPr>
          <p:grpSpPr>
            <a:xfrm>
              <a:off x="8231290" y="2543207"/>
              <a:ext cx="985053" cy="826676"/>
              <a:chOff x="7074950" y="1719429"/>
              <a:chExt cx="985053" cy="826676"/>
            </a:xfrm>
          </p:grpSpPr>
          <p:sp>
            <p:nvSpPr>
              <p:cNvPr id="100" name="Rectangle 195">
                <a:extLst>
                  <a:ext uri="{FF2B5EF4-FFF2-40B4-BE49-F238E27FC236}">
                    <a16:creationId xmlns:a16="http://schemas.microsoft.com/office/drawing/2014/main" id="{644570AD-3805-724D-7CF3-AA4420996804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97">
                <a:extLst>
                  <a:ext uri="{FF2B5EF4-FFF2-40B4-BE49-F238E27FC236}">
                    <a16:creationId xmlns:a16="http://schemas.microsoft.com/office/drawing/2014/main" id="{FDD12E48-82C9-0955-E584-7DA37ACF6208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A47F321-3D3C-BBF0-B7A8-DE5C62B06AE6}"/>
                </a:ext>
              </a:extLst>
            </p:cNvPr>
            <p:cNvGrpSpPr/>
            <p:nvPr/>
          </p:nvGrpSpPr>
          <p:grpSpPr>
            <a:xfrm>
              <a:off x="4063906" y="2606530"/>
              <a:ext cx="4503733" cy="3530903"/>
              <a:chOff x="2052481" y="3134901"/>
              <a:chExt cx="2056134" cy="1611998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1EF6290D-4ED7-5055-E27E-3620AC078553}"/>
                  </a:ext>
                </a:extLst>
              </p:cNvPr>
              <p:cNvGrpSpPr/>
              <p:nvPr/>
            </p:nvGrpSpPr>
            <p:grpSpPr>
              <a:xfrm>
                <a:off x="2221402" y="4053120"/>
                <a:ext cx="256522" cy="690658"/>
                <a:chOff x="10346885" y="4579565"/>
                <a:chExt cx="311590" cy="838923"/>
              </a:xfrm>
            </p:grpSpPr>
            <p:sp>
              <p:nvSpPr>
                <p:cNvPr id="98" name="Rectangle: Rounded Corners 233">
                  <a:extLst>
                    <a:ext uri="{FF2B5EF4-FFF2-40B4-BE49-F238E27FC236}">
                      <a16:creationId xmlns:a16="http://schemas.microsoft.com/office/drawing/2014/main" id="{006E603B-34FE-AA83-6C54-C836B5106E55}"/>
                    </a:ext>
                  </a:extLst>
                </p:cNvPr>
                <p:cNvSpPr/>
                <p:nvPr/>
              </p:nvSpPr>
              <p:spPr>
                <a:xfrm>
                  <a:off x="10346885" y="4579565"/>
                  <a:ext cx="311590" cy="831330"/>
                </a:xfrm>
                <a:custGeom>
                  <a:avLst/>
                  <a:gdLst>
                    <a:gd name="connsiteX0" fmla="*/ 0 w 281957"/>
                    <a:gd name="connsiteY0" fmla="*/ 113668 h 831330"/>
                    <a:gd name="connsiteX1" fmla="*/ 113668 w 281957"/>
                    <a:gd name="connsiteY1" fmla="*/ 0 h 831330"/>
                    <a:gd name="connsiteX2" fmla="*/ 168289 w 281957"/>
                    <a:gd name="connsiteY2" fmla="*/ 0 h 831330"/>
                    <a:gd name="connsiteX3" fmla="*/ 281957 w 281957"/>
                    <a:gd name="connsiteY3" fmla="*/ 113668 h 831330"/>
                    <a:gd name="connsiteX4" fmla="*/ 281957 w 281957"/>
                    <a:gd name="connsiteY4" fmla="*/ 717662 h 831330"/>
                    <a:gd name="connsiteX5" fmla="*/ 168289 w 281957"/>
                    <a:gd name="connsiteY5" fmla="*/ 831330 h 831330"/>
                    <a:gd name="connsiteX6" fmla="*/ 113668 w 281957"/>
                    <a:gd name="connsiteY6" fmla="*/ 831330 h 831330"/>
                    <a:gd name="connsiteX7" fmla="*/ 0 w 281957"/>
                    <a:gd name="connsiteY7" fmla="*/ 717662 h 831330"/>
                    <a:gd name="connsiteX8" fmla="*/ 0 w 281957"/>
                    <a:gd name="connsiteY8" fmla="*/ 113668 h 831330"/>
                    <a:gd name="connsiteX0" fmla="*/ 29633 w 311590"/>
                    <a:gd name="connsiteY0" fmla="*/ 113668 h 831330"/>
                    <a:gd name="connsiteX1" fmla="*/ 143301 w 311590"/>
                    <a:gd name="connsiteY1" fmla="*/ 0 h 831330"/>
                    <a:gd name="connsiteX2" fmla="*/ 197922 w 311590"/>
                    <a:gd name="connsiteY2" fmla="*/ 0 h 831330"/>
                    <a:gd name="connsiteX3" fmla="*/ 311590 w 311590"/>
                    <a:gd name="connsiteY3" fmla="*/ 113668 h 831330"/>
                    <a:gd name="connsiteX4" fmla="*/ 311590 w 311590"/>
                    <a:gd name="connsiteY4" fmla="*/ 717662 h 831330"/>
                    <a:gd name="connsiteX5" fmla="*/ 197922 w 311590"/>
                    <a:gd name="connsiteY5" fmla="*/ 831330 h 831330"/>
                    <a:gd name="connsiteX6" fmla="*/ 143301 w 311590"/>
                    <a:gd name="connsiteY6" fmla="*/ 831330 h 831330"/>
                    <a:gd name="connsiteX7" fmla="*/ 29633 w 311590"/>
                    <a:gd name="connsiteY7" fmla="*/ 717662 h 831330"/>
                    <a:gd name="connsiteX8" fmla="*/ 29633 w 311590"/>
                    <a:gd name="connsiteY8" fmla="*/ 113668 h 831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590" h="831330">
                      <a:moveTo>
                        <a:pt x="29633" y="113668"/>
                      </a:moveTo>
                      <a:cubicBezTo>
                        <a:pt x="29633" y="50891"/>
                        <a:pt x="80524" y="0"/>
                        <a:pt x="143301" y="0"/>
                      </a:cubicBezTo>
                      <a:lnTo>
                        <a:pt x="197922" y="0"/>
                      </a:lnTo>
                      <a:cubicBezTo>
                        <a:pt x="260699" y="0"/>
                        <a:pt x="311590" y="50891"/>
                        <a:pt x="311590" y="113668"/>
                      </a:cubicBezTo>
                      <a:lnTo>
                        <a:pt x="311590" y="717662"/>
                      </a:lnTo>
                      <a:cubicBezTo>
                        <a:pt x="311590" y="780439"/>
                        <a:pt x="260699" y="831330"/>
                        <a:pt x="197922" y="831330"/>
                      </a:cubicBezTo>
                      <a:lnTo>
                        <a:pt x="143301" y="831330"/>
                      </a:lnTo>
                      <a:cubicBezTo>
                        <a:pt x="80524" y="831330"/>
                        <a:pt x="29633" y="780439"/>
                        <a:pt x="29633" y="717662"/>
                      </a:cubicBezTo>
                      <a:cubicBezTo>
                        <a:pt x="29633" y="516331"/>
                        <a:pt x="-37042" y="314999"/>
                        <a:pt x="29633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31EF10ED-5023-A460-78C2-ABD8A9F8CAC2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32AF6699-DAF8-E194-2280-E80E696C7125}"/>
                  </a:ext>
                </a:extLst>
              </p:cNvPr>
              <p:cNvGrpSpPr/>
              <p:nvPr/>
            </p:nvGrpSpPr>
            <p:grpSpPr>
              <a:xfrm>
                <a:off x="3271730" y="4170599"/>
                <a:ext cx="262330" cy="566927"/>
                <a:chOff x="10339830" y="4729857"/>
                <a:chExt cx="318645" cy="688631"/>
              </a:xfrm>
            </p:grpSpPr>
            <p:sp>
              <p:nvSpPr>
                <p:cNvPr id="96" name="Rectangle: Rounded Corners 236">
                  <a:extLst>
                    <a:ext uri="{FF2B5EF4-FFF2-40B4-BE49-F238E27FC236}">
                      <a16:creationId xmlns:a16="http://schemas.microsoft.com/office/drawing/2014/main" id="{92ED719E-3646-E59C-062C-5979B01B2506}"/>
                    </a:ext>
                  </a:extLst>
                </p:cNvPr>
                <p:cNvSpPr/>
                <p:nvPr/>
              </p:nvSpPr>
              <p:spPr>
                <a:xfrm>
                  <a:off x="10339830" y="4729857"/>
                  <a:ext cx="318645" cy="681037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25400 w 307357"/>
                    <a:gd name="connsiteY0" fmla="*/ 113668 h 681037"/>
                    <a:gd name="connsiteX1" fmla="*/ 139068 w 307357"/>
                    <a:gd name="connsiteY1" fmla="*/ 0 h 681037"/>
                    <a:gd name="connsiteX2" fmla="*/ 193689 w 307357"/>
                    <a:gd name="connsiteY2" fmla="*/ 0 h 681037"/>
                    <a:gd name="connsiteX3" fmla="*/ 307357 w 307357"/>
                    <a:gd name="connsiteY3" fmla="*/ 113668 h 681037"/>
                    <a:gd name="connsiteX4" fmla="*/ 307357 w 307357"/>
                    <a:gd name="connsiteY4" fmla="*/ 567369 h 681037"/>
                    <a:gd name="connsiteX5" fmla="*/ 193689 w 307357"/>
                    <a:gd name="connsiteY5" fmla="*/ 681037 h 681037"/>
                    <a:gd name="connsiteX6" fmla="*/ 139068 w 307357"/>
                    <a:gd name="connsiteY6" fmla="*/ 681037 h 681037"/>
                    <a:gd name="connsiteX7" fmla="*/ 25400 w 307357"/>
                    <a:gd name="connsiteY7" fmla="*/ 567369 h 681037"/>
                    <a:gd name="connsiteX8" fmla="*/ 25400 w 307357"/>
                    <a:gd name="connsiteY8" fmla="*/ 113668 h 681037"/>
                    <a:gd name="connsiteX0" fmla="*/ 36688 w 318645"/>
                    <a:gd name="connsiteY0" fmla="*/ 113668 h 681037"/>
                    <a:gd name="connsiteX1" fmla="*/ 150356 w 318645"/>
                    <a:gd name="connsiteY1" fmla="*/ 0 h 681037"/>
                    <a:gd name="connsiteX2" fmla="*/ 204977 w 318645"/>
                    <a:gd name="connsiteY2" fmla="*/ 0 h 681037"/>
                    <a:gd name="connsiteX3" fmla="*/ 318645 w 318645"/>
                    <a:gd name="connsiteY3" fmla="*/ 113668 h 681037"/>
                    <a:gd name="connsiteX4" fmla="*/ 318645 w 318645"/>
                    <a:gd name="connsiteY4" fmla="*/ 567369 h 681037"/>
                    <a:gd name="connsiteX5" fmla="*/ 204977 w 318645"/>
                    <a:gd name="connsiteY5" fmla="*/ 681037 h 681037"/>
                    <a:gd name="connsiteX6" fmla="*/ 150356 w 318645"/>
                    <a:gd name="connsiteY6" fmla="*/ 681037 h 681037"/>
                    <a:gd name="connsiteX7" fmla="*/ 36688 w 318645"/>
                    <a:gd name="connsiteY7" fmla="*/ 567369 h 681037"/>
                    <a:gd name="connsiteX8" fmla="*/ 36688 w 318645"/>
                    <a:gd name="connsiteY8" fmla="*/ 113668 h 681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8645" h="681037">
                      <a:moveTo>
                        <a:pt x="36688" y="113668"/>
                      </a:moveTo>
                      <a:cubicBezTo>
                        <a:pt x="36688" y="50891"/>
                        <a:pt x="87579" y="0"/>
                        <a:pt x="150356" y="0"/>
                      </a:cubicBezTo>
                      <a:lnTo>
                        <a:pt x="204977" y="0"/>
                      </a:lnTo>
                      <a:cubicBezTo>
                        <a:pt x="267754" y="0"/>
                        <a:pt x="318645" y="50891"/>
                        <a:pt x="318645" y="113668"/>
                      </a:cubicBezTo>
                      <a:lnTo>
                        <a:pt x="318645" y="567369"/>
                      </a:lnTo>
                      <a:cubicBezTo>
                        <a:pt x="318645" y="630146"/>
                        <a:pt x="267754" y="681037"/>
                        <a:pt x="204977" y="681037"/>
                      </a:cubicBezTo>
                      <a:lnTo>
                        <a:pt x="150356" y="681037"/>
                      </a:lnTo>
                      <a:cubicBezTo>
                        <a:pt x="87579" y="681037"/>
                        <a:pt x="36688" y="630146"/>
                        <a:pt x="36688" y="567369"/>
                      </a:cubicBezTo>
                      <a:cubicBezTo>
                        <a:pt x="36688" y="416135"/>
                        <a:pt x="-45862" y="366502"/>
                        <a:pt x="36688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1533C14C-9BAD-21A7-EE10-C2255133D45D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6" name="Oval 52">
                <a:extLst>
                  <a:ext uri="{FF2B5EF4-FFF2-40B4-BE49-F238E27FC236}">
                    <a16:creationId xmlns:a16="http://schemas.microsoft.com/office/drawing/2014/main" id="{27FA4C98-F554-354C-6A7C-6EE8D9448E5B}"/>
                  </a:ext>
                </a:extLst>
              </p:cNvPr>
              <p:cNvSpPr/>
              <p:nvPr/>
            </p:nvSpPr>
            <p:spPr>
              <a:xfrm>
                <a:off x="2052481" y="3134901"/>
                <a:ext cx="2056134" cy="1282284"/>
              </a:xfrm>
              <a:custGeom>
                <a:avLst/>
                <a:gdLst>
                  <a:gd name="connsiteX0" fmla="*/ 0 w 1816269"/>
                  <a:gd name="connsiteY0" fmla="*/ 622094 h 1244188"/>
                  <a:gd name="connsiteX1" fmla="*/ 908135 w 1816269"/>
                  <a:gd name="connsiteY1" fmla="*/ 0 h 1244188"/>
                  <a:gd name="connsiteX2" fmla="*/ 1816270 w 1816269"/>
                  <a:gd name="connsiteY2" fmla="*/ 622094 h 1244188"/>
                  <a:gd name="connsiteX3" fmla="*/ 908135 w 1816269"/>
                  <a:gd name="connsiteY3" fmla="*/ 1244188 h 1244188"/>
                  <a:gd name="connsiteX4" fmla="*/ 0 w 1816269"/>
                  <a:gd name="connsiteY4" fmla="*/ 622094 h 1244188"/>
                  <a:gd name="connsiteX0" fmla="*/ 0 w 1816270"/>
                  <a:gd name="connsiteY0" fmla="*/ 657696 h 1279790"/>
                  <a:gd name="connsiteX1" fmla="*/ 908135 w 1816270"/>
                  <a:gd name="connsiteY1" fmla="*/ 35602 h 1279790"/>
                  <a:gd name="connsiteX2" fmla="*/ 1816270 w 1816270"/>
                  <a:gd name="connsiteY2" fmla="*/ 657696 h 1279790"/>
                  <a:gd name="connsiteX3" fmla="*/ 908135 w 1816270"/>
                  <a:gd name="connsiteY3" fmla="*/ 1279790 h 1279790"/>
                  <a:gd name="connsiteX4" fmla="*/ 0 w 1816270"/>
                  <a:gd name="connsiteY4" fmla="*/ 657696 h 1279790"/>
                  <a:gd name="connsiteX0" fmla="*/ 0 w 1816270"/>
                  <a:gd name="connsiteY0" fmla="*/ 683888 h 1305982"/>
                  <a:gd name="connsiteX1" fmla="*/ 908135 w 1816270"/>
                  <a:gd name="connsiteY1" fmla="*/ 61794 h 1305982"/>
                  <a:gd name="connsiteX2" fmla="*/ 1816270 w 1816270"/>
                  <a:gd name="connsiteY2" fmla="*/ 683888 h 1305982"/>
                  <a:gd name="connsiteX3" fmla="*/ 908135 w 1816270"/>
                  <a:gd name="connsiteY3" fmla="*/ 1305982 h 1305982"/>
                  <a:gd name="connsiteX4" fmla="*/ 0 w 1816270"/>
                  <a:gd name="connsiteY4" fmla="*/ 683888 h 1305982"/>
                  <a:gd name="connsiteX0" fmla="*/ 0 w 1816270"/>
                  <a:gd name="connsiteY0" fmla="*/ 660190 h 1282284"/>
                  <a:gd name="connsiteX1" fmla="*/ 908135 w 1816270"/>
                  <a:gd name="connsiteY1" fmla="*/ 38096 h 1282284"/>
                  <a:gd name="connsiteX2" fmla="*/ 1816270 w 1816270"/>
                  <a:gd name="connsiteY2" fmla="*/ 660190 h 1282284"/>
                  <a:gd name="connsiteX3" fmla="*/ 908135 w 1816270"/>
                  <a:gd name="connsiteY3" fmla="*/ 1282284 h 1282284"/>
                  <a:gd name="connsiteX4" fmla="*/ 0 w 1816270"/>
                  <a:gd name="connsiteY4" fmla="*/ 660190 h 128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6270" h="1282284">
                    <a:moveTo>
                      <a:pt x="0" y="660190"/>
                    </a:moveTo>
                    <a:cubicBezTo>
                      <a:pt x="0" y="316617"/>
                      <a:pt x="78078" y="210858"/>
                      <a:pt x="908135" y="38096"/>
                    </a:cubicBezTo>
                    <a:cubicBezTo>
                      <a:pt x="1738192" y="-134666"/>
                      <a:pt x="1816270" y="316617"/>
                      <a:pt x="1816270" y="660190"/>
                    </a:cubicBezTo>
                    <a:cubicBezTo>
                      <a:pt x="1816270" y="1003763"/>
                      <a:pt x="1409684" y="1282284"/>
                      <a:pt x="908135" y="1282284"/>
                    </a:cubicBezTo>
                    <a:cubicBezTo>
                      <a:pt x="406586" y="1282284"/>
                      <a:pt x="0" y="1003763"/>
                      <a:pt x="0" y="660190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7C4B0F27-B589-D40F-25B3-851CC2E66E70}"/>
                  </a:ext>
                </a:extLst>
              </p:cNvPr>
              <p:cNvGrpSpPr/>
              <p:nvPr/>
            </p:nvGrpSpPr>
            <p:grpSpPr>
              <a:xfrm>
                <a:off x="2224724" y="3744013"/>
                <a:ext cx="1616533" cy="987987"/>
                <a:chOff x="8798899" y="4435368"/>
                <a:chExt cx="1963555" cy="983120"/>
              </a:xfrm>
            </p:grpSpPr>
            <p:sp>
              <p:nvSpPr>
                <p:cNvPr id="92" name="Rectangle: Rounded Corners 239">
                  <a:extLst>
                    <a:ext uri="{FF2B5EF4-FFF2-40B4-BE49-F238E27FC236}">
                      <a16:creationId xmlns:a16="http://schemas.microsoft.com/office/drawing/2014/main" id="{98A56CBC-4BFF-7481-08EE-73615B7CA5E5}"/>
                    </a:ext>
                  </a:extLst>
                </p:cNvPr>
                <p:cNvSpPr/>
                <p:nvPr/>
              </p:nvSpPr>
              <p:spPr>
                <a:xfrm>
                  <a:off x="9868567" y="4435368"/>
                  <a:ext cx="871820" cy="975524"/>
                </a:xfrm>
                <a:custGeom>
                  <a:avLst/>
                  <a:gdLst>
                    <a:gd name="connsiteX0" fmla="*/ 0 w 281957"/>
                    <a:gd name="connsiteY0" fmla="*/ 113668 h 831331"/>
                    <a:gd name="connsiteX1" fmla="*/ 113668 w 281957"/>
                    <a:gd name="connsiteY1" fmla="*/ 0 h 831331"/>
                    <a:gd name="connsiteX2" fmla="*/ 168289 w 281957"/>
                    <a:gd name="connsiteY2" fmla="*/ 0 h 831331"/>
                    <a:gd name="connsiteX3" fmla="*/ 281957 w 281957"/>
                    <a:gd name="connsiteY3" fmla="*/ 113668 h 831331"/>
                    <a:gd name="connsiteX4" fmla="*/ 281957 w 281957"/>
                    <a:gd name="connsiteY4" fmla="*/ 717663 h 831331"/>
                    <a:gd name="connsiteX5" fmla="*/ 168289 w 281957"/>
                    <a:gd name="connsiteY5" fmla="*/ 831331 h 831331"/>
                    <a:gd name="connsiteX6" fmla="*/ 113668 w 281957"/>
                    <a:gd name="connsiteY6" fmla="*/ 831331 h 831331"/>
                    <a:gd name="connsiteX7" fmla="*/ 0 w 281957"/>
                    <a:gd name="connsiteY7" fmla="*/ 717663 h 831331"/>
                    <a:gd name="connsiteX8" fmla="*/ 0 w 281957"/>
                    <a:gd name="connsiteY8" fmla="*/ 113668 h 831331"/>
                    <a:gd name="connsiteX0" fmla="*/ 50800 w 332757"/>
                    <a:gd name="connsiteY0" fmla="*/ 113668 h 831331"/>
                    <a:gd name="connsiteX1" fmla="*/ 164468 w 332757"/>
                    <a:gd name="connsiteY1" fmla="*/ 0 h 831331"/>
                    <a:gd name="connsiteX2" fmla="*/ 219089 w 332757"/>
                    <a:gd name="connsiteY2" fmla="*/ 0 h 831331"/>
                    <a:gd name="connsiteX3" fmla="*/ 332757 w 332757"/>
                    <a:gd name="connsiteY3" fmla="*/ 113668 h 831331"/>
                    <a:gd name="connsiteX4" fmla="*/ 332757 w 332757"/>
                    <a:gd name="connsiteY4" fmla="*/ 717663 h 831331"/>
                    <a:gd name="connsiteX5" fmla="*/ 219089 w 332757"/>
                    <a:gd name="connsiteY5" fmla="*/ 831331 h 831331"/>
                    <a:gd name="connsiteX6" fmla="*/ 164468 w 332757"/>
                    <a:gd name="connsiteY6" fmla="*/ 831331 h 831331"/>
                    <a:gd name="connsiteX7" fmla="*/ 50800 w 332757"/>
                    <a:gd name="connsiteY7" fmla="*/ 717663 h 831331"/>
                    <a:gd name="connsiteX8" fmla="*/ 50800 w 332757"/>
                    <a:gd name="connsiteY8" fmla="*/ 113668 h 831331"/>
                    <a:gd name="connsiteX0" fmla="*/ 50800 w 332757"/>
                    <a:gd name="connsiteY0" fmla="*/ 253997 h 971660"/>
                    <a:gd name="connsiteX1" fmla="*/ 164468 w 332757"/>
                    <a:gd name="connsiteY1" fmla="*/ 140329 h 971660"/>
                    <a:gd name="connsiteX2" fmla="*/ 219089 w 332757"/>
                    <a:gd name="connsiteY2" fmla="*/ 140329 h 971660"/>
                    <a:gd name="connsiteX3" fmla="*/ 320057 w 332757"/>
                    <a:gd name="connsiteY3" fmla="*/ 12697 h 971660"/>
                    <a:gd name="connsiteX4" fmla="*/ 332757 w 332757"/>
                    <a:gd name="connsiteY4" fmla="*/ 857992 h 971660"/>
                    <a:gd name="connsiteX5" fmla="*/ 219089 w 332757"/>
                    <a:gd name="connsiteY5" fmla="*/ 971660 h 971660"/>
                    <a:gd name="connsiteX6" fmla="*/ 164468 w 332757"/>
                    <a:gd name="connsiteY6" fmla="*/ 971660 h 971660"/>
                    <a:gd name="connsiteX7" fmla="*/ 50800 w 332757"/>
                    <a:gd name="connsiteY7" fmla="*/ 857992 h 971660"/>
                    <a:gd name="connsiteX8" fmla="*/ 50800 w 332757"/>
                    <a:gd name="connsiteY8" fmla="*/ 253997 h 971660"/>
                    <a:gd name="connsiteX0" fmla="*/ 50800 w 414668"/>
                    <a:gd name="connsiteY0" fmla="*/ 294600 h 1012263"/>
                    <a:gd name="connsiteX1" fmla="*/ 164468 w 414668"/>
                    <a:gd name="connsiteY1" fmla="*/ 180932 h 1012263"/>
                    <a:gd name="connsiteX2" fmla="*/ 219089 w 414668"/>
                    <a:gd name="connsiteY2" fmla="*/ 180932 h 1012263"/>
                    <a:gd name="connsiteX3" fmla="*/ 320057 w 414668"/>
                    <a:gd name="connsiteY3" fmla="*/ 53300 h 1012263"/>
                    <a:gd name="connsiteX4" fmla="*/ 332757 w 414668"/>
                    <a:gd name="connsiteY4" fmla="*/ 898595 h 1012263"/>
                    <a:gd name="connsiteX5" fmla="*/ 219089 w 414668"/>
                    <a:gd name="connsiteY5" fmla="*/ 1012263 h 1012263"/>
                    <a:gd name="connsiteX6" fmla="*/ 164468 w 414668"/>
                    <a:gd name="connsiteY6" fmla="*/ 1012263 h 1012263"/>
                    <a:gd name="connsiteX7" fmla="*/ 50800 w 414668"/>
                    <a:gd name="connsiteY7" fmla="*/ 898595 h 1012263"/>
                    <a:gd name="connsiteX8" fmla="*/ 50800 w 414668"/>
                    <a:gd name="connsiteY8" fmla="*/ 294600 h 1012263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676241 w 871820"/>
                    <a:gd name="connsiteY2" fmla="*/ 310091 h 1141422"/>
                    <a:gd name="connsiteX3" fmla="*/ 777209 w 871820"/>
                    <a:gd name="connsiteY3" fmla="*/ 182459 h 1141422"/>
                    <a:gd name="connsiteX4" fmla="*/ 789909 w 871820"/>
                    <a:gd name="connsiteY4" fmla="*/ 1027754 h 1141422"/>
                    <a:gd name="connsiteX5" fmla="*/ 676241 w 871820"/>
                    <a:gd name="connsiteY5" fmla="*/ 1141422 h 1141422"/>
                    <a:gd name="connsiteX6" fmla="*/ 621620 w 871820"/>
                    <a:gd name="connsiteY6" fmla="*/ 1141422 h 1141422"/>
                    <a:gd name="connsiteX7" fmla="*/ 507952 w 871820"/>
                    <a:gd name="connsiteY7" fmla="*/ 1027754 h 1141422"/>
                    <a:gd name="connsiteX8" fmla="*/ 14310 w 871820"/>
                    <a:gd name="connsiteY8" fmla="*/ 7248 h 1141422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777209 w 871820"/>
                    <a:gd name="connsiteY2" fmla="*/ 182459 h 1141422"/>
                    <a:gd name="connsiteX3" fmla="*/ 789909 w 871820"/>
                    <a:gd name="connsiteY3" fmla="*/ 1027754 h 1141422"/>
                    <a:gd name="connsiteX4" fmla="*/ 676241 w 871820"/>
                    <a:gd name="connsiteY4" fmla="*/ 1141422 h 1141422"/>
                    <a:gd name="connsiteX5" fmla="*/ 621620 w 871820"/>
                    <a:gd name="connsiteY5" fmla="*/ 1141422 h 1141422"/>
                    <a:gd name="connsiteX6" fmla="*/ 507952 w 871820"/>
                    <a:gd name="connsiteY6" fmla="*/ 1027754 h 1141422"/>
                    <a:gd name="connsiteX7" fmla="*/ 14310 w 871820"/>
                    <a:gd name="connsiteY7" fmla="*/ 7248 h 1141422"/>
                    <a:gd name="connsiteX0" fmla="*/ 14310 w 871820"/>
                    <a:gd name="connsiteY0" fmla="*/ 56635 h 1190809"/>
                    <a:gd name="connsiteX1" fmla="*/ 777209 w 871820"/>
                    <a:gd name="connsiteY1" fmla="*/ 231846 h 1190809"/>
                    <a:gd name="connsiteX2" fmla="*/ 789909 w 871820"/>
                    <a:gd name="connsiteY2" fmla="*/ 1077141 h 1190809"/>
                    <a:gd name="connsiteX3" fmla="*/ 676241 w 871820"/>
                    <a:gd name="connsiteY3" fmla="*/ 1190809 h 1190809"/>
                    <a:gd name="connsiteX4" fmla="*/ 621620 w 871820"/>
                    <a:gd name="connsiteY4" fmla="*/ 1190809 h 1190809"/>
                    <a:gd name="connsiteX5" fmla="*/ 507952 w 871820"/>
                    <a:gd name="connsiteY5" fmla="*/ 1077141 h 1190809"/>
                    <a:gd name="connsiteX6" fmla="*/ 14310 w 871820"/>
                    <a:gd name="connsiteY6" fmla="*/ 56635 h 1190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71820" h="1190809">
                      <a:moveTo>
                        <a:pt x="14310" y="56635"/>
                      </a:moveTo>
                      <a:cubicBezTo>
                        <a:pt x="59186" y="-84247"/>
                        <a:pt x="647943" y="61762"/>
                        <a:pt x="777209" y="231846"/>
                      </a:cubicBezTo>
                      <a:cubicBezTo>
                        <a:pt x="984642" y="-38839"/>
                        <a:pt x="785676" y="795376"/>
                        <a:pt x="789909" y="1077141"/>
                      </a:cubicBezTo>
                      <a:cubicBezTo>
                        <a:pt x="789909" y="1139918"/>
                        <a:pt x="739018" y="1190809"/>
                        <a:pt x="676241" y="1190809"/>
                      </a:cubicBezTo>
                      <a:lnTo>
                        <a:pt x="621620" y="1190809"/>
                      </a:lnTo>
                      <a:cubicBezTo>
                        <a:pt x="558843" y="1190809"/>
                        <a:pt x="507952" y="1139918"/>
                        <a:pt x="507952" y="1077141"/>
                      </a:cubicBezTo>
                      <a:cubicBezTo>
                        <a:pt x="507952" y="875809"/>
                        <a:pt x="-99990" y="302417"/>
                        <a:pt x="14310" y="56635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540ABB4-B7E1-3EF6-AA36-C45D139A87BB}"/>
                    </a:ext>
                  </a:extLst>
                </p:cNvPr>
                <p:cNvSpPr/>
                <p:nvPr/>
              </p:nvSpPr>
              <p:spPr>
                <a:xfrm rot="5400000">
                  <a:off x="10462500" y="5222513"/>
                  <a:ext cx="109993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37FFEF13-49E8-E057-8173-2F16314D8816}"/>
                    </a:ext>
                  </a:extLst>
                </p:cNvPr>
                <p:cNvSpPr/>
                <p:nvPr/>
              </p:nvSpPr>
              <p:spPr>
                <a:xfrm rot="6327036">
                  <a:off x="10189119" y="4041231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FBC0074A-EA1B-D7D2-CC3D-9D19C100CBF2}"/>
                    </a:ext>
                  </a:extLst>
                </p:cNvPr>
                <p:cNvSpPr/>
                <p:nvPr/>
              </p:nvSpPr>
              <p:spPr>
                <a:xfrm rot="5154503">
                  <a:off x="9213986" y="4284209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3B1FE0EA-3209-4EFF-678C-01BDC0F7C05D}"/>
                  </a:ext>
                </a:extLst>
              </p:cNvPr>
              <p:cNvGrpSpPr/>
              <p:nvPr/>
            </p:nvGrpSpPr>
            <p:grpSpPr>
              <a:xfrm>
                <a:off x="2329089" y="3853665"/>
                <a:ext cx="613496" cy="893234"/>
                <a:chOff x="10221338" y="4333498"/>
                <a:chExt cx="745198" cy="1084988"/>
              </a:xfrm>
            </p:grpSpPr>
            <p:sp>
              <p:nvSpPr>
                <p:cNvPr id="89" name="Rectangle: Rounded Corners 19">
                  <a:extLst>
                    <a:ext uri="{FF2B5EF4-FFF2-40B4-BE49-F238E27FC236}">
                      <a16:creationId xmlns:a16="http://schemas.microsoft.com/office/drawing/2014/main" id="{8C1B40CB-0AB2-60C1-B7CE-39349933BD29}"/>
                    </a:ext>
                  </a:extLst>
                </p:cNvPr>
                <p:cNvSpPr/>
                <p:nvPr/>
              </p:nvSpPr>
              <p:spPr>
                <a:xfrm>
                  <a:off x="10230870" y="4466052"/>
                  <a:ext cx="585272" cy="947945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33866 w 315823"/>
                    <a:gd name="connsiteY0" fmla="*/ 113668 h 681037"/>
                    <a:gd name="connsiteX1" fmla="*/ 147534 w 315823"/>
                    <a:gd name="connsiteY1" fmla="*/ 0 h 681037"/>
                    <a:gd name="connsiteX2" fmla="*/ 202155 w 315823"/>
                    <a:gd name="connsiteY2" fmla="*/ 0 h 681037"/>
                    <a:gd name="connsiteX3" fmla="*/ 315823 w 315823"/>
                    <a:gd name="connsiteY3" fmla="*/ 113668 h 681037"/>
                    <a:gd name="connsiteX4" fmla="*/ 315823 w 315823"/>
                    <a:gd name="connsiteY4" fmla="*/ 567369 h 681037"/>
                    <a:gd name="connsiteX5" fmla="*/ 202155 w 315823"/>
                    <a:gd name="connsiteY5" fmla="*/ 681037 h 681037"/>
                    <a:gd name="connsiteX6" fmla="*/ 147534 w 315823"/>
                    <a:gd name="connsiteY6" fmla="*/ 681037 h 681037"/>
                    <a:gd name="connsiteX7" fmla="*/ 33866 w 315823"/>
                    <a:gd name="connsiteY7" fmla="*/ 567369 h 681037"/>
                    <a:gd name="connsiteX8" fmla="*/ 33866 w 315823"/>
                    <a:gd name="connsiteY8" fmla="*/ 113668 h 681037"/>
                    <a:gd name="connsiteX0" fmla="*/ 33866 w 332756"/>
                    <a:gd name="connsiteY0" fmla="*/ 113668 h 681037"/>
                    <a:gd name="connsiteX1" fmla="*/ 147534 w 332756"/>
                    <a:gd name="connsiteY1" fmla="*/ 0 h 681037"/>
                    <a:gd name="connsiteX2" fmla="*/ 202155 w 332756"/>
                    <a:gd name="connsiteY2" fmla="*/ 0 h 681037"/>
                    <a:gd name="connsiteX3" fmla="*/ 315823 w 332756"/>
                    <a:gd name="connsiteY3" fmla="*/ 113668 h 681037"/>
                    <a:gd name="connsiteX4" fmla="*/ 315823 w 332756"/>
                    <a:gd name="connsiteY4" fmla="*/ 567369 h 681037"/>
                    <a:gd name="connsiteX5" fmla="*/ 202155 w 332756"/>
                    <a:gd name="connsiteY5" fmla="*/ 681037 h 681037"/>
                    <a:gd name="connsiteX6" fmla="*/ 147534 w 332756"/>
                    <a:gd name="connsiteY6" fmla="*/ 681037 h 681037"/>
                    <a:gd name="connsiteX7" fmla="*/ 33866 w 332756"/>
                    <a:gd name="connsiteY7" fmla="*/ 567369 h 681037"/>
                    <a:gd name="connsiteX8" fmla="*/ 33866 w 332756"/>
                    <a:gd name="connsiteY8" fmla="*/ 113668 h 681037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313937 w 444538"/>
                    <a:gd name="connsiteY2" fmla="*/ 184522 h 865559"/>
                    <a:gd name="connsiteX3" fmla="*/ 427605 w 444538"/>
                    <a:gd name="connsiteY3" fmla="*/ 298190 h 865559"/>
                    <a:gd name="connsiteX4" fmla="*/ 427605 w 444538"/>
                    <a:gd name="connsiteY4" fmla="*/ 751891 h 865559"/>
                    <a:gd name="connsiteX5" fmla="*/ 313937 w 444538"/>
                    <a:gd name="connsiteY5" fmla="*/ 865559 h 865559"/>
                    <a:gd name="connsiteX6" fmla="*/ 259316 w 444538"/>
                    <a:gd name="connsiteY6" fmla="*/ 865559 h 865559"/>
                    <a:gd name="connsiteX7" fmla="*/ 145648 w 444538"/>
                    <a:gd name="connsiteY7" fmla="*/ 751891 h 865559"/>
                    <a:gd name="connsiteX8" fmla="*/ 16987 w 444538"/>
                    <a:gd name="connsiteY8" fmla="*/ 10594 h 865559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427605 w 444538"/>
                    <a:gd name="connsiteY2" fmla="*/ 298190 h 865559"/>
                    <a:gd name="connsiteX3" fmla="*/ 427605 w 444538"/>
                    <a:gd name="connsiteY3" fmla="*/ 751891 h 865559"/>
                    <a:gd name="connsiteX4" fmla="*/ 313937 w 444538"/>
                    <a:gd name="connsiteY4" fmla="*/ 865559 h 865559"/>
                    <a:gd name="connsiteX5" fmla="*/ 259316 w 444538"/>
                    <a:gd name="connsiteY5" fmla="*/ 865559 h 865559"/>
                    <a:gd name="connsiteX6" fmla="*/ 145648 w 444538"/>
                    <a:gd name="connsiteY6" fmla="*/ 751891 h 865559"/>
                    <a:gd name="connsiteX7" fmla="*/ 16987 w 444538"/>
                    <a:gd name="connsiteY7" fmla="*/ 10594 h 865559"/>
                    <a:gd name="connsiteX0" fmla="*/ 16987 w 444538"/>
                    <a:gd name="connsiteY0" fmla="*/ 14456 h 869421"/>
                    <a:gd name="connsiteX1" fmla="*/ 427605 w 444538"/>
                    <a:gd name="connsiteY1" fmla="*/ 302052 h 869421"/>
                    <a:gd name="connsiteX2" fmla="*/ 427605 w 444538"/>
                    <a:gd name="connsiteY2" fmla="*/ 755753 h 869421"/>
                    <a:gd name="connsiteX3" fmla="*/ 313937 w 444538"/>
                    <a:gd name="connsiteY3" fmla="*/ 869421 h 869421"/>
                    <a:gd name="connsiteX4" fmla="*/ 259316 w 444538"/>
                    <a:gd name="connsiteY4" fmla="*/ 869421 h 869421"/>
                    <a:gd name="connsiteX5" fmla="*/ 145648 w 444538"/>
                    <a:gd name="connsiteY5" fmla="*/ 755753 h 869421"/>
                    <a:gd name="connsiteX6" fmla="*/ 16987 w 444538"/>
                    <a:gd name="connsiteY6" fmla="*/ 14456 h 869421"/>
                    <a:gd name="connsiteX0" fmla="*/ 16987 w 479167"/>
                    <a:gd name="connsiteY0" fmla="*/ 30685 h 885782"/>
                    <a:gd name="connsiteX1" fmla="*/ 465447 w 479167"/>
                    <a:gd name="connsiteY1" fmla="*/ 151778 h 885782"/>
                    <a:gd name="connsiteX2" fmla="*/ 427605 w 479167"/>
                    <a:gd name="connsiteY2" fmla="*/ 771982 h 885782"/>
                    <a:gd name="connsiteX3" fmla="*/ 313937 w 479167"/>
                    <a:gd name="connsiteY3" fmla="*/ 885650 h 885782"/>
                    <a:gd name="connsiteX4" fmla="*/ 259316 w 479167"/>
                    <a:gd name="connsiteY4" fmla="*/ 885650 h 885782"/>
                    <a:gd name="connsiteX5" fmla="*/ 145648 w 479167"/>
                    <a:gd name="connsiteY5" fmla="*/ 771982 h 885782"/>
                    <a:gd name="connsiteX6" fmla="*/ 16987 w 479167"/>
                    <a:gd name="connsiteY6" fmla="*/ 30685 h 885782"/>
                    <a:gd name="connsiteX0" fmla="*/ 16987 w 585273"/>
                    <a:gd name="connsiteY0" fmla="*/ 89879 h 947944"/>
                    <a:gd name="connsiteX1" fmla="*/ 578972 w 585273"/>
                    <a:gd name="connsiteY1" fmla="*/ 67173 h 947944"/>
                    <a:gd name="connsiteX2" fmla="*/ 427605 w 585273"/>
                    <a:gd name="connsiteY2" fmla="*/ 831176 h 947944"/>
                    <a:gd name="connsiteX3" fmla="*/ 313937 w 585273"/>
                    <a:gd name="connsiteY3" fmla="*/ 944844 h 947944"/>
                    <a:gd name="connsiteX4" fmla="*/ 259316 w 585273"/>
                    <a:gd name="connsiteY4" fmla="*/ 944844 h 947944"/>
                    <a:gd name="connsiteX5" fmla="*/ 145648 w 585273"/>
                    <a:gd name="connsiteY5" fmla="*/ 831176 h 947944"/>
                    <a:gd name="connsiteX6" fmla="*/ 16987 w 585273"/>
                    <a:gd name="connsiteY6" fmla="*/ 89879 h 947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273" h="947944">
                      <a:moveTo>
                        <a:pt x="16987" y="89879"/>
                      </a:moveTo>
                      <a:cubicBezTo>
                        <a:pt x="63980" y="14262"/>
                        <a:pt x="510536" y="-56377"/>
                        <a:pt x="578972" y="67173"/>
                      </a:cubicBezTo>
                      <a:cubicBezTo>
                        <a:pt x="617072" y="218407"/>
                        <a:pt x="471777" y="684898"/>
                        <a:pt x="427605" y="831176"/>
                      </a:cubicBezTo>
                      <a:cubicBezTo>
                        <a:pt x="383433" y="977454"/>
                        <a:pt x="376714" y="944844"/>
                        <a:pt x="313937" y="944844"/>
                      </a:cubicBezTo>
                      <a:lnTo>
                        <a:pt x="259316" y="944844"/>
                      </a:lnTo>
                      <a:cubicBezTo>
                        <a:pt x="196539" y="944844"/>
                        <a:pt x="145648" y="893953"/>
                        <a:pt x="145648" y="831176"/>
                      </a:cubicBezTo>
                      <a:cubicBezTo>
                        <a:pt x="145648" y="679942"/>
                        <a:pt x="-59213" y="241113"/>
                        <a:pt x="16987" y="8987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08F2EE6B-5EDB-49EC-D315-417E6BCDFF4B}"/>
                    </a:ext>
                  </a:extLst>
                </p:cNvPr>
                <p:cNvSpPr/>
                <p:nvPr/>
              </p:nvSpPr>
              <p:spPr>
                <a:xfrm rot="5400000">
                  <a:off x="10447003" y="5207018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B56F4513-7126-E22D-567A-8A88A60B71F6}"/>
                    </a:ext>
                  </a:extLst>
                </p:cNvPr>
                <p:cNvSpPr/>
                <p:nvPr/>
              </p:nvSpPr>
              <p:spPr>
                <a:xfrm rot="6071342" flipH="1">
                  <a:off x="10438586" y="4116250"/>
                  <a:ext cx="310701" cy="745198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2E465B6-EF8A-91BE-A8BE-DC43508F399B}"/>
                </a:ext>
              </a:extLst>
            </p:cNvPr>
            <p:cNvGrpSpPr/>
            <p:nvPr/>
          </p:nvGrpSpPr>
          <p:grpSpPr>
            <a:xfrm>
              <a:off x="2588125" y="818705"/>
              <a:ext cx="3571708" cy="3357524"/>
              <a:chOff x="1662291" y="1242161"/>
              <a:chExt cx="3571708" cy="3357524"/>
            </a:xfrm>
          </p:grpSpPr>
          <p:sp>
            <p:nvSpPr>
              <p:cNvPr id="37" name="Rectangle 169">
                <a:extLst>
                  <a:ext uri="{FF2B5EF4-FFF2-40B4-BE49-F238E27FC236}">
                    <a16:creationId xmlns:a16="http://schemas.microsoft.com/office/drawing/2014/main" id="{F42F1228-B38C-2328-52E5-4206E0E83292}"/>
                  </a:ext>
                </a:extLst>
              </p:cNvPr>
              <p:cNvSpPr/>
              <p:nvPr/>
            </p:nvSpPr>
            <p:spPr>
              <a:xfrm rot="18633300">
                <a:off x="2383440" y="1573997"/>
                <a:ext cx="430975" cy="31447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94">
                <a:extLst>
                  <a:ext uri="{FF2B5EF4-FFF2-40B4-BE49-F238E27FC236}">
                    <a16:creationId xmlns:a16="http://schemas.microsoft.com/office/drawing/2014/main" id="{73771E79-D2F2-A5B6-168A-0DE7AD45C0EF}"/>
                  </a:ext>
                </a:extLst>
              </p:cNvPr>
              <p:cNvSpPr/>
              <p:nvPr/>
            </p:nvSpPr>
            <p:spPr>
              <a:xfrm>
                <a:off x="1707049" y="1704893"/>
                <a:ext cx="3094901" cy="2894792"/>
              </a:xfrm>
              <a:custGeom>
                <a:avLst/>
                <a:gdLst>
                  <a:gd name="connsiteX0" fmla="*/ 0 w 1776549"/>
                  <a:gd name="connsiteY0" fmla="*/ 0 h 1983513"/>
                  <a:gd name="connsiteX1" fmla="*/ 1776549 w 1776549"/>
                  <a:gd name="connsiteY1" fmla="*/ 0 h 1983513"/>
                  <a:gd name="connsiteX2" fmla="*/ 1776549 w 1776549"/>
                  <a:gd name="connsiteY2" fmla="*/ 1983513 h 1983513"/>
                  <a:gd name="connsiteX3" fmla="*/ 0 w 1776549"/>
                  <a:gd name="connsiteY3" fmla="*/ 1983513 h 1983513"/>
                  <a:gd name="connsiteX4" fmla="*/ 0 w 1776549"/>
                  <a:gd name="connsiteY4" fmla="*/ 0 h 1983513"/>
                  <a:gd name="connsiteX0" fmla="*/ 0 w 2144849"/>
                  <a:gd name="connsiteY0" fmla="*/ 0 h 2097813"/>
                  <a:gd name="connsiteX1" fmla="*/ 2144849 w 2144849"/>
                  <a:gd name="connsiteY1" fmla="*/ 114300 h 2097813"/>
                  <a:gd name="connsiteX2" fmla="*/ 2144849 w 2144849"/>
                  <a:gd name="connsiteY2" fmla="*/ 2097813 h 2097813"/>
                  <a:gd name="connsiteX3" fmla="*/ 368300 w 2144849"/>
                  <a:gd name="connsiteY3" fmla="*/ 2097813 h 2097813"/>
                  <a:gd name="connsiteX4" fmla="*/ 0 w 2144849"/>
                  <a:gd name="connsiteY4" fmla="*/ 0 h 2097813"/>
                  <a:gd name="connsiteX0" fmla="*/ 0 w 2271849"/>
                  <a:gd name="connsiteY0" fmla="*/ 0 h 2097813"/>
                  <a:gd name="connsiteX1" fmla="*/ 2271849 w 2271849"/>
                  <a:gd name="connsiteY1" fmla="*/ 0 h 2097813"/>
                  <a:gd name="connsiteX2" fmla="*/ 2144849 w 2271849"/>
                  <a:gd name="connsiteY2" fmla="*/ 2097813 h 2097813"/>
                  <a:gd name="connsiteX3" fmla="*/ 368300 w 2271849"/>
                  <a:gd name="connsiteY3" fmla="*/ 2097813 h 2097813"/>
                  <a:gd name="connsiteX4" fmla="*/ 0 w 2271849"/>
                  <a:gd name="connsiteY4" fmla="*/ 0 h 2097813"/>
                  <a:gd name="connsiteX0" fmla="*/ 0 w 2271849"/>
                  <a:gd name="connsiteY0" fmla="*/ 158044 h 2255857"/>
                  <a:gd name="connsiteX1" fmla="*/ 2271849 w 2271849"/>
                  <a:gd name="connsiteY1" fmla="*/ 158044 h 2255857"/>
                  <a:gd name="connsiteX2" fmla="*/ 2144849 w 2271849"/>
                  <a:gd name="connsiteY2" fmla="*/ 2255857 h 2255857"/>
                  <a:gd name="connsiteX3" fmla="*/ 368300 w 2271849"/>
                  <a:gd name="connsiteY3" fmla="*/ 2255857 h 2255857"/>
                  <a:gd name="connsiteX4" fmla="*/ 0 w 2271849"/>
                  <a:gd name="connsiteY4" fmla="*/ 158044 h 2255857"/>
                  <a:gd name="connsiteX0" fmla="*/ 0 w 2271849"/>
                  <a:gd name="connsiteY0" fmla="*/ 276307 h 2374120"/>
                  <a:gd name="connsiteX1" fmla="*/ 2271849 w 2271849"/>
                  <a:gd name="connsiteY1" fmla="*/ 276307 h 2374120"/>
                  <a:gd name="connsiteX2" fmla="*/ 2144849 w 2271849"/>
                  <a:gd name="connsiteY2" fmla="*/ 2374120 h 2374120"/>
                  <a:gd name="connsiteX3" fmla="*/ 368300 w 2271849"/>
                  <a:gd name="connsiteY3" fmla="*/ 2374120 h 2374120"/>
                  <a:gd name="connsiteX4" fmla="*/ 0 w 2271849"/>
                  <a:gd name="connsiteY4" fmla="*/ 276307 h 2374120"/>
                  <a:gd name="connsiteX0" fmla="*/ 0 w 2513149"/>
                  <a:gd name="connsiteY0" fmla="*/ 276307 h 2374120"/>
                  <a:gd name="connsiteX1" fmla="*/ 2271849 w 2513149"/>
                  <a:gd name="connsiteY1" fmla="*/ 276307 h 2374120"/>
                  <a:gd name="connsiteX2" fmla="*/ 2513149 w 2513149"/>
                  <a:gd name="connsiteY2" fmla="*/ 2196320 h 2374120"/>
                  <a:gd name="connsiteX3" fmla="*/ 368300 w 2513149"/>
                  <a:gd name="connsiteY3" fmla="*/ 2374120 h 2374120"/>
                  <a:gd name="connsiteX4" fmla="*/ 0 w 2513149"/>
                  <a:gd name="connsiteY4" fmla="*/ 276307 h 2374120"/>
                  <a:gd name="connsiteX0" fmla="*/ 0 w 2519880"/>
                  <a:gd name="connsiteY0" fmla="*/ 276307 h 2374120"/>
                  <a:gd name="connsiteX1" fmla="*/ 2271849 w 2519880"/>
                  <a:gd name="connsiteY1" fmla="*/ 276307 h 2374120"/>
                  <a:gd name="connsiteX2" fmla="*/ 2513149 w 2519880"/>
                  <a:gd name="connsiteY2" fmla="*/ 2196320 h 2374120"/>
                  <a:gd name="connsiteX3" fmla="*/ 368300 w 2519880"/>
                  <a:gd name="connsiteY3" fmla="*/ 2374120 h 2374120"/>
                  <a:gd name="connsiteX4" fmla="*/ 0 w 2519880"/>
                  <a:gd name="connsiteY4" fmla="*/ 276307 h 2374120"/>
                  <a:gd name="connsiteX0" fmla="*/ 0 w 2519880"/>
                  <a:gd name="connsiteY0" fmla="*/ 276307 h 2475720"/>
                  <a:gd name="connsiteX1" fmla="*/ 2271849 w 2519880"/>
                  <a:gd name="connsiteY1" fmla="*/ 276307 h 2475720"/>
                  <a:gd name="connsiteX2" fmla="*/ 2513149 w 2519880"/>
                  <a:gd name="connsiteY2" fmla="*/ 2196320 h 2475720"/>
                  <a:gd name="connsiteX3" fmla="*/ 241300 w 2519880"/>
                  <a:gd name="connsiteY3" fmla="*/ 2475720 h 2475720"/>
                  <a:gd name="connsiteX4" fmla="*/ 0 w 2519880"/>
                  <a:gd name="connsiteY4" fmla="*/ 276307 h 2475720"/>
                  <a:gd name="connsiteX0" fmla="*/ 0 w 2519880"/>
                  <a:gd name="connsiteY0" fmla="*/ 276307 h 2674404"/>
                  <a:gd name="connsiteX1" fmla="*/ 2271849 w 2519880"/>
                  <a:gd name="connsiteY1" fmla="*/ 276307 h 2674404"/>
                  <a:gd name="connsiteX2" fmla="*/ 2513149 w 2519880"/>
                  <a:gd name="connsiteY2" fmla="*/ 2196320 h 2674404"/>
                  <a:gd name="connsiteX3" fmla="*/ 241300 w 2519880"/>
                  <a:gd name="connsiteY3" fmla="*/ 2475720 h 2674404"/>
                  <a:gd name="connsiteX4" fmla="*/ 0 w 2519880"/>
                  <a:gd name="connsiteY4" fmla="*/ 276307 h 2674404"/>
                  <a:gd name="connsiteX0" fmla="*/ 0 w 2519880"/>
                  <a:gd name="connsiteY0" fmla="*/ 276307 h 2894792"/>
                  <a:gd name="connsiteX1" fmla="*/ 2271849 w 2519880"/>
                  <a:gd name="connsiteY1" fmla="*/ 276307 h 2894792"/>
                  <a:gd name="connsiteX2" fmla="*/ 2513149 w 2519880"/>
                  <a:gd name="connsiteY2" fmla="*/ 2196320 h 2894792"/>
                  <a:gd name="connsiteX3" fmla="*/ 241300 w 2519880"/>
                  <a:gd name="connsiteY3" fmla="*/ 2475720 h 2894792"/>
                  <a:gd name="connsiteX4" fmla="*/ 0 w 2519880"/>
                  <a:gd name="connsiteY4" fmla="*/ 276307 h 2894792"/>
                  <a:gd name="connsiteX0" fmla="*/ 59185 w 2579065"/>
                  <a:gd name="connsiteY0" fmla="*/ 276307 h 2894792"/>
                  <a:gd name="connsiteX1" fmla="*/ 2331034 w 2579065"/>
                  <a:gd name="connsiteY1" fmla="*/ 276307 h 2894792"/>
                  <a:gd name="connsiteX2" fmla="*/ 2572334 w 2579065"/>
                  <a:gd name="connsiteY2" fmla="*/ 2196320 h 2894792"/>
                  <a:gd name="connsiteX3" fmla="*/ 300485 w 2579065"/>
                  <a:gd name="connsiteY3" fmla="*/ 2475720 h 2894792"/>
                  <a:gd name="connsiteX4" fmla="*/ 59185 w 2579065"/>
                  <a:gd name="connsiteY4" fmla="*/ 276307 h 2894792"/>
                  <a:gd name="connsiteX0" fmla="*/ 392638 w 2912518"/>
                  <a:gd name="connsiteY0" fmla="*/ 276307 h 2894792"/>
                  <a:gd name="connsiteX1" fmla="*/ 2664487 w 2912518"/>
                  <a:gd name="connsiteY1" fmla="*/ 276307 h 2894792"/>
                  <a:gd name="connsiteX2" fmla="*/ 2905787 w 2912518"/>
                  <a:gd name="connsiteY2" fmla="*/ 2196320 h 2894792"/>
                  <a:gd name="connsiteX3" fmla="*/ 633938 w 2912518"/>
                  <a:gd name="connsiteY3" fmla="*/ 2475720 h 2894792"/>
                  <a:gd name="connsiteX4" fmla="*/ 12270 w 2912518"/>
                  <a:gd name="connsiteY4" fmla="*/ 1635207 h 2894792"/>
                  <a:gd name="connsiteX5" fmla="*/ 392638 w 2912518"/>
                  <a:gd name="connsiteY5" fmla="*/ 276307 h 2894792"/>
                  <a:gd name="connsiteX0" fmla="*/ 400226 w 2920106"/>
                  <a:gd name="connsiteY0" fmla="*/ 276307 h 2894792"/>
                  <a:gd name="connsiteX1" fmla="*/ 2672075 w 2920106"/>
                  <a:gd name="connsiteY1" fmla="*/ 276307 h 2894792"/>
                  <a:gd name="connsiteX2" fmla="*/ 2913375 w 2920106"/>
                  <a:gd name="connsiteY2" fmla="*/ 2196320 h 2894792"/>
                  <a:gd name="connsiteX3" fmla="*/ 641526 w 2920106"/>
                  <a:gd name="connsiteY3" fmla="*/ 2475720 h 2894792"/>
                  <a:gd name="connsiteX4" fmla="*/ 19858 w 2920106"/>
                  <a:gd name="connsiteY4" fmla="*/ 1635207 h 2894792"/>
                  <a:gd name="connsiteX5" fmla="*/ 286558 w 2920106"/>
                  <a:gd name="connsiteY5" fmla="*/ 1000207 h 2894792"/>
                  <a:gd name="connsiteX6" fmla="*/ 400226 w 2920106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388989 w 2908869"/>
                  <a:gd name="connsiteY0" fmla="*/ 276307 h 2894792"/>
                  <a:gd name="connsiteX1" fmla="*/ 2660838 w 2908869"/>
                  <a:gd name="connsiteY1" fmla="*/ 276307 h 2894792"/>
                  <a:gd name="connsiteX2" fmla="*/ 2902138 w 2908869"/>
                  <a:gd name="connsiteY2" fmla="*/ 2196320 h 2894792"/>
                  <a:gd name="connsiteX3" fmla="*/ 630289 w 2908869"/>
                  <a:gd name="connsiteY3" fmla="*/ 2475720 h 2894792"/>
                  <a:gd name="connsiteX4" fmla="*/ 8621 w 2908869"/>
                  <a:gd name="connsiteY4" fmla="*/ 1635207 h 2894792"/>
                  <a:gd name="connsiteX5" fmla="*/ 275321 w 2908869"/>
                  <a:gd name="connsiteY5" fmla="*/ 1000207 h 2894792"/>
                  <a:gd name="connsiteX6" fmla="*/ 388989 w 2908869"/>
                  <a:gd name="connsiteY6" fmla="*/ 276307 h 2894792"/>
                  <a:gd name="connsiteX0" fmla="*/ 469952 w 2989832"/>
                  <a:gd name="connsiteY0" fmla="*/ 276307 h 2894792"/>
                  <a:gd name="connsiteX1" fmla="*/ 2741801 w 2989832"/>
                  <a:gd name="connsiteY1" fmla="*/ 276307 h 2894792"/>
                  <a:gd name="connsiteX2" fmla="*/ 2983101 w 2989832"/>
                  <a:gd name="connsiteY2" fmla="*/ 2196320 h 2894792"/>
                  <a:gd name="connsiteX3" fmla="*/ 711252 w 2989832"/>
                  <a:gd name="connsiteY3" fmla="*/ 2475720 h 2894792"/>
                  <a:gd name="connsiteX4" fmla="*/ 7034 w 2989832"/>
                  <a:gd name="connsiteY4" fmla="*/ 1654257 h 2894792"/>
                  <a:gd name="connsiteX5" fmla="*/ 356284 w 2989832"/>
                  <a:gd name="connsiteY5" fmla="*/ 1000207 h 2894792"/>
                  <a:gd name="connsiteX6" fmla="*/ 469952 w 2989832"/>
                  <a:gd name="connsiteY6" fmla="*/ 276307 h 2894792"/>
                  <a:gd name="connsiteX0" fmla="*/ 463098 w 2982978"/>
                  <a:gd name="connsiteY0" fmla="*/ 276307 h 2894792"/>
                  <a:gd name="connsiteX1" fmla="*/ 2734947 w 2982978"/>
                  <a:gd name="connsiteY1" fmla="*/ 276307 h 2894792"/>
                  <a:gd name="connsiteX2" fmla="*/ 2976247 w 2982978"/>
                  <a:gd name="connsiteY2" fmla="*/ 2196320 h 2894792"/>
                  <a:gd name="connsiteX3" fmla="*/ 704398 w 2982978"/>
                  <a:gd name="connsiteY3" fmla="*/ 2475720 h 2894792"/>
                  <a:gd name="connsiteX4" fmla="*/ 412038 w 2982978"/>
                  <a:gd name="connsiteY4" fmla="*/ 2170525 h 2894792"/>
                  <a:gd name="connsiteX5" fmla="*/ 180 w 2982978"/>
                  <a:gd name="connsiteY5" fmla="*/ 1654257 h 2894792"/>
                  <a:gd name="connsiteX6" fmla="*/ 349430 w 2982978"/>
                  <a:gd name="connsiteY6" fmla="*/ 1000207 h 2894792"/>
                  <a:gd name="connsiteX7" fmla="*/ 463098 w 2982978"/>
                  <a:gd name="connsiteY7" fmla="*/ 276307 h 2894792"/>
                  <a:gd name="connsiteX0" fmla="*/ 463105 w 2982985"/>
                  <a:gd name="connsiteY0" fmla="*/ 276307 h 2894792"/>
                  <a:gd name="connsiteX1" fmla="*/ 2734954 w 2982985"/>
                  <a:gd name="connsiteY1" fmla="*/ 276307 h 2894792"/>
                  <a:gd name="connsiteX2" fmla="*/ 2976254 w 2982985"/>
                  <a:gd name="connsiteY2" fmla="*/ 2196320 h 2894792"/>
                  <a:gd name="connsiteX3" fmla="*/ 704405 w 2982985"/>
                  <a:gd name="connsiteY3" fmla="*/ 2475720 h 2894792"/>
                  <a:gd name="connsiteX4" fmla="*/ 412045 w 2982985"/>
                  <a:gd name="connsiteY4" fmla="*/ 2170525 h 2894792"/>
                  <a:gd name="connsiteX5" fmla="*/ 187 w 2982985"/>
                  <a:gd name="connsiteY5" fmla="*/ 1654257 h 2894792"/>
                  <a:gd name="connsiteX6" fmla="*/ 349437 w 2982985"/>
                  <a:gd name="connsiteY6" fmla="*/ 1000207 h 2894792"/>
                  <a:gd name="connsiteX7" fmla="*/ 463105 w 2982985"/>
                  <a:gd name="connsiteY7" fmla="*/ 276307 h 2894792"/>
                  <a:gd name="connsiteX0" fmla="*/ 463986 w 2983866"/>
                  <a:gd name="connsiteY0" fmla="*/ 276307 h 2894792"/>
                  <a:gd name="connsiteX1" fmla="*/ 2735835 w 2983866"/>
                  <a:gd name="connsiteY1" fmla="*/ 276307 h 2894792"/>
                  <a:gd name="connsiteX2" fmla="*/ 2977135 w 2983866"/>
                  <a:gd name="connsiteY2" fmla="*/ 2196320 h 2894792"/>
                  <a:gd name="connsiteX3" fmla="*/ 705286 w 2983866"/>
                  <a:gd name="connsiteY3" fmla="*/ 2475720 h 2894792"/>
                  <a:gd name="connsiteX4" fmla="*/ 412926 w 2983866"/>
                  <a:gd name="connsiteY4" fmla="*/ 2170525 h 2894792"/>
                  <a:gd name="connsiteX5" fmla="*/ 1068 w 2983866"/>
                  <a:gd name="connsiteY5" fmla="*/ 1654257 h 2894792"/>
                  <a:gd name="connsiteX6" fmla="*/ 350318 w 2983866"/>
                  <a:gd name="connsiteY6" fmla="*/ 1000207 h 2894792"/>
                  <a:gd name="connsiteX7" fmla="*/ 463986 w 2983866"/>
                  <a:gd name="connsiteY7" fmla="*/ 276307 h 2894792"/>
                  <a:gd name="connsiteX0" fmla="*/ 462932 w 2982812"/>
                  <a:gd name="connsiteY0" fmla="*/ 276307 h 2894792"/>
                  <a:gd name="connsiteX1" fmla="*/ 2734781 w 2982812"/>
                  <a:gd name="connsiteY1" fmla="*/ 276307 h 2894792"/>
                  <a:gd name="connsiteX2" fmla="*/ 2976081 w 2982812"/>
                  <a:gd name="connsiteY2" fmla="*/ 2196320 h 2894792"/>
                  <a:gd name="connsiteX3" fmla="*/ 704232 w 2982812"/>
                  <a:gd name="connsiteY3" fmla="*/ 2475720 h 2894792"/>
                  <a:gd name="connsiteX4" fmla="*/ 411872 w 2982812"/>
                  <a:gd name="connsiteY4" fmla="*/ 2170525 h 2894792"/>
                  <a:gd name="connsiteX5" fmla="*/ 14 w 2982812"/>
                  <a:gd name="connsiteY5" fmla="*/ 1654257 h 2894792"/>
                  <a:gd name="connsiteX6" fmla="*/ 349264 w 2982812"/>
                  <a:gd name="connsiteY6" fmla="*/ 1000207 h 2894792"/>
                  <a:gd name="connsiteX7" fmla="*/ 462932 w 2982812"/>
                  <a:gd name="connsiteY7" fmla="*/ 276307 h 2894792"/>
                  <a:gd name="connsiteX0" fmla="*/ 462931 w 2982811"/>
                  <a:gd name="connsiteY0" fmla="*/ 276307 h 2894792"/>
                  <a:gd name="connsiteX1" fmla="*/ 2734780 w 2982811"/>
                  <a:gd name="connsiteY1" fmla="*/ 276307 h 2894792"/>
                  <a:gd name="connsiteX2" fmla="*/ 2976080 w 2982811"/>
                  <a:gd name="connsiteY2" fmla="*/ 2196320 h 2894792"/>
                  <a:gd name="connsiteX3" fmla="*/ 704231 w 2982811"/>
                  <a:gd name="connsiteY3" fmla="*/ 2475720 h 2894792"/>
                  <a:gd name="connsiteX4" fmla="*/ 423777 w 2982811"/>
                  <a:gd name="connsiteY4" fmla="*/ 2144331 h 2894792"/>
                  <a:gd name="connsiteX5" fmla="*/ 13 w 2982811"/>
                  <a:gd name="connsiteY5" fmla="*/ 1654257 h 2894792"/>
                  <a:gd name="connsiteX6" fmla="*/ 349263 w 2982811"/>
                  <a:gd name="connsiteY6" fmla="*/ 1000207 h 2894792"/>
                  <a:gd name="connsiteX7" fmla="*/ 462931 w 2982811"/>
                  <a:gd name="connsiteY7" fmla="*/ 276307 h 2894792"/>
                  <a:gd name="connsiteX0" fmla="*/ 436739 w 2956619"/>
                  <a:gd name="connsiteY0" fmla="*/ 276307 h 2894792"/>
                  <a:gd name="connsiteX1" fmla="*/ 2708588 w 2956619"/>
                  <a:gd name="connsiteY1" fmla="*/ 276307 h 2894792"/>
                  <a:gd name="connsiteX2" fmla="*/ 2949888 w 2956619"/>
                  <a:gd name="connsiteY2" fmla="*/ 2196320 h 2894792"/>
                  <a:gd name="connsiteX3" fmla="*/ 678039 w 2956619"/>
                  <a:gd name="connsiteY3" fmla="*/ 2475720 h 2894792"/>
                  <a:gd name="connsiteX4" fmla="*/ 397585 w 2956619"/>
                  <a:gd name="connsiteY4" fmla="*/ 2144331 h 2894792"/>
                  <a:gd name="connsiteX5" fmla="*/ 15 w 2956619"/>
                  <a:gd name="connsiteY5" fmla="*/ 1656639 h 2894792"/>
                  <a:gd name="connsiteX6" fmla="*/ 323071 w 2956619"/>
                  <a:gd name="connsiteY6" fmla="*/ 1000207 h 2894792"/>
                  <a:gd name="connsiteX7" fmla="*/ 436739 w 2956619"/>
                  <a:gd name="connsiteY7" fmla="*/ 276307 h 2894792"/>
                  <a:gd name="connsiteX0" fmla="*/ 440342 w 2960222"/>
                  <a:gd name="connsiteY0" fmla="*/ 276307 h 2894792"/>
                  <a:gd name="connsiteX1" fmla="*/ 2712191 w 2960222"/>
                  <a:gd name="connsiteY1" fmla="*/ 276307 h 2894792"/>
                  <a:gd name="connsiteX2" fmla="*/ 2953491 w 2960222"/>
                  <a:gd name="connsiteY2" fmla="*/ 2196320 h 2894792"/>
                  <a:gd name="connsiteX3" fmla="*/ 681642 w 2960222"/>
                  <a:gd name="connsiteY3" fmla="*/ 2475720 h 2894792"/>
                  <a:gd name="connsiteX4" fmla="*/ 401188 w 2960222"/>
                  <a:gd name="connsiteY4" fmla="*/ 2144331 h 2894792"/>
                  <a:gd name="connsiteX5" fmla="*/ 3618 w 2960222"/>
                  <a:gd name="connsiteY5" fmla="*/ 1656639 h 2894792"/>
                  <a:gd name="connsiteX6" fmla="*/ 326674 w 2960222"/>
                  <a:gd name="connsiteY6" fmla="*/ 1000207 h 2894792"/>
                  <a:gd name="connsiteX7" fmla="*/ 440342 w 2960222"/>
                  <a:gd name="connsiteY7" fmla="*/ 276307 h 2894792"/>
                  <a:gd name="connsiteX0" fmla="*/ 438640 w 2958520"/>
                  <a:gd name="connsiteY0" fmla="*/ 276307 h 2894792"/>
                  <a:gd name="connsiteX1" fmla="*/ 2710489 w 2958520"/>
                  <a:gd name="connsiteY1" fmla="*/ 276307 h 2894792"/>
                  <a:gd name="connsiteX2" fmla="*/ 2951789 w 2958520"/>
                  <a:gd name="connsiteY2" fmla="*/ 2196320 h 2894792"/>
                  <a:gd name="connsiteX3" fmla="*/ 679940 w 2958520"/>
                  <a:gd name="connsiteY3" fmla="*/ 2475720 h 2894792"/>
                  <a:gd name="connsiteX4" fmla="*/ 399486 w 2958520"/>
                  <a:gd name="connsiteY4" fmla="*/ 2144331 h 2894792"/>
                  <a:gd name="connsiteX5" fmla="*/ 1916 w 2958520"/>
                  <a:gd name="connsiteY5" fmla="*/ 1656639 h 2894792"/>
                  <a:gd name="connsiteX6" fmla="*/ 324972 w 2958520"/>
                  <a:gd name="connsiteY6" fmla="*/ 1000207 h 2894792"/>
                  <a:gd name="connsiteX7" fmla="*/ 438640 w 2958520"/>
                  <a:gd name="connsiteY7" fmla="*/ 276307 h 2894792"/>
                  <a:gd name="connsiteX0" fmla="*/ 438558 w 2958438"/>
                  <a:gd name="connsiteY0" fmla="*/ 276307 h 2894792"/>
                  <a:gd name="connsiteX1" fmla="*/ 2710407 w 2958438"/>
                  <a:gd name="connsiteY1" fmla="*/ 276307 h 2894792"/>
                  <a:gd name="connsiteX2" fmla="*/ 2951707 w 2958438"/>
                  <a:gd name="connsiteY2" fmla="*/ 2196320 h 2894792"/>
                  <a:gd name="connsiteX3" fmla="*/ 679858 w 2958438"/>
                  <a:gd name="connsiteY3" fmla="*/ 2475720 h 2894792"/>
                  <a:gd name="connsiteX4" fmla="*/ 413691 w 2958438"/>
                  <a:gd name="connsiteY4" fmla="*/ 2134806 h 2894792"/>
                  <a:gd name="connsiteX5" fmla="*/ 1834 w 2958438"/>
                  <a:gd name="connsiteY5" fmla="*/ 1656639 h 2894792"/>
                  <a:gd name="connsiteX6" fmla="*/ 324890 w 2958438"/>
                  <a:gd name="connsiteY6" fmla="*/ 1000207 h 2894792"/>
                  <a:gd name="connsiteX7" fmla="*/ 438558 w 2958438"/>
                  <a:gd name="connsiteY7" fmla="*/ 276307 h 2894792"/>
                  <a:gd name="connsiteX0" fmla="*/ 438928 w 2958808"/>
                  <a:gd name="connsiteY0" fmla="*/ 276307 h 2894792"/>
                  <a:gd name="connsiteX1" fmla="*/ 2710777 w 2958808"/>
                  <a:gd name="connsiteY1" fmla="*/ 276307 h 2894792"/>
                  <a:gd name="connsiteX2" fmla="*/ 2952077 w 2958808"/>
                  <a:gd name="connsiteY2" fmla="*/ 2196320 h 2894792"/>
                  <a:gd name="connsiteX3" fmla="*/ 680228 w 2958808"/>
                  <a:gd name="connsiteY3" fmla="*/ 2475720 h 2894792"/>
                  <a:gd name="connsiteX4" fmla="*/ 414061 w 2958808"/>
                  <a:gd name="connsiteY4" fmla="*/ 2134806 h 2894792"/>
                  <a:gd name="connsiteX5" fmla="*/ 2204 w 2958808"/>
                  <a:gd name="connsiteY5" fmla="*/ 1656639 h 2894792"/>
                  <a:gd name="connsiteX6" fmla="*/ 325260 w 2958808"/>
                  <a:gd name="connsiteY6" fmla="*/ 1000207 h 2894792"/>
                  <a:gd name="connsiteX7" fmla="*/ 438928 w 2958808"/>
                  <a:gd name="connsiteY7" fmla="*/ 276307 h 2894792"/>
                  <a:gd name="connsiteX0" fmla="*/ 438928 w 3053097"/>
                  <a:gd name="connsiteY0" fmla="*/ 276307 h 2894792"/>
                  <a:gd name="connsiteX1" fmla="*/ 2710777 w 3053097"/>
                  <a:gd name="connsiteY1" fmla="*/ 276307 h 2894792"/>
                  <a:gd name="connsiteX2" fmla="*/ 2952077 w 3053097"/>
                  <a:gd name="connsiteY2" fmla="*/ 2196320 h 2894792"/>
                  <a:gd name="connsiteX3" fmla="*/ 680228 w 3053097"/>
                  <a:gd name="connsiteY3" fmla="*/ 2475720 h 2894792"/>
                  <a:gd name="connsiteX4" fmla="*/ 414061 w 3053097"/>
                  <a:gd name="connsiteY4" fmla="*/ 2134806 h 2894792"/>
                  <a:gd name="connsiteX5" fmla="*/ 2204 w 3053097"/>
                  <a:gd name="connsiteY5" fmla="*/ 1656639 h 2894792"/>
                  <a:gd name="connsiteX6" fmla="*/ 325260 w 3053097"/>
                  <a:gd name="connsiteY6" fmla="*/ 1000207 h 2894792"/>
                  <a:gd name="connsiteX7" fmla="*/ 438928 w 3053097"/>
                  <a:gd name="connsiteY7" fmla="*/ 276307 h 2894792"/>
                  <a:gd name="connsiteX0" fmla="*/ 438928 w 3089784"/>
                  <a:gd name="connsiteY0" fmla="*/ 276307 h 2894792"/>
                  <a:gd name="connsiteX1" fmla="*/ 2710777 w 3089784"/>
                  <a:gd name="connsiteY1" fmla="*/ 276307 h 2894792"/>
                  <a:gd name="connsiteX2" fmla="*/ 2952077 w 3089784"/>
                  <a:gd name="connsiteY2" fmla="*/ 2196320 h 2894792"/>
                  <a:gd name="connsiteX3" fmla="*/ 680228 w 3089784"/>
                  <a:gd name="connsiteY3" fmla="*/ 2475720 h 2894792"/>
                  <a:gd name="connsiteX4" fmla="*/ 414061 w 3089784"/>
                  <a:gd name="connsiteY4" fmla="*/ 2134806 h 2894792"/>
                  <a:gd name="connsiteX5" fmla="*/ 2204 w 3089784"/>
                  <a:gd name="connsiteY5" fmla="*/ 1656639 h 2894792"/>
                  <a:gd name="connsiteX6" fmla="*/ 325260 w 3089784"/>
                  <a:gd name="connsiteY6" fmla="*/ 1000207 h 2894792"/>
                  <a:gd name="connsiteX7" fmla="*/ 438928 w 3089784"/>
                  <a:gd name="connsiteY7" fmla="*/ 276307 h 2894792"/>
                  <a:gd name="connsiteX0" fmla="*/ 438928 w 3095212"/>
                  <a:gd name="connsiteY0" fmla="*/ 276307 h 2894792"/>
                  <a:gd name="connsiteX1" fmla="*/ 2710777 w 3095212"/>
                  <a:gd name="connsiteY1" fmla="*/ 276307 h 2894792"/>
                  <a:gd name="connsiteX2" fmla="*/ 2952077 w 3095212"/>
                  <a:gd name="connsiteY2" fmla="*/ 2196320 h 2894792"/>
                  <a:gd name="connsiteX3" fmla="*/ 680228 w 3095212"/>
                  <a:gd name="connsiteY3" fmla="*/ 2475720 h 2894792"/>
                  <a:gd name="connsiteX4" fmla="*/ 414061 w 3095212"/>
                  <a:gd name="connsiteY4" fmla="*/ 2134806 h 2894792"/>
                  <a:gd name="connsiteX5" fmla="*/ 2204 w 3095212"/>
                  <a:gd name="connsiteY5" fmla="*/ 1656639 h 2894792"/>
                  <a:gd name="connsiteX6" fmla="*/ 325260 w 3095212"/>
                  <a:gd name="connsiteY6" fmla="*/ 1000207 h 2894792"/>
                  <a:gd name="connsiteX7" fmla="*/ 438928 w 3095212"/>
                  <a:gd name="connsiteY7" fmla="*/ 276307 h 2894792"/>
                  <a:gd name="connsiteX0" fmla="*/ 438467 w 3094751"/>
                  <a:gd name="connsiteY0" fmla="*/ 276307 h 2894792"/>
                  <a:gd name="connsiteX1" fmla="*/ 2710316 w 3094751"/>
                  <a:gd name="connsiteY1" fmla="*/ 276307 h 2894792"/>
                  <a:gd name="connsiteX2" fmla="*/ 2951616 w 3094751"/>
                  <a:gd name="connsiteY2" fmla="*/ 2196320 h 2894792"/>
                  <a:gd name="connsiteX3" fmla="*/ 679767 w 3094751"/>
                  <a:gd name="connsiteY3" fmla="*/ 2475720 h 2894792"/>
                  <a:gd name="connsiteX4" fmla="*/ 487419 w 3094751"/>
                  <a:gd name="connsiteY4" fmla="*/ 2115756 h 2894792"/>
                  <a:gd name="connsiteX5" fmla="*/ 1743 w 3094751"/>
                  <a:gd name="connsiteY5" fmla="*/ 1656639 h 2894792"/>
                  <a:gd name="connsiteX6" fmla="*/ 324799 w 3094751"/>
                  <a:gd name="connsiteY6" fmla="*/ 1000207 h 2894792"/>
                  <a:gd name="connsiteX7" fmla="*/ 438467 w 3094751"/>
                  <a:gd name="connsiteY7" fmla="*/ 276307 h 2894792"/>
                  <a:gd name="connsiteX0" fmla="*/ 438604 w 3094888"/>
                  <a:gd name="connsiteY0" fmla="*/ 276307 h 2894792"/>
                  <a:gd name="connsiteX1" fmla="*/ 2710453 w 3094888"/>
                  <a:gd name="connsiteY1" fmla="*/ 276307 h 2894792"/>
                  <a:gd name="connsiteX2" fmla="*/ 2951753 w 3094888"/>
                  <a:gd name="connsiteY2" fmla="*/ 2196320 h 2894792"/>
                  <a:gd name="connsiteX3" fmla="*/ 679904 w 3094888"/>
                  <a:gd name="connsiteY3" fmla="*/ 2475720 h 2894792"/>
                  <a:gd name="connsiteX4" fmla="*/ 487556 w 3094888"/>
                  <a:gd name="connsiteY4" fmla="*/ 2115756 h 2894792"/>
                  <a:gd name="connsiteX5" fmla="*/ 1880 w 3094888"/>
                  <a:gd name="connsiteY5" fmla="*/ 1656639 h 2894792"/>
                  <a:gd name="connsiteX6" fmla="*/ 324936 w 3094888"/>
                  <a:gd name="connsiteY6" fmla="*/ 1000207 h 2894792"/>
                  <a:gd name="connsiteX7" fmla="*/ 438604 w 3094888"/>
                  <a:gd name="connsiteY7" fmla="*/ 276307 h 2894792"/>
                  <a:gd name="connsiteX0" fmla="*/ 438617 w 3094901"/>
                  <a:gd name="connsiteY0" fmla="*/ 276307 h 2894792"/>
                  <a:gd name="connsiteX1" fmla="*/ 2710466 w 3094901"/>
                  <a:gd name="connsiteY1" fmla="*/ 276307 h 2894792"/>
                  <a:gd name="connsiteX2" fmla="*/ 2951766 w 3094901"/>
                  <a:gd name="connsiteY2" fmla="*/ 2196320 h 2894792"/>
                  <a:gd name="connsiteX3" fmla="*/ 679917 w 3094901"/>
                  <a:gd name="connsiteY3" fmla="*/ 2475720 h 2894792"/>
                  <a:gd name="connsiteX4" fmla="*/ 487569 w 3094901"/>
                  <a:gd name="connsiteY4" fmla="*/ 2115756 h 2894792"/>
                  <a:gd name="connsiteX5" fmla="*/ 1893 w 3094901"/>
                  <a:gd name="connsiteY5" fmla="*/ 1656639 h 2894792"/>
                  <a:gd name="connsiteX6" fmla="*/ 324949 w 3094901"/>
                  <a:gd name="connsiteY6" fmla="*/ 1000207 h 2894792"/>
                  <a:gd name="connsiteX7" fmla="*/ 438617 w 3094901"/>
                  <a:gd name="connsiteY7" fmla="*/ 276307 h 289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94901" h="2894792">
                    <a:moveTo>
                      <a:pt x="438617" y="276307"/>
                    </a:moveTo>
                    <a:cubicBezTo>
                      <a:pt x="1183200" y="-104693"/>
                      <a:pt x="2130983" y="-79293"/>
                      <a:pt x="2710466" y="276307"/>
                    </a:cubicBezTo>
                    <a:cubicBezTo>
                      <a:pt x="3254923" y="1052789"/>
                      <a:pt x="3107516" y="1996077"/>
                      <a:pt x="2951766" y="2196320"/>
                    </a:cubicBezTo>
                    <a:cubicBezTo>
                      <a:pt x="2257983" y="3140353"/>
                      <a:pt x="1259400" y="3017587"/>
                      <a:pt x="679917" y="2475720"/>
                    </a:cubicBezTo>
                    <a:cubicBezTo>
                      <a:pt x="233499" y="2485179"/>
                      <a:pt x="604939" y="2252666"/>
                      <a:pt x="487569" y="2115756"/>
                    </a:cubicBezTo>
                    <a:cubicBezTo>
                      <a:pt x="271774" y="2066158"/>
                      <a:pt x="-26566" y="1957525"/>
                      <a:pt x="1893" y="1656639"/>
                    </a:cubicBezTo>
                    <a:cubicBezTo>
                      <a:pt x="10508" y="1447828"/>
                      <a:pt x="252162" y="1230262"/>
                      <a:pt x="324949" y="1000207"/>
                    </a:cubicBezTo>
                    <a:cubicBezTo>
                      <a:pt x="397736" y="770152"/>
                      <a:pt x="521514" y="202224"/>
                      <a:pt x="438617" y="27630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 95">
                <a:extLst>
                  <a:ext uri="{FF2B5EF4-FFF2-40B4-BE49-F238E27FC236}">
                    <a16:creationId xmlns:a16="http://schemas.microsoft.com/office/drawing/2014/main" id="{5DDAD7EC-B05B-CDBF-6BB1-598F8CFB1A07}"/>
                  </a:ext>
                </a:extLst>
              </p:cNvPr>
              <p:cNvSpPr/>
              <p:nvPr/>
            </p:nvSpPr>
            <p:spPr>
              <a:xfrm>
                <a:off x="3847768" y="1599630"/>
                <a:ext cx="1386231" cy="1493117"/>
              </a:xfrm>
              <a:custGeom>
                <a:avLst/>
                <a:gdLst>
                  <a:gd name="connsiteX0" fmla="*/ 0 w 347649"/>
                  <a:gd name="connsiteY0" fmla="*/ 0 h 326808"/>
                  <a:gd name="connsiteX1" fmla="*/ 347649 w 347649"/>
                  <a:gd name="connsiteY1" fmla="*/ 0 h 326808"/>
                  <a:gd name="connsiteX2" fmla="*/ 347649 w 347649"/>
                  <a:gd name="connsiteY2" fmla="*/ 326808 h 326808"/>
                  <a:gd name="connsiteX3" fmla="*/ 0 w 347649"/>
                  <a:gd name="connsiteY3" fmla="*/ 326808 h 326808"/>
                  <a:gd name="connsiteX4" fmla="*/ 0 w 347649"/>
                  <a:gd name="connsiteY4" fmla="*/ 0 h 326808"/>
                  <a:gd name="connsiteX0" fmla="*/ 0 w 1046149"/>
                  <a:gd name="connsiteY0" fmla="*/ 0 h 326808"/>
                  <a:gd name="connsiteX1" fmla="*/ 1046149 w 1046149"/>
                  <a:gd name="connsiteY1" fmla="*/ 50800 h 326808"/>
                  <a:gd name="connsiteX2" fmla="*/ 347649 w 1046149"/>
                  <a:gd name="connsiteY2" fmla="*/ 326808 h 326808"/>
                  <a:gd name="connsiteX3" fmla="*/ 0 w 1046149"/>
                  <a:gd name="connsiteY3" fmla="*/ 326808 h 326808"/>
                  <a:gd name="connsiteX4" fmla="*/ 0 w 1046149"/>
                  <a:gd name="connsiteY4" fmla="*/ 0 h 326808"/>
                  <a:gd name="connsiteX0" fmla="*/ 0 w 1087698"/>
                  <a:gd name="connsiteY0" fmla="*/ 0 h 663061"/>
                  <a:gd name="connsiteX1" fmla="*/ 1046149 w 1087698"/>
                  <a:gd name="connsiteY1" fmla="*/ 50800 h 663061"/>
                  <a:gd name="connsiteX2" fmla="*/ 1046149 w 1087698"/>
                  <a:gd name="connsiteY2" fmla="*/ 663061 h 663061"/>
                  <a:gd name="connsiteX3" fmla="*/ 347649 w 1087698"/>
                  <a:gd name="connsiteY3" fmla="*/ 326808 h 663061"/>
                  <a:gd name="connsiteX4" fmla="*/ 0 w 1087698"/>
                  <a:gd name="connsiteY4" fmla="*/ 326808 h 663061"/>
                  <a:gd name="connsiteX5" fmla="*/ 0 w 1087698"/>
                  <a:gd name="connsiteY5" fmla="*/ 0 h 663061"/>
                  <a:gd name="connsiteX0" fmla="*/ 0 w 1087698"/>
                  <a:gd name="connsiteY0" fmla="*/ 0 h 1088808"/>
                  <a:gd name="connsiteX1" fmla="*/ 1046149 w 1087698"/>
                  <a:gd name="connsiteY1" fmla="*/ 50800 h 1088808"/>
                  <a:gd name="connsiteX2" fmla="*/ 1046149 w 1087698"/>
                  <a:gd name="connsiteY2" fmla="*/ 663061 h 1088808"/>
                  <a:gd name="connsiteX3" fmla="*/ 931849 w 1087698"/>
                  <a:gd name="connsiteY3" fmla="*/ 1088808 h 1088808"/>
                  <a:gd name="connsiteX4" fmla="*/ 0 w 1087698"/>
                  <a:gd name="connsiteY4" fmla="*/ 326808 h 1088808"/>
                  <a:gd name="connsiteX5" fmla="*/ 0 w 1087698"/>
                  <a:gd name="connsiteY5" fmla="*/ 0 h 1088808"/>
                  <a:gd name="connsiteX0" fmla="*/ 0 w 1087698"/>
                  <a:gd name="connsiteY0" fmla="*/ 333292 h 1422100"/>
                  <a:gd name="connsiteX1" fmla="*/ 1046149 w 1087698"/>
                  <a:gd name="connsiteY1" fmla="*/ 384092 h 1422100"/>
                  <a:gd name="connsiteX2" fmla="*/ 1046149 w 1087698"/>
                  <a:gd name="connsiteY2" fmla="*/ 996353 h 1422100"/>
                  <a:gd name="connsiteX3" fmla="*/ 931849 w 1087698"/>
                  <a:gd name="connsiteY3" fmla="*/ 1422100 h 1422100"/>
                  <a:gd name="connsiteX4" fmla="*/ 0 w 1087698"/>
                  <a:gd name="connsiteY4" fmla="*/ 660100 h 1422100"/>
                  <a:gd name="connsiteX5" fmla="*/ 0 w 1087698"/>
                  <a:gd name="connsiteY5" fmla="*/ 333292 h 1422100"/>
                  <a:gd name="connsiteX0" fmla="*/ 0 w 1087698"/>
                  <a:gd name="connsiteY0" fmla="*/ 404309 h 1493117"/>
                  <a:gd name="connsiteX1" fmla="*/ 1046149 w 1087698"/>
                  <a:gd name="connsiteY1" fmla="*/ 455109 h 1493117"/>
                  <a:gd name="connsiteX2" fmla="*/ 1046149 w 1087698"/>
                  <a:gd name="connsiteY2" fmla="*/ 1067370 h 1493117"/>
                  <a:gd name="connsiteX3" fmla="*/ 931849 w 1087698"/>
                  <a:gd name="connsiteY3" fmla="*/ 1493117 h 1493117"/>
                  <a:gd name="connsiteX4" fmla="*/ 0 w 1087698"/>
                  <a:gd name="connsiteY4" fmla="*/ 731117 h 1493117"/>
                  <a:gd name="connsiteX5" fmla="*/ 0 w 1087698"/>
                  <a:gd name="connsiteY5" fmla="*/ 404309 h 1493117"/>
                  <a:gd name="connsiteX0" fmla="*/ 0 w 1344550"/>
                  <a:gd name="connsiteY0" fmla="*/ 404309 h 1493117"/>
                  <a:gd name="connsiteX1" fmla="*/ 1046149 w 1344550"/>
                  <a:gd name="connsiteY1" fmla="*/ 455109 h 1493117"/>
                  <a:gd name="connsiteX2" fmla="*/ 1046149 w 1344550"/>
                  <a:gd name="connsiteY2" fmla="*/ 1067370 h 1493117"/>
                  <a:gd name="connsiteX3" fmla="*/ 931849 w 1344550"/>
                  <a:gd name="connsiteY3" fmla="*/ 1493117 h 1493117"/>
                  <a:gd name="connsiteX4" fmla="*/ 0 w 1344550"/>
                  <a:gd name="connsiteY4" fmla="*/ 731117 h 1493117"/>
                  <a:gd name="connsiteX5" fmla="*/ 0 w 1344550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201664"/>
                  <a:gd name="connsiteY0" fmla="*/ 404309 h 1493117"/>
                  <a:gd name="connsiteX1" fmla="*/ 1046149 w 1201664"/>
                  <a:gd name="connsiteY1" fmla="*/ 455109 h 1493117"/>
                  <a:gd name="connsiteX2" fmla="*/ 1046149 w 1201664"/>
                  <a:gd name="connsiteY2" fmla="*/ 1067370 h 1493117"/>
                  <a:gd name="connsiteX3" fmla="*/ 931849 w 1201664"/>
                  <a:gd name="connsiteY3" fmla="*/ 1493117 h 1493117"/>
                  <a:gd name="connsiteX4" fmla="*/ 0 w 1201664"/>
                  <a:gd name="connsiteY4" fmla="*/ 731117 h 1493117"/>
                  <a:gd name="connsiteX5" fmla="*/ 0 w 1201664"/>
                  <a:gd name="connsiteY5" fmla="*/ 404309 h 1493117"/>
                  <a:gd name="connsiteX0" fmla="*/ 0 w 1365376"/>
                  <a:gd name="connsiteY0" fmla="*/ 404309 h 1493117"/>
                  <a:gd name="connsiteX1" fmla="*/ 1046149 w 1365376"/>
                  <a:gd name="connsiteY1" fmla="*/ 455109 h 1493117"/>
                  <a:gd name="connsiteX2" fmla="*/ 1046149 w 1365376"/>
                  <a:gd name="connsiteY2" fmla="*/ 1067370 h 1493117"/>
                  <a:gd name="connsiteX3" fmla="*/ 931849 w 1365376"/>
                  <a:gd name="connsiteY3" fmla="*/ 1493117 h 1493117"/>
                  <a:gd name="connsiteX4" fmla="*/ 0 w 1365376"/>
                  <a:gd name="connsiteY4" fmla="*/ 731117 h 1493117"/>
                  <a:gd name="connsiteX5" fmla="*/ 0 w 1365376"/>
                  <a:gd name="connsiteY5" fmla="*/ 404309 h 1493117"/>
                  <a:gd name="connsiteX0" fmla="*/ 0 w 1354024"/>
                  <a:gd name="connsiteY0" fmla="*/ 404309 h 1493117"/>
                  <a:gd name="connsiteX1" fmla="*/ 1046149 w 1354024"/>
                  <a:gd name="connsiteY1" fmla="*/ 455109 h 1493117"/>
                  <a:gd name="connsiteX2" fmla="*/ 1046149 w 1354024"/>
                  <a:gd name="connsiteY2" fmla="*/ 1067370 h 1493117"/>
                  <a:gd name="connsiteX3" fmla="*/ 931849 w 1354024"/>
                  <a:gd name="connsiteY3" fmla="*/ 1493117 h 1493117"/>
                  <a:gd name="connsiteX4" fmla="*/ 0 w 1354024"/>
                  <a:gd name="connsiteY4" fmla="*/ 731117 h 1493117"/>
                  <a:gd name="connsiteX5" fmla="*/ 0 w 1354024"/>
                  <a:gd name="connsiteY5" fmla="*/ 404309 h 1493117"/>
                  <a:gd name="connsiteX0" fmla="*/ 0 w 1329294"/>
                  <a:gd name="connsiteY0" fmla="*/ 404309 h 1493117"/>
                  <a:gd name="connsiteX1" fmla="*/ 1046149 w 1329294"/>
                  <a:gd name="connsiteY1" fmla="*/ 455109 h 1493117"/>
                  <a:gd name="connsiteX2" fmla="*/ 1046149 w 1329294"/>
                  <a:gd name="connsiteY2" fmla="*/ 1067370 h 1493117"/>
                  <a:gd name="connsiteX3" fmla="*/ 931849 w 1329294"/>
                  <a:gd name="connsiteY3" fmla="*/ 1493117 h 1493117"/>
                  <a:gd name="connsiteX4" fmla="*/ 0 w 1329294"/>
                  <a:gd name="connsiteY4" fmla="*/ 731117 h 1493117"/>
                  <a:gd name="connsiteX5" fmla="*/ 0 w 1329294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195248 w 1365247"/>
                  <a:gd name="connsiteY4" fmla="*/ 889570 h 1493117"/>
                  <a:gd name="connsiteX5" fmla="*/ 0 w 1365247"/>
                  <a:gd name="connsiteY5" fmla="*/ 731117 h 1493117"/>
                  <a:gd name="connsiteX6" fmla="*/ 0 w 1365247"/>
                  <a:gd name="connsiteY6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6231" h="1493117">
                    <a:moveTo>
                      <a:pt x="20984" y="404309"/>
                    </a:moveTo>
                    <a:cubicBezTo>
                      <a:pt x="826900" y="-366158"/>
                      <a:pt x="1086717" y="146076"/>
                      <a:pt x="1067133" y="455109"/>
                    </a:cubicBezTo>
                    <a:cubicBezTo>
                      <a:pt x="1253400" y="79229"/>
                      <a:pt x="1680966" y="986050"/>
                      <a:pt x="1067133" y="1067370"/>
                    </a:cubicBezTo>
                    <a:cubicBezTo>
                      <a:pt x="1257633" y="1094986"/>
                      <a:pt x="990933" y="1351201"/>
                      <a:pt x="952833" y="1493117"/>
                    </a:cubicBezTo>
                    <a:cubicBezTo>
                      <a:pt x="778475" y="1437075"/>
                      <a:pt x="620792" y="1039585"/>
                      <a:pt x="554384" y="261217"/>
                    </a:cubicBezTo>
                    <a:cubicBezTo>
                      <a:pt x="649634" y="338426"/>
                      <a:pt x="470232" y="649821"/>
                      <a:pt x="381332" y="673670"/>
                    </a:cubicBezTo>
                    <a:cubicBezTo>
                      <a:pt x="292432" y="697519"/>
                      <a:pt x="-93316" y="400519"/>
                      <a:pt x="20984" y="40430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Moon 39">
                <a:extLst>
                  <a:ext uri="{FF2B5EF4-FFF2-40B4-BE49-F238E27FC236}">
                    <a16:creationId xmlns:a16="http://schemas.microsoft.com/office/drawing/2014/main" id="{3DEC024F-0A13-A0DF-1378-DE717E500204}"/>
                  </a:ext>
                </a:extLst>
              </p:cNvPr>
              <p:cNvSpPr/>
              <p:nvPr/>
            </p:nvSpPr>
            <p:spPr>
              <a:xfrm rot="7205339">
                <a:off x="3562075" y="2088569"/>
                <a:ext cx="155034" cy="296807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Moon 40">
                <a:extLst>
                  <a:ext uri="{FF2B5EF4-FFF2-40B4-BE49-F238E27FC236}">
                    <a16:creationId xmlns:a16="http://schemas.microsoft.com/office/drawing/2014/main" id="{A60B6CE7-A9A8-0CE6-85C2-DA6961A5DF97}"/>
                  </a:ext>
                </a:extLst>
              </p:cNvPr>
              <p:cNvSpPr/>
              <p:nvPr/>
            </p:nvSpPr>
            <p:spPr>
              <a:xfrm rot="3670378">
                <a:off x="2333731" y="2037933"/>
                <a:ext cx="113382" cy="267762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159">
                <a:extLst>
                  <a:ext uri="{FF2B5EF4-FFF2-40B4-BE49-F238E27FC236}">
                    <a16:creationId xmlns:a16="http://schemas.microsoft.com/office/drawing/2014/main" id="{BFDB0020-0AD4-FB23-614A-EB7444B9B9C7}"/>
                  </a:ext>
                </a:extLst>
              </p:cNvPr>
              <p:cNvSpPr/>
              <p:nvPr/>
            </p:nvSpPr>
            <p:spPr>
              <a:xfrm>
                <a:off x="1726085" y="3500620"/>
                <a:ext cx="1811101" cy="738078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95250 h 441648"/>
                  <a:gd name="connsiteX1" fmla="*/ 1400596 w 1400596"/>
                  <a:gd name="connsiteY1" fmla="*/ 0 h 441648"/>
                  <a:gd name="connsiteX2" fmla="*/ 1400596 w 1400596"/>
                  <a:gd name="connsiteY2" fmla="*/ 425611 h 441648"/>
                  <a:gd name="connsiteX3" fmla="*/ 877219 w 1400596"/>
                  <a:gd name="connsiteY3" fmla="*/ 206536 h 441648"/>
                  <a:gd name="connsiteX4" fmla="*/ 19969 w 1400596"/>
                  <a:gd name="connsiteY4" fmla="*/ 95250 h 441648"/>
                  <a:gd name="connsiteX0" fmla="*/ 6073 w 1815325"/>
                  <a:gd name="connsiteY0" fmla="*/ 0 h 663736"/>
                  <a:gd name="connsiteX1" fmla="*/ 1815325 w 1815325"/>
                  <a:gd name="connsiteY1" fmla="*/ 238125 h 663736"/>
                  <a:gd name="connsiteX2" fmla="*/ 1815325 w 1815325"/>
                  <a:gd name="connsiteY2" fmla="*/ 663736 h 663736"/>
                  <a:gd name="connsiteX3" fmla="*/ 1291948 w 1815325"/>
                  <a:gd name="connsiteY3" fmla="*/ 444661 h 663736"/>
                  <a:gd name="connsiteX4" fmla="*/ 6073 w 1815325"/>
                  <a:gd name="connsiteY4" fmla="*/ 0 h 663736"/>
                  <a:gd name="connsiteX0" fmla="*/ 6073 w 1815325"/>
                  <a:gd name="connsiteY0" fmla="*/ 0 h 663736"/>
                  <a:gd name="connsiteX1" fmla="*/ 1488064 w 1815325"/>
                  <a:gd name="connsiteY1" fmla="*/ 69262 h 663736"/>
                  <a:gd name="connsiteX2" fmla="*/ 1815325 w 1815325"/>
                  <a:gd name="connsiteY2" fmla="*/ 238125 h 663736"/>
                  <a:gd name="connsiteX3" fmla="*/ 1815325 w 1815325"/>
                  <a:gd name="connsiteY3" fmla="*/ 663736 h 663736"/>
                  <a:gd name="connsiteX4" fmla="*/ 1291948 w 1815325"/>
                  <a:gd name="connsiteY4" fmla="*/ 444661 h 663736"/>
                  <a:gd name="connsiteX5" fmla="*/ 6073 w 1815325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526038 w 1849390"/>
                  <a:gd name="connsiteY4" fmla="*/ 12081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392688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4681 w 1853933"/>
                  <a:gd name="connsiteY0" fmla="*/ 0 h 663736"/>
                  <a:gd name="connsiteX1" fmla="*/ 1526672 w 1853933"/>
                  <a:gd name="connsiteY1" fmla="*/ 69262 h 663736"/>
                  <a:gd name="connsiteX2" fmla="*/ 1853933 w 1853933"/>
                  <a:gd name="connsiteY2" fmla="*/ 238125 h 663736"/>
                  <a:gd name="connsiteX3" fmla="*/ 1853933 w 1853933"/>
                  <a:gd name="connsiteY3" fmla="*/ 663736 h 663736"/>
                  <a:gd name="connsiteX4" fmla="*/ 1425806 w 1853933"/>
                  <a:gd name="connsiteY4" fmla="*/ 177961 h 663736"/>
                  <a:gd name="connsiteX5" fmla="*/ 412246 w 1853933"/>
                  <a:gd name="connsiteY5" fmla="*/ 355012 h 663736"/>
                  <a:gd name="connsiteX6" fmla="*/ 44681 w 1853933"/>
                  <a:gd name="connsiteY6" fmla="*/ 0 h 663736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6043 w 1815295"/>
                  <a:gd name="connsiteY0" fmla="*/ 0 h 719593"/>
                  <a:gd name="connsiteX1" fmla="*/ 1488034 w 1815295"/>
                  <a:gd name="connsiteY1" fmla="*/ 69262 h 719593"/>
                  <a:gd name="connsiteX2" fmla="*/ 1815295 w 1815295"/>
                  <a:gd name="connsiteY2" fmla="*/ 238125 h 719593"/>
                  <a:gd name="connsiteX3" fmla="*/ 1815295 w 1815295"/>
                  <a:gd name="connsiteY3" fmla="*/ 663736 h 719593"/>
                  <a:gd name="connsiteX4" fmla="*/ 1225243 w 1815295"/>
                  <a:gd name="connsiteY4" fmla="*/ 520861 h 719593"/>
                  <a:gd name="connsiteX5" fmla="*/ 373608 w 1815295"/>
                  <a:gd name="connsiteY5" fmla="*/ 355012 h 719593"/>
                  <a:gd name="connsiteX6" fmla="*/ 6043 w 1815295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22 w 1809274"/>
                  <a:gd name="connsiteY0" fmla="*/ 0 h 719593"/>
                  <a:gd name="connsiteX1" fmla="*/ 1482013 w 1809274"/>
                  <a:gd name="connsiteY1" fmla="*/ 69262 h 719593"/>
                  <a:gd name="connsiteX2" fmla="*/ 1809274 w 1809274"/>
                  <a:gd name="connsiteY2" fmla="*/ 238125 h 719593"/>
                  <a:gd name="connsiteX3" fmla="*/ 1809274 w 1809274"/>
                  <a:gd name="connsiteY3" fmla="*/ 663736 h 719593"/>
                  <a:gd name="connsiteX4" fmla="*/ 1219222 w 1809274"/>
                  <a:gd name="connsiteY4" fmla="*/ 520861 h 719593"/>
                  <a:gd name="connsiteX5" fmla="*/ 367587 w 1809274"/>
                  <a:gd name="connsiteY5" fmla="*/ 355012 h 719593"/>
                  <a:gd name="connsiteX6" fmla="*/ 22 w 1809274"/>
                  <a:gd name="connsiteY6" fmla="*/ 0 h 719593"/>
                  <a:gd name="connsiteX0" fmla="*/ 22 w 1809274"/>
                  <a:gd name="connsiteY0" fmla="*/ 0 h 756202"/>
                  <a:gd name="connsiteX1" fmla="*/ 1482013 w 1809274"/>
                  <a:gd name="connsiteY1" fmla="*/ 69262 h 756202"/>
                  <a:gd name="connsiteX2" fmla="*/ 1809274 w 1809274"/>
                  <a:gd name="connsiteY2" fmla="*/ 238125 h 756202"/>
                  <a:gd name="connsiteX3" fmla="*/ 1809274 w 1809274"/>
                  <a:gd name="connsiteY3" fmla="*/ 663736 h 756202"/>
                  <a:gd name="connsiteX4" fmla="*/ 1219222 w 1809274"/>
                  <a:gd name="connsiteY4" fmla="*/ 520861 h 756202"/>
                  <a:gd name="connsiteX5" fmla="*/ 367587 w 1809274"/>
                  <a:gd name="connsiteY5" fmla="*/ 355012 h 756202"/>
                  <a:gd name="connsiteX6" fmla="*/ 22 w 1809274"/>
                  <a:gd name="connsiteY6" fmla="*/ 0 h 756202"/>
                  <a:gd name="connsiteX0" fmla="*/ 20 w 1809272"/>
                  <a:gd name="connsiteY0" fmla="*/ 0 h 741197"/>
                  <a:gd name="connsiteX1" fmla="*/ 1482011 w 1809272"/>
                  <a:gd name="connsiteY1" fmla="*/ 69262 h 741197"/>
                  <a:gd name="connsiteX2" fmla="*/ 1809272 w 1809272"/>
                  <a:gd name="connsiteY2" fmla="*/ 238125 h 741197"/>
                  <a:gd name="connsiteX3" fmla="*/ 1809272 w 1809272"/>
                  <a:gd name="connsiteY3" fmla="*/ 663736 h 741197"/>
                  <a:gd name="connsiteX4" fmla="*/ 1219220 w 1809272"/>
                  <a:gd name="connsiteY4" fmla="*/ 520861 h 741197"/>
                  <a:gd name="connsiteX5" fmla="*/ 377110 w 1809272"/>
                  <a:gd name="connsiteY5" fmla="*/ 331200 h 741197"/>
                  <a:gd name="connsiteX6" fmla="*/ 20 w 1809272"/>
                  <a:gd name="connsiteY6" fmla="*/ 0 h 741197"/>
                  <a:gd name="connsiteX0" fmla="*/ 17 w 1821175"/>
                  <a:gd name="connsiteY0" fmla="*/ 0 h 748341"/>
                  <a:gd name="connsiteX1" fmla="*/ 1493914 w 1821175"/>
                  <a:gd name="connsiteY1" fmla="*/ 76406 h 748341"/>
                  <a:gd name="connsiteX2" fmla="*/ 1821175 w 1821175"/>
                  <a:gd name="connsiteY2" fmla="*/ 245269 h 748341"/>
                  <a:gd name="connsiteX3" fmla="*/ 1821175 w 1821175"/>
                  <a:gd name="connsiteY3" fmla="*/ 670880 h 748341"/>
                  <a:gd name="connsiteX4" fmla="*/ 1231123 w 1821175"/>
                  <a:gd name="connsiteY4" fmla="*/ 528005 h 748341"/>
                  <a:gd name="connsiteX5" fmla="*/ 389013 w 1821175"/>
                  <a:gd name="connsiteY5" fmla="*/ 338344 h 748341"/>
                  <a:gd name="connsiteX6" fmla="*/ 17 w 1821175"/>
                  <a:gd name="connsiteY6" fmla="*/ 0 h 748341"/>
                  <a:gd name="connsiteX0" fmla="*/ 13 w 1821171"/>
                  <a:gd name="connsiteY0" fmla="*/ 0 h 733703"/>
                  <a:gd name="connsiteX1" fmla="*/ 1493910 w 1821171"/>
                  <a:gd name="connsiteY1" fmla="*/ 76406 h 733703"/>
                  <a:gd name="connsiteX2" fmla="*/ 1821171 w 1821171"/>
                  <a:gd name="connsiteY2" fmla="*/ 245269 h 733703"/>
                  <a:gd name="connsiteX3" fmla="*/ 1821171 w 1821171"/>
                  <a:gd name="connsiteY3" fmla="*/ 670880 h 733703"/>
                  <a:gd name="connsiteX4" fmla="*/ 1231119 w 1821171"/>
                  <a:gd name="connsiteY4" fmla="*/ 528005 h 733703"/>
                  <a:gd name="connsiteX5" fmla="*/ 431872 w 1821171"/>
                  <a:gd name="connsiteY5" fmla="*/ 314531 h 733703"/>
                  <a:gd name="connsiteX6" fmla="*/ 13 w 1821171"/>
                  <a:gd name="connsiteY6" fmla="*/ 0 h 733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21171" h="733703">
                    <a:moveTo>
                      <a:pt x="13" y="0"/>
                    </a:moveTo>
                    <a:cubicBezTo>
                      <a:pt x="103485" y="267562"/>
                      <a:pt x="647488" y="532744"/>
                      <a:pt x="1493910" y="76406"/>
                    </a:cubicBezTo>
                    <a:lnTo>
                      <a:pt x="1821171" y="245269"/>
                    </a:lnTo>
                    <a:lnTo>
                      <a:pt x="1821171" y="670880"/>
                    </a:lnTo>
                    <a:lnTo>
                      <a:pt x="1231119" y="528005"/>
                    </a:lnTo>
                    <a:cubicBezTo>
                      <a:pt x="1098788" y="587676"/>
                      <a:pt x="250897" y="1068091"/>
                      <a:pt x="431872" y="314531"/>
                    </a:cubicBezTo>
                    <a:cubicBezTo>
                      <a:pt x="146122" y="237246"/>
                      <a:pt x="-1575" y="63500"/>
                      <a:pt x="13" y="0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D94A161-3EB8-5886-319D-C7531BF1A1F6}"/>
                  </a:ext>
                </a:extLst>
              </p:cNvPr>
              <p:cNvSpPr/>
              <p:nvPr/>
            </p:nvSpPr>
            <p:spPr>
              <a:xfrm>
                <a:off x="2144403" y="2829654"/>
                <a:ext cx="675323" cy="109691"/>
              </a:xfrm>
              <a:custGeom>
                <a:avLst/>
                <a:gdLst>
                  <a:gd name="connsiteX0" fmla="*/ 0 w 633599"/>
                  <a:gd name="connsiteY0" fmla="*/ 98638 h 121498"/>
                  <a:gd name="connsiteX1" fmla="*/ 137160 w 633599"/>
                  <a:gd name="connsiteY1" fmla="*/ 14818 h 121498"/>
                  <a:gd name="connsiteX2" fmla="*/ 335280 w 633599"/>
                  <a:gd name="connsiteY2" fmla="*/ 7198 h 121498"/>
                  <a:gd name="connsiteX3" fmla="*/ 594360 w 633599"/>
                  <a:gd name="connsiteY3" fmla="*/ 91018 h 121498"/>
                  <a:gd name="connsiteX4" fmla="*/ 632460 w 633599"/>
                  <a:gd name="connsiteY4" fmla="*/ 121498 h 121498"/>
                  <a:gd name="connsiteX5" fmla="*/ 632460 w 633599"/>
                  <a:gd name="connsiteY5" fmla="*/ 121498 h 121498"/>
                  <a:gd name="connsiteX0" fmla="*/ 0 w 633599"/>
                  <a:gd name="connsiteY0" fmla="*/ 91459 h 114319"/>
                  <a:gd name="connsiteX1" fmla="*/ 335280 w 633599"/>
                  <a:gd name="connsiteY1" fmla="*/ 19 h 114319"/>
                  <a:gd name="connsiteX2" fmla="*/ 594360 w 633599"/>
                  <a:gd name="connsiteY2" fmla="*/ 83839 h 114319"/>
                  <a:gd name="connsiteX3" fmla="*/ 632460 w 633599"/>
                  <a:gd name="connsiteY3" fmla="*/ 114319 h 114319"/>
                  <a:gd name="connsiteX4" fmla="*/ 632460 w 633599"/>
                  <a:gd name="connsiteY4" fmla="*/ 114319 h 114319"/>
                  <a:gd name="connsiteX0" fmla="*/ 0 w 633599"/>
                  <a:gd name="connsiteY0" fmla="*/ 8490 h 31350"/>
                  <a:gd name="connsiteX1" fmla="*/ 594360 w 633599"/>
                  <a:gd name="connsiteY1" fmla="*/ 870 h 31350"/>
                  <a:gd name="connsiteX2" fmla="*/ 632460 w 633599"/>
                  <a:gd name="connsiteY2" fmla="*/ 31350 h 31350"/>
                  <a:gd name="connsiteX3" fmla="*/ 632460 w 633599"/>
                  <a:gd name="connsiteY3" fmla="*/ 31350 h 31350"/>
                  <a:gd name="connsiteX0" fmla="*/ 0 w 632460"/>
                  <a:gd name="connsiteY0" fmla="*/ 0 h 22860"/>
                  <a:gd name="connsiteX1" fmla="*/ 632460 w 632460"/>
                  <a:gd name="connsiteY1" fmla="*/ 22860 h 22860"/>
                  <a:gd name="connsiteX2" fmla="*/ 632460 w 632460"/>
                  <a:gd name="connsiteY2" fmla="*/ 22860 h 22860"/>
                  <a:gd name="connsiteX0" fmla="*/ 0 w 675323"/>
                  <a:gd name="connsiteY0" fmla="*/ 15240 h 15240"/>
                  <a:gd name="connsiteX1" fmla="*/ 675323 w 675323"/>
                  <a:gd name="connsiteY1" fmla="*/ 0 h 15240"/>
                  <a:gd name="connsiteX2" fmla="*/ 675323 w 675323"/>
                  <a:gd name="connsiteY2" fmla="*/ 0 h 15240"/>
                  <a:gd name="connsiteX0" fmla="*/ 0 w 675323"/>
                  <a:gd name="connsiteY0" fmla="*/ 91964 h 91964"/>
                  <a:gd name="connsiteX1" fmla="*/ 675323 w 675323"/>
                  <a:gd name="connsiteY1" fmla="*/ 76724 h 91964"/>
                  <a:gd name="connsiteX2" fmla="*/ 675323 w 675323"/>
                  <a:gd name="connsiteY2" fmla="*/ 76724 h 91964"/>
                  <a:gd name="connsiteX0" fmla="*/ 0 w 675323"/>
                  <a:gd name="connsiteY0" fmla="*/ 109691 h 109691"/>
                  <a:gd name="connsiteX1" fmla="*/ 675323 w 675323"/>
                  <a:gd name="connsiteY1" fmla="*/ 94451 h 109691"/>
                  <a:gd name="connsiteX2" fmla="*/ 675323 w 675323"/>
                  <a:gd name="connsiteY2" fmla="*/ 94451 h 109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75323" h="109691">
                    <a:moveTo>
                      <a:pt x="0" y="109691"/>
                    </a:moveTo>
                    <a:cubicBezTo>
                      <a:pt x="329883" y="-90652"/>
                      <a:pt x="616903" y="32856"/>
                      <a:pt x="675323" y="94451"/>
                    </a:cubicBezTo>
                    <a:lnTo>
                      <a:pt x="675323" y="94451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159">
                <a:extLst>
                  <a:ext uri="{FF2B5EF4-FFF2-40B4-BE49-F238E27FC236}">
                    <a16:creationId xmlns:a16="http://schemas.microsoft.com/office/drawing/2014/main" id="{CEAC645A-F659-DD6D-6841-3A562B0B2D10}"/>
                  </a:ext>
                </a:extLst>
              </p:cNvPr>
              <p:cNvSpPr/>
              <p:nvPr/>
            </p:nvSpPr>
            <p:spPr>
              <a:xfrm>
                <a:off x="2155271" y="3592033"/>
                <a:ext cx="1028373" cy="534972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8802 w 1413717"/>
                  <a:gd name="connsiteY0" fmla="*/ 71437 h 432990"/>
                  <a:gd name="connsiteX1" fmla="*/ 1413717 w 1413717"/>
                  <a:gd name="connsiteY1" fmla="*/ 0 h 432990"/>
                  <a:gd name="connsiteX2" fmla="*/ 1413717 w 1413717"/>
                  <a:gd name="connsiteY2" fmla="*/ 425611 h 432990"/>
                  <a:gd name="connsiteX3" fmla="*/ 890340 w 1413717"/>
                  <a:gd name="connsiteY3" fmla="*/ 206536 h 432990"/>
                  <a:gd name="connsiteX4" fmla="*/ 18802 w 1413717"/>
                  <a:gd name="connsiteY4" fmla="*/ 71437 h 432990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042242"/>
                  <a:gd name="connsiteY0" fmla="*/ 233362 h 594915"/>
                  <a:gd name="connsiteX1" fmla="*/ 1042242 w 1042242"/>
                  <a:gd name="connsiteY1" fmla="*/ 0 h 594915"/>
                  <a:gd name="connsiteX2" fmla="*/ 890340 w 1042242"/>
                  <a:gd name="connsiteY2" fmla="*/ 368461 h 594915"/>
                  <a:gd name="connsiteX3" fmla="*/ 18802 w 1042242"/>
                  <a:gd name="connsiteY3" fmla="*/ 233362 h 594915"/>
                  <a:gd name="connsiteX0" fmla="*/ 0 w 1023440"/>
                  <a:gd name="connsiteY0" fmla="*/ 233362 h 236620"/>
                  <a:gd name="connsiteX1" fmla="*/ 1023440 w 1023440"/>
                  <a:gd name="connsiteY1" fmla="*/ 0 h 236620"/>
                  <a:gd name="connsiteX2" fmla="*/ 0 w 1023440"/>
                  <a:gd name="connsiteY2" fmla="*/ 233362 h 236620"/>
                  <a:gd name="connsiteX0" fmla="*/ 4960 w 1028400"/>
                  <a:gd name="connsiteY0" fmla="*/ 233362 h 514512"/>
                  <a:gd name="connsiteX1" fmla="*/ 1028400 w 1028400"/>
                  <a:gd name="connsiteY1" fmla="*/ 0 h 514512"/>
                  <a:gd name="connsiteX2" fmla="*/ 4960 w 1028400"/>
                  <a:gd name="connsiteY2" fmla="*/ 233362 h 51451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28373" h="534972">
                    <a:moveTo>
                      <a:pt x="4933" y="233362"/>
                    </a:moveTo>
                    <a:cubicBezTo>
                      <a:pt x="322268" y="250825"/>
                      <a:pt x="691989" y="173037"/>
                      <a:pt x="1028373" y="0"/>
                    </a:cubicBezTo>
                    <a:cubicBezTo>
                      <a:pt x="691988" y="187325"/>
                      <a:pt x="-68257" y="950913"/>
                      <a:pt x="4933" y="2333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794E176-4255-7778-AF88-2BB88B11ACC8}"/>
                  </a:ext>
                </a:extLst>
              </p:cNvPr>
              <p:cNvSpPr/>
              <p:nvPr/>
            </p:nvSpPr>
            <p:spPr>
              <a:xfrm>
                <a:off x="2226511" y="3704873"/>
                <a:ext cx="728299" cy="418493"/>
              </a:xfrm>
              <a:custGeom>
                <a:avLst/>
                <a:gdLst>
                  <a:gd name="connsiteX0" fmla="*/ 735674 w 760493"/>
                  <a:gd name="connsiteY0" fmla="*/ 0 h 435966"/>
                  <a:gd name="connsiteX1" fmla="*/ 756600 w 760493"/>
                  <a:gd name="connsiteY1" fmla="*/ 22202 h 435966"/>
                  <a:gd name="connsiteX2" fmla="*/ 760493 w 760493"/>
                  <a:gd name="connsiteY2" fmla="*/ 35376 h 435966"/>
                  <a:gd name="connsiteX3" fmla="*/ 648241 w 760493"/>
                  <a:gd name="connsiteY3" fmla="*/ 117390 h 435966"/>
                  <a:gd name="connsiteX4" fmla="*/ 18649 w 760493"/>
                  <a:gd name="connsiteY4" fmla="*/ 426953 h 435966"/>
                  <a:gd name="connsiteX5" fmla="*/ 0 w 760493"/>
                  <a:gd name="connsiteY5" fmla="*/ 413328 h 435966"/>
                  <a:gd name="connsiteX6" fmla="*/ 4571 w 760493"/>
                  <a:gd name="connsiteY6" fmla="*/ 372733 h 435966"/>
                  <a:gd name="connsiteX7" fmla="*/ 219654 w 760493"/>
                  <a:gd name="connsiteY7" fmla="*/ 125371 h 435966"/>
                  <a:gd name="connsiteX8" fmla="*/ 220128 w 760493"/>
                  <a:gd name="connsiteY8" fmla="*/ 125071 h 435966"/>
                  <a:gd name="connsiteX9" fmla="*/ 311500 w 760493"/>
                  <a:gd name="connsiteY9" fmla="*/ 113818 h 435966"/>
                  <a:gd name="connsiteX10" fmla="*/ 703159 w 760493"/>
                  <a:gd name="connsiteY10" fmla="*/ 12913 h 435966"/>
                  <a:gd name="connsiteX11" fmla="*/ 735674 w 760493"/>
                  <a:gd name="connsiteY11" fmla="*/ 0 h 435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493" h="435966">
                    <a:moveTo>
                      <a:pt x="735674" y="0"/>
                    </a:moveTo>
                    <a:lnTo>
                      <a:pt x="756600" y="22202"/>
                    </a:lnTo>
                    <a:lnTo>
                      <a:pt x="760493" y="35376"/>
                    </a:lnTo>
                    <a:lnTo>
                      <a:pt x="648241" y="117390"/>
                    </a:lnTo>
                    <a:cubicBezTo>
                      <a:pt x="413374" y="290825"/>
                      <a:pt x="151123" y="479737"/>
                      <a:pt x="18649" y="426953"/>
                    </a:cubicBezTo>
                    <a:lnTo>
                      <a:pt x="0" y="413328"/>
                    </a:lnTo>
                    <a:lnTo>
                      <a:pt x="4571" y="372733"/>
                    </a:lnTo>
                    <a:cubicBezTo>
                      <a:pt x="24679" y="298480"/>
                      <a:pt x="104262" y="205639"/>
                      <a:pt x="219654" y="125371"/>
                    </a:cubicBezTo>
                    <a:lnTo>
                      <a:pt x="220128" y="125071"/>
                    </a:lnTo>
                    <a:lnTo>
                      <a:pt x="311500" y="113818"/>
                    </a:lnTo>
                    <a:cubicBezTo>
                      <a:pt x="440713" y="93577"/>
                      <a:pt x="572773" y="59942"/>
                      <a:pt x="703159" y="12913"/>
                    </a:cubicBezTo>
                    <a:lnTo>
                      <a:pt x="735674" y="0"/>
                    </a:lnTo>
                    <a:close/>
                  </a:path>
                </a:pathLst>
              </a:cu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A08DFE43-FEF9-8155-CBC5-DC5A4D982490}"/>
                  </a:ext>
                </a:extLst>
              </p:cNvPr>
              <p:cNvGrpSpPr/>
              <p:nvPr/>
            </p:nvGrpSpPr>
            <p:grpSpPr>
              <a:xfrm>
                <a:off x="2086571" y="2351726"/>
                <a:ext cx="518161" cy="614937"/>
                <a:chOff x="1250449" y="2412730"/>
                <a:chExt cx="518161" cy="614937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ED0247FD-2C59-57E9-E464-C825FA0BA1C1}"/>
                    </a:ext>
                  </a:extLst>
                </p:cNvPr>
                <p:cNvGrpSpPr/>
                <p:nvPr/>
              </p:nvGrpSpPr>
              <p:grpSpPr>
                <a:xfrm>
                  <a:off x="1250449" y="2412730"/>
                  <a:ext cx="518161" cy="614937"/>
                  <a:chOff x="9280391" y="4797065"/>
                  <a:chExt cx="518161" cy="614937"/>
                </a:xfrm>
              </p:grpSpPr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FA19444C-A07B-AD62-0ABA-59370A179763}"/>
                      </a:ext>
                    </a:extLst>
                  </p:cNvPr>
                  <p:cNvSpPr/>
                  <p:nvPr/>
                </p:nvSpPr>
                <p:spPr>
                  <a:xfrm>
                    <a:off x="9421642" y="4870524"/>
                    <a:ext cx="310700" cy="458165"/>
                  </a:xfrm>
                  <a:custGeom>
                    <a:avLst/>
                    <a:gdLst>
                      <a:gd name="connsiteX0" fmla="*/ 225540 w 310700"/>
                      <a:gd name="connsiteY0" fmla="*/ 0 h 458165"/>
                      <a:gd name="connsiteX1" fmla="*/ 270994 w 310700"/>
                      <a:gd name="connsiteY1" fmla="*/ 6389 h 458165"/>
                      <a:gd name="connsiteX2" fmla="*/ 281439 w 310700"/>
                      <a:gd name="connsiteY2" fmla="*/ 10910 h 458165"/>
                      <a:gd name="connsiteX3" fmla="*/ 301026 w 310700"/>
                      <a:gd name="connsiteY3" fmla="*/ 33740 h 458165"/>
                      <a:gd name="connsiteX4" fmla="*/ 310700 w 310700"/>
                      <a:gd name="connsiteY4" fmla="*/ 50304 h 458165"/>
                      <a:gd name="connsiteX5" fmla="*/ 286518 w 310700"/>
                      <a:gd name="connsiteY5" fmla="*/ 47118 h 458165"/>
                      <a:gd name="connsiteX6" fmla="*/ 60978 w 310700"/>
                      <a:gd name="connsiteY6" fmla="*/ 341832 h 458165"/>
                      <a:gd name="connsiteX7" fmla="*/ 65560 w 310700"/>
                      <a:gd name="connsiteY7" fmla="*/ 401227 h 458165"/>
                      <a:gd name="connsiteX8" fmla="*/ 73189 w 310700"/>
                      <a:gd name="connsiteY8" fmla="*/ 433340 h 458165"/>
                      <a:gd name="connsiteX9" fmla="*/ 66793 w 310700"/>
                      <a:gd name="connsiteY9" fmla="*/ 435742 h 458165"/>
                      <a:gd name="connsiteX10" fmla="*/ 26009 w 310700"/>
                      <a:gd name="connsiteY10" fmla="*/ 458165 h 458165"/>
                      <a:gd name="connsiteX11" fmla="*/ 17724 w 310700"/>
                      <a:gd name="connsiteY11" fmla="*/ 436881 h 458165"/>
                      <a:gd name="connsiteX12" fmla="*/ 0 w 310700"/>
                      <a:gd name="connsiteY12" fmla="*/ 314474 h 458165"/>
                      <a:gd name="connsiteX13" fmla="*/ 225540 w 310700"/>
                      <a:gd name="connsiteY13" fmla="*/ 0 h 458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10700" h="458165">
                        <a:moveTo>
                          <a:pt x="225540" y="0"/>
                        </a:moveTo>
                        <a:cubicBezTo>
                          <a:pt x="241110" y="0"/>
                          <a:pt x="256312" y="2200"/>
                          <a:pt x="270994" y="6389"/>
                        </a:cubicBezTo>
                        <a:lnTo>
                          <a:pt x="281439" y="10910"/>
                        </a:lnTo>
                        <a:lnTo>
                          <a:pt x="301026" y="33740"/>
                        </a:lnTo>
                        <a:lnTo>
                          <a:pt x="310700" y="50304"/>
                        </a:lnTo>
                        <a:lnTo>
                          <a:pt x="286518" y="47118"/>
                        </a:lnTo>
                        <a:cubicBezTo>
                          <a:pt x="161956" y="47118"/>
                          <a:pt x="60978" y="179066"/>
                          <a:pt x="60978" y="341832"/>
                        </a:cubicBezTo>
                        <a:cubicBezTo>
                          <a:pt x="60978" y="362178"/>
                          <a:pt x="62556" y="382042"/>
                          <a:pt x="65560" y="401227"/>
                        </a:cubicBezTo>
                        <a:lnTo>
                          <a:pt x="73189" y="433340"/>
                        </a:lnTo>
                        <a:lnTo>
                          <a:pt x="66793" y="435742"/>
                        </a:lnTo>
                        <a:lnTo>
                          <a:pt x="26009" y="458165"/>
                        </a:lnTo>
                        <a:lnTo>
                          <a:pt x="17724" y="436881"/>
                        </a:lnTo>
                        <a:cubicBezTo>
                          <a:pt x="6311" y="399258"/>
                          <a:pt x="0" y="357894"/>
                          <a:pt x="0" y="314474"/>
                        </a:cubicBezTo>
                        <a:cubicBezTo>
                          <a:pt x="0" y="140795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500147B5-1BA3-0B2E-0271-F61F1D00AA44}"/>
                      </a:ext>
                    </a:extLst>
                  </p:cNvPr>
                  <p:cNvSpPr/>
                  <p:nvPr/>
                </p:nvSpPr>
                <p:spPr>
                  <a:xfrm>
                    <a:off x="9280391" y="4797065"/>
                    <a:ext cx="422690" cy="614937"/>
                  </a:xfrm>
                  <a:custGeom>
                    <a:avLst/>
                    <a:gdLst>
                      <a:gd name="connsiteX0" fmla="*/ 259080 w 422690"/>
                      <a:gd name="connsiteY0" fmla="*/ 0 h 614937"/>
                      <a:gd name="connsiteX1" fmla="*/ 403934 w 422690"/>
                      <a:gd name="connsiteY1" fmla="*/ 62507 h 614937"/>
                      <a:gd name="connsiteX2" fmla="*/ 422690 w 422690"/>
                      <a:gd name="connsiteY2" fmla="*/ 84369 h 614937"/>
                      <a:gd name="connsiteX3" fmla="*/ 412245 w 422690"/>
                      <a:gd name="connsiteY3" fmla="*/ 79848 h 614937"/>
                      <a:gd name="connsiteX4" fmla="*/ 366791 w 422690"/>
                      <a:gd name="connsiteY4" fmla="*/ 73459 h 614937"/>
                      <a:gd name="connsiteX5" fmla="*/ 141251 w 422690"/>
                      <a:gd name="connsiteY5" fmla="*/ 387933 h 614937"/>
                      <a:gd name="connsiteX6" fmla="*/ 158975 w 422690"/>
                      <a:gd name="connsiteY6" fmla="*/ 510340 h 614937"/>
                      <a:gd name="connsiteX7" fmla="*/ 167260 w 422690"/>
                      <a:gd name="connsiteY7" fmla="*/ 531624 h 614937"/>
                      <a:gd name="connsiteX8" fmla="*/ 152123 w 422690"/>
                      <a:gd name="connsiteY8" fmla="*/ 539946 h 614937"/>
                      <a:gd name="connsiteX9" fmla="*/ 104923 w 422690"/>
                      <a:gd name="connsiteY9" fmla="*/ 576470 h 614937"/>
                      <a:gd name="connsiteX10" fmla="*/ 70122 w 422690"/>
                      <a:gd name="connsiteY10" fmla="*/ 614937 h 614937"/>
                      <a:gd name="connsiteX11" fmla="*/ 44247 w 422690"/>
                      <a:gd name="connsiteY11" fmla="*/ 570634 h 614937"/>
                      <a:gd name="connsiteX12" fmla="*/ 0 w 422690"/>
                      <a:gd name="connsiteY12" fmla="*/ 366000 h 614937"/>
                      <a:gd name="connsiteX13" fmla="*/ 259080 w 422690"/>
                      <a:gd name="connsiteY13" fmla="*/ 0 h 614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2690" h="614937">
                        <a:moveTo>
                          <a:pt x="259080" y="0"/>
                        </a:moveTo>
                        <a:cubicBezTo>
                          <a:pt x="312737" y="0"/>
                          <a:pt x="362585" y="23044"/>
                          <a:pt x="403934" y="62507"/>
                        </a:cubicBezTo>
                        <a:lnTo>
                          <a:pt x="422690" y="84369"/>
                        </a:lnTo>
                        <a:lnTo>
                          <a:pt x="412245" y="79848"/>
                        </a:lnTo>
                        <a:cubicBezTo>
                          <a:pt x="397563" y="75659"/>
                          <a:pt x="382361" y="73459"/>
                          <a:pt x="366791" y="73459"/>
                        </a:cubicBezTo>
                        <a:cubicBezTo>
                          <a:pt x="242229" y="73459"/>
                          <a:pt x="141251" y="214254"/>
                          <a:pt x="141251" y="387933"/>
                        </a:cubicBezTo>
                        <a:cubicBezTo>
                          <a:pt x="141251" y="431353"/>
                          <a:pt x="147562" y="472717"/>
                          <a:pt x="158975" y="510340"/>
                        </a:cubicBezTo>
                        <a:lnTo>
                          <a:pt x="167260" y="531624"/>
                        </a:lnTo>
                        <a:lnTo>
                          <a:pt x="152123" y="539946"/>
                        </a:lnTo>
                        <a:cubicBezTo>
                          <a:pt x="134867" y="551222"/>
                          <a:pt x="119063" y="563461"/>
                          <a:pt x="104923" y="576470"/>
                        </a:cubicBezTo>
                        <a:lnTo>
                          <a:pt x="70122" y="614937"/>
                        </a:lnTo>
                        <a:lnTo>
                          <a:pt x="44247" y="570634"/>
                        </a:lnTo>
                        <a:cubicBezTo>
                          <a:pt x="16312" y="512220"/>
                          <a:pt x="0" y="441801"/>
                          <a:pt x="0" y="366000"/>
                        </a:cubicBezTo>
                        <a:cubicBezTo>
                          <a:pt x="0" y="163864"/>
                          <a:pt x="115994" y="0"/>
                          <a:pt x="259080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EC4EE196-563C-EC77-EE18-27006428FD0A}"/>
                      </a:ext>
                    </a:extLst>
                  </p:cNvPr>
                  <p:cNvSpPr/>
                  <p:nvPr/>
                </p:nvSpPr>
                <p:spPr>
                  <a:xfrm>
                    <a:off x="9482621" y="4917641"/>
                    <a:ext cx="315931" cy="386222"/>
                  </a:xfrm>
                  <a:custGeom>
                    <a:avLst/>
                    <a:gdLst>
                      <a:gd name="connsiteX0" fmla="*/ 225540 w 315931"/>
                      <a:gd name="connsiteY0" fmla="*/ 0 h 386222"/>
                      <a:gd name="connsiteX1" fmla="*/ 249722 w 315931"/>
                      <a:gd name="connsiteY1" fmla="*/ 3186 h 386222"/>
                      <a:gd name="connsiteX2" fmla="*/ 271684 w 315931"/>
                      <a:gd name="connsiteY2" fmla="*/ 40789 h 386222"/>
                      <a:gd name="connsiteX3" fmla="*/ 315931 w 315931"/>
                      <a:gd name="connsiteY3" fmla="*/ 245423 h 386222"/>
                      <a:gd name="connsiteX4" fmla="*/ 310667 w 315931"/>
                      <a:gd name="connsiteY4" fmla="*/ 319185 h 386222"/>
                      <a:gd name="connsiteX5" fmla="*/ 303612 w 315931"/>
                      <a:gd name="connsiteY5" fmla="*/ 351294 h 386222"/>
                      <a:gd name="connsiteX6" fmla="*/ 277478 w 315931"/>
                      <a:gd name="connsiteY6" fmla="*/ 346191 h 386222"/>
                      <a:gd name="connsiteX7" fmla="*/ 138786 w 315931"/>
                      <a:gd name="connsiteY7" fmla="*/ 349094 h 386222"/>
                      <a:gd name="connsiteX8" fmla="*/ 69197 w 315931"/>
                      <a:gd name="connsiteY8" fmla="*/ 364814 h 386222"/>
                      <a:gd name="connsiteX9" fmla="*/ 12211 w 315931"/>
                      <a:gd name="connsiteY9" fmla="*/ 386222 h 386222"/>
                      <a:gd name="connsiteX10" fmla="*/ 4582 w 315931"/>
                      <a:gd name="connsiteY10" fmla="*/ 354109 h 386222"/>
                      <a:gd name="connsiteX11" fmla="*/ 0 w 315931"/>
                      <a:gd name="connsiteY11" fmla="*/ 294714 h 386222"/>
                      <a:gd name="connsiteX12" fmla="*/ 225540 w 315931"/>
                      <a:gd name="connsiteY12" fmla="*/ 0 h 38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5931" h="386222">
                        <a:moveTo>
                          <a:pt x="225540" y="0"/>
                        </a:moveTo>
                        <a:lnTo>
                          <a:pt x="249722" y="3186"/>
                        </a:lnTo>
                        <a:lnTo>
                          <a:pt x="271684" y="40789"/>
                        </a:lnTo>
                        <a:cubicBezTo>
                          <a:pt x="299619" y="99203"/>
                          <a:pt x="315931" y="169622"/>
                          <a:pt x="315931" y="245423"/>
                        </a:cubicBezTo>
                        <a:cubicBezTo>
                          <a:pt x="315931" y="270690"/>
                          <a:pt x="314119" y="295359"/>
                          <a:pt x="310667" y="319185"/>
                        </a:cubicBezTo>
                        <a:lnTo>
                          <a:pt x="303612" y="351294"/>
                        </a:lnTo>
                        <a:lnTo>
                          <a:pt x="277478" y="346191"/>
                        </a:lnTo>
                        <a:cubicBezTo>
                          <a:pt x="233887" y="340920"/>
                          <a:pt x="186968" y="341568"/>
                          <a:pt x="138786" y="349094"/>
                        </a:cubicBezTo>
                        <a:cubicBezTo>
                          <a:pt x="114695" y="352857"/>
                          <a:pt x="91429" y="358161"/>
                          <a:pt x="69197" y="364814"/>
                        </a:cubicBezTo>
                        <a:lnTo>
                          <a:pt x="12211" y="386222"/>
                        </a:lnTo>
                        <a:lnTo>
                          <a:pt x="4582" y="354109"/>
                        </a:lnTo>
                        <a:cubicBezTo>
                          <a:pt x="1578" y="334924"/>
                          <a:pt x="0" y="315060"/>
                          <a:pt x="0" y="294714"/>
                        </a:cubicBezTo>
                        <a:cubicBezTo>
                          <a:pt x="0" y="131948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37FD81F-685B-0D21-1D35-E9EEF79D0A8C}"/>
                    </a:ext>
                  </a:extLst>
                </p:cNvPr>
                <p:cNvSpPr/>
                <p:nvPr/>
              </p:nvSpPr>
              <p:spPr>
                <a:xfrm rot="2131195">
                  <a:off x="1555168" y="2566715"/>
                  <a:ext cx="99780" cy="1795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A994A940-0EB0-FDE2-9221-230C8C70C6AF}"/>
                    </a:ext>
                  </a:extLst>
                </p:cNvPr>
                <p:cNvSpPr/>
                <p:nvPr/>
              </p:nvSpPr>
              <p:spPr>
                <a:xfrm rot="2131195">
                  <a:off x="1515061" y="2764883"/>
                  <a:ext cx="72242" cy="6385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A158695-42B4-C433-5315-A26B3AF45CAA}"/>
                  </a:ext>
                </a:extLst>
              </p:cNvPr>
              <p:cNvGrpSpPr/>
              <p:nvPr/>
            </p:nvGrpSpPr>
            <p:grpSpPr>
              <a:xfrm rot="203425">
                <a:off x="3113123" y="2490091"/>
                <a:ext cx="590404" cy="818958"/>
                <a:chOff x="3799803" y="2583694"/>
                <a:chExt cx="590404" cy="818958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E1FA44F7-D28B-2C6E-8B94-752EE51826E2}"/>
                    </a:ext>
                  </a:extLst>
                </p:cNvPr>
                <p:cNvGrpSpPr/>
                <p:nvPr/>
              </p:nvGrpSpPr>
              <p:grpSpPr>
                <a:xfrm>
                  <a:off x="3799803" y="2583694"/>
                  <a:ext cx="590404" cy="818958"/>
                  <a:chOff x="10475215" y="4805471"/>
                  <a:chExt cx="590404" cy="818958"/>
                </a:xfrm>
              </p:grpSpPr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8270446E-66DA-86E4-936C-07DBC4AB3439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475215" y="4805471"/>
                    <a:ext cx="496057" cy="663575"/>
                  </a:xfrm>
                  <a:custGeom>
                    <a:avLst/>
                    <a:gdLst>
                      <a:gd name="connsiteX0" fmla="*/ 304049 w 496057"/>
                      <a:gd name="connsiteY0" fmla="*/ 0 h 663575"/>
                      <a:gd name="connsiteX1" fmla="*/ 474044 w 496057"/>
                      <a:gd name="connsiteY1" fmla="*/ 73356 h 663575"/>
                      <a:gd name="connsiteX2" fmla="*/ 496057 w 496057"/>
                      <a:gd name="connsiteY2" fmla="*/ 99014 h 663575"/>
                      <a:gd name="connsiteX3" fmla="*/ 483799 w 496057"/>
                      <a:gd name="connsiteY3" fmla="*/ 93708 h 663575"/>
                      <a:gd name="connsiteX4" fmla="*/ 430455 w 496057"/>
                      <a:gd name="connsiteY4" fmla="*/ 86209 h 663575"/>
                      <a:gd name="connsiteX5" fmla="*/ 243293 w 496057"/>
                      <a:gd name="connsiteY5" fmla="*/ 194304 h 663575"/>
                      <a:gd name="connsiteX6" fmla="*/ 243293 w 496057"/>
                      <a:gd name="connsiteY6" fmla="*/ 194305 h 663575"/>
                      <a:gd name="connsiteX7" fmla="*/ 243292 w 496057"/>
                      <a:gd name="connsiteY7" fmla="*/ 194305 h 663575"/>
                      <a:gd name="connsiteX8" fmla="*/ 186567 w 496057"/>
                      <a:gd name="connsiteY8" fmla="*/ 311614 h 663575"/>
                      <a:gd name="connsiteX9" fmla="*/ 176567 w 496057"/>
                      <a:gd name="connsiteY9" fmla="*/ 356531 h 663575"/>
                      <a:gd name="connsiteX10" fmla="*/ 171145 w 496057"/>
                      <a:gd name="connsiteY10" fmla="*/ 380889 h 663575"/>
                      <a:gd name="connsiteX11" fmla="*/ 165767 w 496057"/>
                      <a:gd name="connsiteY11" fmla="*/ 455267 h 663575"/>
                      <a:gd name="connsiteX12" fmla="*/ 169902 w 496057"/>
                      <a:gd name="connsiteY12" fmla="*/ 520596 h 663575"/>
                      <a:gd name="connsiteX13" fmla="*/ 169902 w 496057"/>
                      <a:gd name="connsiteY13" fmla="*/ 520597 h 663575"/>
                      <a:gd name="connsiteX14" fmla="*/ 169902 w 496057"/>
                      <a:gd name="connsiteY14" fmla="*/ 520597 h 663575"/>
                      <a:gd name="connsiteX15" fmla="*/ 200836 w 496057"/>
                      <a:gd name="connsiteY15" fmla="*/ 638969 h 663575"/>
                      <a:gd name="connsiteX16" fmla="*/ 205831 w 496057"/>
                      <a:gd name="connsiteY16" fmla="*/ 649021 h 663575"/>
                      <a:gd name="connsiteX17" fmla="*/ 197001 w 496057"/>
                      <a:gd name="connsiteY17" fmla="*/ 647194 h 663575"/>
                      <a:gd name="connsiteX18" fmla="*/ 90567 w 496057"/>
                      <a:gd name="connsiteY18" fmla="*/ 650786 h 663575"/>
                      <a:gd name="connsiteX19" fmla="*/ 49580 w 496057"/>
                      <a:gd name="connsiteY19" fmla="*/ 663575 h 663575"/>
                      <a:gd name="connsiteX20" fmla="*/ 23893 w 496057"/>
                      <a:gd name="connsiteY20" fmla="*/ 596718 h 663575"/>
                      <a:gd name="connsiteX21" fmla="*/ 0 w 496057"/>
                      <a:gd name="connsiteY21" fmla="*/ 429527 h 663575"/>
                      <a:gd name="connsiteX22" fmla="*/ 304049 w 496057"/>
                      <a:gd name="connsiteY22" fmla="*/ 0 h 66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496057" h="663575">
                        <a:moveTo>
                          <a:pt x="304049" y="0"/>
                        </a:moveTo>
                        <a:cubicBezTo>
                          <a:pt x="367019" y="0"/>
                          <a:pt x="425519" y="27044"/>
                          <a:pt x="474044" y="73356"/>
                        </a:cubicBezTo>
                        <a:lnTo>
                          <a:pt x="496057" y="99014"/>
                        </a:lnTo>
                        <a:lnTo>
                          <a:pt x="483799" y="93708"/>
                        </a:lnTo>
                        <a:cubicBezTo>
                          <a:pt x="466568" y="88792"/>
                          <a:pt x="448728" y="86209"/>
                          <a:pt x="430455" y="86209"/>
                        </a:cubicBezTo>
                        <a:cubicBezTo>
                          <a:pt x="357364" y="86209"/>
                          <a:pt x="291192" y="127518"/>
                          <a:pt x="243293" y="194304"/>
                        </a:cubicBezTo>
                        <a:lnTo>
                          <a:pt x="243293" y="194305"/>
                        </a:lnTo>
                        <a:lnTo>
                          <a:pt x="243292" y="194305"/>
                        </a:lnTo>
                        <a:cubicBezTo>
                          <a:pt x="219343" y="227698"/>
                          <a:pt x="199961" y="267461"/>
                          <a:pt x="186567" y="311614"/>
                        </a:cubicBezTo>
                        <a:lnTo>
                          <a:pt x="176567" y="356531"/>
                        </a:lnTo>
                        <a:lnTo>
                          <a:pt x="171145" y="380889"/>
                        </a:lnTo>
                        <a:cubicBezTo>
                          <a:pt x="167619" y="404914"/>
                          <a:pt x="165767" y="429789"/>
                          <a:pt x="165767" y="455267"/>
                        </a:cubicBezTo>
                        <a:cubicBezTo>
                          <a:pt x="165767" y="477560"/>
                          <a:pt x="167185" y="499392"/>
                          <a:pt x="169902" y="520596"/>
                        </a:cubicBezTo>
                        <a:lnTo>
                          <a:pt x="169902" y="520597"/>
                        </a:lnTo>
                        <a:lnTo>
                          <a:pt x="169902" y="520597"/>
                        </a:lnTo>
                        <a:cubicBezTo>
                          <a:pt x="175334" y="563006"/>
                          <a:pt x="185963" y="602905"/>
                          <a:pt x="200836" y="638969"/>
                        </a:cubicBezTo>
                        <a:lnTo>
                          <a:pt x="205831" y="649021"/>
                        </a:lnTo>
                        <a:lnTo>
                          <a:pt x="197001" y="647194"/>
                        </a:lnTo>
                        <a:cubicBezTo>
                          <a:pt x="159734" y="642467"/>
                          <a:pt x="123604" y="643802"/>
                          <a:pt x="90567" y="650786"/>
                        </a:cubicBezTo>
                        <a:lnTo>
                          <a:pt x="49580" y="663575"/>
                        </a:lnTo>
                        <a:lnTo>
                          <a:pt x="23893" y="596718"/>
                        </a:lnTo>
                        <a:cubicBezTo>
                          <a:pt x="8508" y="545330"/>
                          <a:pt x="-1" y="488832"/>
                          <a:pt x="0" y="429527"/>
                        </a:cubicBezTo>
                        <a:cubicBezTo>
                          <a:pt x="0" y="192306"/>
                          <a:pt x="136126" y="0"/>
                          <a:pt x="304049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0BC34E5-2590-019A-8F8D-F27F331830F6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34896" y="4903243"/>
                    <a:ext cx="364629" cy="581708"/>
                  </a:xfrm>
                  <a:custGeom>
                    <a:avLst/>
                    <a:gdLst>
                      <a:gd name="connsiteX0" fmla="*/ 264688 w 364629"/>
                      <a:gd name="connsiteY0" fmla="*/ 0 h 581708"/>
                      <a:gd name="connsiteX1" fmla="*/ 318031 w 364629"/>
                      <a:gd name="connsiteY1" fmla="*/ 7498 h 581708"/>
                      <a:gd name="connsiteX2" fmla="*/ 330290 w 364629"/>
                      <a:gd name="connsiteY2" fmla="*/ 12804 h 581708"/>
                      <a:gd name="connsiteX3" fmla="*/ 353275 w 364629"/>
                      <a:gd name="connsiteY3" fmla="*/ 39596 h 581708"/>
                      <a:gd name="connsiteX4" fmla="*/ 364629 w 364629"/>
                      <a:gd name="connsiteY4" fmla="*/ 59035 h 581708"/>
                      <a:gd name="connsiteX5" fmla="*/ 336250 w 364629"/>
                      <a:gd name="connsiteY5" fmla="*/ 55296 h 581708"/>
                      <a:gd name="connsiteX6" fmla="*/ 71562 w 364629"/>
                      <a:gd name="connsiteY6" fmla="*/ 401164 h 581708"/>
                      <a:gd name="connsiteX7" fmla="*/ 83462 w 364629"/>
                      <a:gd name="connsiteY7" fmla="*/ 504015 h 581708"/>
                      <a:gd name="connsiteX8" fmla="*/ 112045 w 364629"/>
                      <a:gd name="connsiteY8" fmla="*/ 581708 h 581708"/>
                      <a:gd name="connsiteX9" fmla="*/ 87743 w 364629"/>
                      <a:gd name="connsiteY9" fmla="*/ 572674 h 581708"/>
                      <a:gd name="connsiteX10" fmla="*/ 40065 w 364629"/>
                      <a:gd name="connsiteY10" fmla="*/ 562810 h 581708"/>
                      <a:gd name="connsiteX11" fmla="*/ 35068 w 364629"/>
                      <a:gd name="connsiteY11" fmla="*/ 552758 h 581708"/>
                      <a:gd name="connsiteX12" fmla="*/ 16061 w 364629"/>
                      <a:gd name="connsiteY12" fmla="*/ 495952 h 581708"/>
                      <a:gd name="connsiteX13" fmla="*/ 4135 w 364629"/>
                      <a:gd name="connsiteY13" fmla="*/ 434387 h 581708"/>
                      <a:gd name="connsiteX14" fmla="*/ 0 w 364629"/>
                      <a:gd name="connsiteY14" fmla="*/ 369058 h 581708"/>
                      <a:gd name="connsiteX15" fmla="*/ 5378 w 364629"/>
                      <a:gd name="connsiteY15" fmla="*/ 294680 h 581708"/>
                      <a:gd name="connsiteX16" fmla="*/ 10800 w 364629"/>
                      <a:gd name="connsiteY16" fmla="*/ 270321 h 581708"/>
                      <a:gd name="connsiteX17" fmla="*/ 20801 w 364629"/>
                      <a:gd name="connsiteY17" fmla="*/ 225403 h 581708"/>
                      <a:gd name="connsiteX18" fmla="*/ 45205 w 364629"/>
                      <a:gd name="connsiteY18" fmla="*/ 162714 h 581708"/>
                      <a:gd name="connsiteX19" fmla="*/ 77526 w 364629"/>
                      <a:gd name="connsiteY19" fmla="*/ 108095 h 581708"/>
                      <a:gd name="connsiteX20" fmla="*/ 116698 w 364629"/>
                      <a:gd name="connsiteY20" fmla="*/ 63030 h 581708"/>
                      <a:gd name="connsiteX21" fmla="*/ 264688 w 364629"/>
                      <a:gd name="connsiteY21" fmla="*/ 0 h 581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64629" h="581708">
                        <a:moveTo>
                          <a:pt x="264688" y="0"/>
                        </a:moveTo>
                        <a:cubicBezTo>
                          <a:pt x="282960" y="0"/>
                          <a:pt x="300801" y="2583"/>
                          <a:pt x="318031" y="7498"/>
                        </a:cubicBezTo>
                        <a:lnTo>
                          <a:pt x="330290" y="12804"/>
                        </a:lnTo>
                        <a:lnTo>
                          <a:pt x="353275" y="39596"/>
                        </a:lnTo>
                        <a:lnTo>
                          <a:pt x="364629" y="59035"/>
                        </a:lnTo>
                        <a:lnTo>
                          <a:pt x="336250" y="55296"/>
                        </a:lnTo>
                        <a:cubicBezTo>
                          <a:pt x="190067" y="55296"/>
                          <a:pt x="71562" y="210147"/>
                          <a:pt x="71562" y="401164"/>
                        </a:cubicBezTo>
                        <a:cubicBezTo>
                          <a:pt x="71562" y="436980"/>
                          <a:pt x="75728" y="471524"/>
                          <a:pt x="83462" y="504015"/>
                        </a:cubicBezTo>
                        <a:lnTo>
                          <a:pt x="112045" y="581708"/>
                        </a:lnTo>
                        <a:lnTo>
                          <a:pt x="87743" y="572674"/>
                        </a:lnTo>
                        <a:lnTo>
                          <a:pt x="40065" y="562810"/>
                        </a:lnTo>
                        <a:lnTo>
                          <a:pt x="35068" y="552758"/>
                        </a:lnTo>
                        <a:cubicBezTo>
                          <a:pt x="27632" y="534726"/>
                          <a:pt x="21256" y="515735"/>
                          <a:pt x="16061" y="495952"/>
                        </a:cubicBezTo>
                        <a:lnTo>
                          <a:pt x="4135" y="434387"/>
                        </a:lnTo>
                        <a:lnTo>
                          <a:pt x="0" y="369058"/>
                        </a:lnTo>
                        <a:cubicBezTo>
                          <a:pt x="0" y="343580"/>
                          <a:pt x="1852" y="318705"/>
                          <a:pt x="5378" y="294680"/>
                        </a:cubicBezTo>
                        <a:lnTo>
                          <a:pt x="10800" y="270321"/>
                        </a:lnTo>
                        <a:lnTo>
                          <a:pt x="20801" y="225403"/>
                        </a:lnTo>
                        <a:cubicBezTo>
                          <a:pt x="27498" y="203327"/>
                          <a:pt x="35692" y="182347"/>
                          <a:pt x="45205" y="162714"/>
                        </a:cubicBezTo>
                        <a:lnTo>
                          <a:pt x="77526" y="108095"/>
                        </a:lnTo>
                        <a:lnTo>
                          <a:pt x="116698" y="63030"/>
                        </a:lnTo>
                        <a:cubicBezTo>
                          <a:pt x="158943" y="23236"/>
                          <a:pt x="209869" y="0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923DFDDD-E381-BEF8-AE4E-3955A89D9148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94851" y="4966743"/>
                    <a:ext cx="370768" cy="657686"/>
                  </a:xfrm>
                  <a:custGeom>
                    <a:avLst/>
                    <a:gdLst>
                      <a:gd name="connsiteX0" fmla="*/ 264688 w 370768"/>
                      <a:gd name="connsiteY0" fmla="*/ 0 h 657686"/>
                      <a:gd name="connsiteX1" fmla="*/ 293068 w 370768"/>
                      <a:gd name="connsiteY1" fmla="*/ 3739 h 657686"/>
                      <a:gd name="connsiteX2" fmla="*/ 318841 w 370768"/>
                      <a:gd name="connsiteY2" fmla="*/ 47869 h 657686"/>
                      <a:gd name="connsiteX3" fmla="*/ 370768 w 370768"/>
                      <a:gd name="connsiteY3" fmla="*/ 288022 h 657686"/>
                      <a:gd name="connsiteX4" fmla="*/ 236716 w 370768"/>
                      <a:gd name="connsiteY4" fmla="*/ 644193 h 657686"/>
                      <a:gd name="connsiteX5" fmla="*/ 219120 w 370768"/>
                      <a:gd name="connsiteY5" fmla="*/ 657686 h 657686"/>
                      <a:gd name="connsiteX6" fmla="*/ 209242 w 370768"/>
                      <a:gd name="connsiteY6" fmla="*/ 642936 h 657686"/>
                      <a:gd name="connsiteX7" fmla="*/ 72925 w 370768"/>
                      <a:gd name="connsiteY7" fmla="*/ 538472 h 657686"/>
                      <a:gd name="connsiteX8" fmla="*/ 40484 w 370768"/>
                      <a:gd name="connsiteY8" fmla="*/ 526412 h 657686"/>
                      <a:gd name="connsiteX9" fmla="*/ 11900 w 370768"/>
                      <a:gd name="connsiteY9" fmla="*/ 448720 h 657686"/>
                      <a:gd name="connsiteX10" fmla="*/ 0 w 370768"/>
                      <a:gd name="connsiteY10" fmla="*/ 345869 h 657686"/>
                      <a:gd name="connsiteX11" fmla="*/ 264688 w 370768"/>
                      <a:gd name="connsiteY11" fmla="*/ 0 h 657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70768" h="657686">
                        <a:moveTo>
                          <a:pt x="264688" y="0"/>
                        </a:moveTo>
                        <a:lnTo>
                          <a:pt x="293068" y="3739"/>
                        </a:lnTo>
                        <a:lnTo>
                          <a:pt x="318841" y="47869"/>
                        </a:lnTo>
                        <a:cubicBezTo>
                          <a:pt x="351625" y="116423"/>
                          <a:pt x="370769" y="199064"/>
                          <a:pt x="370768" y="288022"/>
                        </a:cubicBezTo>
                        <a:cubicBezTo>
                          <a:pt x="370768" y="436285"/>
                          <a:pt x="317594" y="567004"/>
                          <a:pt x="236716" y="644193"/>
                        </a:cubicBezTo>
                        <a:lnTo>
                          <a:pt x="219120" y="657686"/>
                        </a:lnTo>
                        <a:lnTo>
                          <a:pt x="209242" y="642936"/>
                        </a:lnTo>
                        <a:cubicBezTo>
                          <a:pt x="175818" y="601169"/>
                          <a:pt x="129298" y="564373"/>
                          <a:pt x="72925" y="538472"/>
                        </a:cubicBezTo>
                        <a:lnTo>
                          <a:pt x="40484" y="526412"/>
                        </a:lnTo>
                        <a:lnTo>
                          <a:pt x="11900" y="448720"/>
                        </a:lnTo>
                        <a:cubicBezTo>
                          <a:pt x="4166" y="416229"/>
                          <a:pt x="0" y="381685"/>
                          <a:pt x="0" y="345869"/>
                        </a:cubicBezTo>
                        <a:cubicBezTo>
                          <a:pt x="0" y="154851"/>
                          <a:pt x="118505" y="1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2D63C883-E097-6445-39B4-EAE3D353F34C}"/>
                    </a:ext>
                  </a:extLst>
                </p:cNvPr>
                <p:cNvSpPr/>
                <p:nvPr/>
              </p:nvSpPr>
              <p:spPr>
                <a:xfrm rot="2131195">
                  <a:off x="4093494" y="2881874"/>
                  <a:ext cx="211543" cy="29385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B257922E-A742-A50A-DE7D-A7B57A4C42A3}"/>
                    </a:ext>
                  </a:extLst>
                </p:cNvPr>
                <p:cNvSpPr/>
                <p:nvPr/>
              </p:nvSpPr>
              <p:spPr>
                <a:xfrm rot="2131195">
                  <a:off x="4063573" y="3167092"/>
                  <a:ext cx="81651" cy="7425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B7BEB92-AB5B-9186-2F21-A95A435DFFCE}"/>
                  </a:ext>
                </a:extLst>
              </p:cNvPr>
              <p:cNvSpPr/>
              <p:nvPr/>
            </p:nvSpPr>
            <p:spPr>
              <a:xfrm>
                <a:off x="3063875" y="3112763"/>
                <a:ext cx="441325" cy="233687"/>
              </a:xfrm>
              <a:custGeom>
                <a:avLst/>
                <a:gdLst>
                  <a:gd name="connsiteX0" fmla="*/ 0 w 441325"/>
                  <a:gd name="connsiteY0" fmla="*/ 21106 h 240181"/>
                  <a:gd name="connsiteX1" fmla="*/ 69850 w 441325"/>
                  <a:gd name="connsiteY1" fmla="*/ 2056 h 240181"/>
                  <a:gd name="connsiteX2" fmla="*/ 209550 w 441325"/>
                  <a:gd name="connsiteY2" fmla="*/ 27456 h 240181"/>
                  <a:gd name="connsiteX3" fmla="*/ 441325 w 441325"/>
                  <a:gd name="connsiteY3" fmla="*/ 240181 h 240181"/>
                  <a:gd name="connsiteX4" fmla="*/ 441325 w 441325"/>
                  <a:gd name="connsiteY4" fmla="*/ 240181 h 240181"/>
                  <a:gd name="connsiteX0" fmla="*/ 0 w 441325"/>
                  <a:gd name="connsiteY0" fmla="*/ 33008 h 252083"/>
                  <a:gd name="connsiteX1" fmla="*/ 69850 w 441325"/>
                  <a:gd name="connsiteY1" fmla="*/ 13958 h 252083"/>
                  <a:gd name="connsiteX2" fmla="*/ 441325 w 441325"/>
                  <a:gd name="connsiteY2" fmla="*/ 252083 h 252083"/>
                  <a:gd name="connsiteX3" fmla="*/ 441325 w 441325"/>
                  <a:gd name="connsiteY3" fmla="*/ 252083 h 252083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14612 h 233687"/>
                  <a:gd name="connsiteX1" fmla="*/ 441325 w 441325"/>
                  <a:gd name="connsiteY1" fmla="*/ 233687 h 233687"/>
                  <a:gd name="connsiteX2" fmla="*/ 441325 w 441325"/>
                  <a:gd name="connsiteY2" fmla="*/ 233687 h 23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1325" h="233687">
                    <a:moveTo>
                      <a:pt x="0" y="14612"/>
                    </a:moveTo>
                    <a:cubicBezTo>
                      <a:pt x="89958" y="-26663"/>
                      <a:pt x="338667" y="11437"/>
                      <a:pt x="441325" y="233687"/>
                    </a:cubicBezTo>
                    <a:lnTo>
                      <a:pt x="441325" y="233687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169">
                <a:extLst>
                  <a:ext uri="{FF2B5EF4-FFF2-40B4-BE49-F238E27FC236}">
                    <a16:creationId xmlns:a16="http://schemas.microsoft.com/office/drawing/2014/main" id="{80259DF2-42E2-DD9F-5A07-87BB5C1F5C94}"/>
                  </a:ext>
                </a:extLst>
              </p:cNvPr>
              <p:cNvSpPr/>
              <p:nvPr/>
            </p:nvSpPr>
            <p:spPr>
              <a:xfrm>
                <a:off x="1662291" y="2905956"/>
                <a:ext cx="907332" cy="763059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797539"/>
                  <a:gd name="connsiteY0" fmla="*/ 2 h 762633"/>
                  <a:gd name="connsiteX1" fmla="*/ 404637 w 797539"/>
                  <a:gd name="connsiteY1" fmla="*/ 51557 h 762633"/>
                  <a:gd name="connsiteX2" fmla="*/ 797539 w 797539"/>
                  <a:gd name="connsiteY2" fmla="*/ 47626 h 762633"/>
                  <a:gd name="connsiteX3" fmla="*/ 403240 w 797539"/>
                  <a:gd name="connsiteY3" fmla="*/ 762556 h 762633"/>
                  <a:gd name="connsiteX4" fmla="*/ 198452 w 797539"/>
                  <a:gd name="connsiteY4" fmla="*/ 2 h 762633"/>
                  <a:gd name="connsiteX0" fmla="*/ 198452 w 816555"/>
                  <a:gd name="connsiteY0" fmla="*/ 2 h 763030"/>
                  <a:gd name="connsiteX1" fmla="*/ 404637 w 816555"/>
                  <a:gd name="connsiteY1" fmla="*/ 51557 h 763030"/>
                  <a:gd name="connsiteX2" fmla="*/ 797539 w 816555"/>
                  <a:gd name="connsiteY2" fmla="*/ 47626 h 763030"/>
                  <a:gd name="connsiteX3" fmla="*/ 403240 w 816555"/>
                  <a:gd name="connsiteY3" fmla="*/ 762556 h 763030"/>
                  <a:gd name="connsiteX4" fmla="*/ 198452 w 816555"/>
                  <a:gd name="connsiteY4" fmla="*/ 2 h 763030"/>
                  <a:gd name="connsiteX0" fmla="*/ 198452 w 880613"/>
                  <a:gd name="connsiteY0" fmla="*/ 2 h 763039"/>
                  <a:gd name="connsiteX1" fmla="*/ 404637 w 880613"/>
                  <a:gd name="connsiteY1" fmla="*/ 51557 h 763039"/>
                  <a:gd name="connsiteX2" fmla="*/ 797539 w 880613"/>
                  <a:gd name="connsiteY2" fmla="*/ 47626 h 763039"/>
                  <a:gd name="connsiteX3" fmla="*/ 403240 w 880613"/>
                  <a:gd name="connsiteY3" fmla="*/ 762556 h 763039"/>
                  <a:gd name="connsiteX4" fmla="*/ 198452 w 880613"/>
                  <a:gd name="connsiteY4" fmla="*/ 2 h 763039"/>
                  <a:gd name="connsiteX0" fmla="*/ 198452 w 907332"/>
                  <a:gd name="connsiteY0" fmla="*/ 2 h 763059"/>
                  <a:gd name="connsiteX1" fmla="*/ 404637 w 907332"/>
                  <a:gd name="connsiteY1" fmla="*/ 51557 h 763059"/>
                  <a:gd name="connsiteX2" fmla="*/ 797539 w 907332"/>
                  <a:gd name="connsiteY2" fmla="*/ 47626 h 763059"/>
                  <a:gd name="connsiteX3" fmla="*/ 403240 w 907332"/>
                  <a:gd name="connsiteY3" fmla="*/ 762556 h 763059"/>
                  <a:gd name="connsiteX4" fmla="*/ 198452 w 907332"/>
                  <a:gd name="connsiteY4" fmla="*/ 2 h 76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332" h="763059">
                    <a:moveTo>
                      <a:pt x="198452" y="2"/>
                    </a:moveTo>
                    <a:cubicBezTo>
                      <a:pt x="276705" y="-275"/>
                      <a:pt x="354959" y="23259"/>
                      <a:pt x="404637" y="51557"/>
                    </a:cubicBezTo>
                    <a:cubicBezTo>
                      <a:pt x="507029" y="69297"/>
                      <a:pt x="690385" y="-17739"/>
                      <a:pt x="797539" y="47626"/>
                    </a:cubicBezTo>
                    <a:cubicBezTo>
                      <a:pt x="1001854" y="202223"/>
                      <a:pt x="948279" y="782525"/>
                      <a:pt x="403240" y="762556"/>
                    </a:cubicBezTo>
                    <a:cubicBezTo>
                      <a:pt x="-160323" y="622671"/>
                      <a:pt x="-38085" y="11299"/>
                      <a:pt x="198452" y="2"/>
                    </a:cubicBezTo>
                    <a:close/>
                  </a:path>
                </a:pathLst>
              </a:custGeom>
              <a:solidFill>
                <a:srgbClr val="F1969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882FEE4-C5A4-409C-1DD2-B61AB36B5825}"/>
                  </a:ext>
                </a:extLst>
              </p:cNvPr>
              <p:cNvSpPr/>
              <p:nvPr/>
            </p:nvSpPr>
            <p:spPr>
              <a:xfrm>
                <a:off x="2131085" y="3083174"/>
                <a:ext cx="180633" cy="306864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44B08BE9-D2A8-F848-8DEA-9A17C4579BD6}"/>
                  </a:ext>
                </a:extLst>
              </p:cNvPr>
              <p:cNvSpPr/>
              <p:nvPr/>
            </p:nvSpPr>
            <p:spPr>
              <a:xfrm>
                <a:off x="1753036" y="3066549"/>
                <a:ext cx="180633" cy="244079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169">
                <a:extLst>
                  <a:ext uri="{FF2B5EF4-FFF2-40B4-BE49-F238E27FC236}">
                    <a16:creationId xmlns:a16="http://schemas.microsoft.com/office/drawing/2014/main" id="{0E127F01-62A7-F9CB-BDE2-01132E3F42A9}"/>
                  </a:ext>
                </a:extLst>
              </p:cNvPr>
              <p:cNvSpPr/>
              <p:nvPr/>
            </p:nvSpPr>
            <p:spPr>
              <a:xfrm rot="870722">
                <a:off x="2972905" y="3542443"/>
                <a:ext cx="1117833" cy="819442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833" h="819442">
                    <a:moveTo>
                      <a:pt x="26144" y="819442"/>
                    </a:moveTo>
                    <a:cubicBezTo>
                      <a:pt x="-67121" y="776348"/>
                      <a:pt x="110929" y="161673"/>
                      <a:pt x="218580" y="22918"/>
                    </a:cubicBezTo>
                    <a:cubicBezTo>
                      <a:pt x="320972" y="40658"/>
                      <a:pt x="843992" y="-39188"/>
                      <a:pt x="951146" y="26177"/>
                    </a:cubicBezTo>
                    <a:cubicBezTo>
                      <a:pt x="1078145" y="42238"/>
                      <a:pt x="1062271" y="201172"/>
                      <a:pt x="1117833" y="288670"/>
                    </a:cubicBezTo>
                    <a:cubicBezTo>
                      <a:pt x="1007038" y="777620"/>
                      <a:pt x="84552" y="806743"/>
                      <a:pt x="26144" y="81944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169">
                <a:extLst>
                  <a:ext uri="{FF2B5EF4-FFF2-40B4-BE49-F238E27FC236}">
                    <a16:creationId xmlns:a16="http://schemas.microsoft.com/office/drawing/2014/main" id="{3EDF01D1-0669-F79D-45EE-DD025193A052}"/>
                  </a:ext>
                </a:extLst>
              </p:cNvPr>
              <p:cNvSpPr/>
              <p:nvPr/>
            </p:nvSpPr>
            <p:spPr>
              <a:xfrm rot="870722">
                <a:off x="3797526" y="1883433"/>
                <a:ext cx="639947" cy="442814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96">
                <a:extLst>
                  <a:ext uri="{FF2B5EF4-FFF2-40B4-BE49-F238E27FC236}">
                    <a16:creationId xmlns:a16="http://schemas.microsoft.com/office/drawing/2014/main" id="{3DE00578-C525-6655-C864-A5701741FE68}"/>
                  </a:ext>
                </a:extLst>
              </p:cNvPr>
              <p:cNvSpPr/>
              <p:nvPr/>
            </p:nvSpPr>
            <p:spPr>
              <a:xfrm>
                <a:off x="1664107" y="1242161"/>
                <a:ext cx="1557962" cy="1208939"/>
              </a:xfrm>
              <a:custGeom>
                <a:avLst/>
                <a:gdLst>
                  <a:gd name="connsiteX0" fmla="*/ 0 w 599011"/>
                  <a:gd name="connsiteY0" fmla="*/ 0 h 290683"/>
                  <a:gd name="connsiteX1" fmla="*/ 599011 w 599011"/>
                  <a:gd name="connsiteY1" fmla="*/ 0 h 290683"/>
                  <a:gd name="connsiteX2" fmla="*/ 599011 w 599011"/>
                  <a:gd name="connsiteY2" fmla="*/ 290683 h 290683"/>
                  <a:gd name="connsiteX3" fmla="*/ 0 w 599011"/>
                  <a:gd name="connsiteY3" fmla="*/ 290683 h 290683"/>
                  <a:gd name="connsiteX4" fmla="*/ 0 w 599011"/>
                  <a:gd name="connsiteY4" fmla="*/ 0 h 290683"/>
                  <a:gd name="connsiteX0" fmla="*/ 0 w 1234011"/>
                  <a:gd name="connsiteY0" fmla="*/ 0 h 455783"/>
                  <a:gd name="connsiteX1" fmla="*/ 1234011 w 1234011"/>
                  <a:gd name="connsiteY1" fmla="*/ 165100 h 455783"/>
                  <a:gd name="connsiteX2" fmla="*/ 1234011 w 1234011"/>
                  <a:gd name="connsiteY2" fmla="*/ 455783 h 455783"/>
                  <a:gd name="connsiteX3" fmla="*/ 635000 w 1234011"/>
                  <a:gd name="connsiteY3" fmla="*/ 455783 h 455783"/>
                  <a:gd name="connsiteX4" fmla="*/ 0 w 1234011"/>
                  <a:gd name="connsiteY4" fmla="*/ 0 h 455783"/>
                  <a:gd name="connsiteX0" fmla="*/ 260858 w 1494869"/>
                  <a:gd name="connsiteY0" fmla="*/ 0 h 455783"/>
                  <a:gd name="connsiteX1" fmla="*/ 1494869 w 1494869"/>
                  <a:gd name="connsiteY1" fmla="*/ 165100 h 455783"/>
                  <a:gd name="connsiteX2" fmla="*/ 1494869 w 1494869"/>
                  <a:gd name="connsiteY2" fmla="*/ 455783 h 455783"/>
                  <a:gd name="connsiteX3" fmla="*/ 895858 w 1494869"/>
                  <a:gd name="connsiteY3" fmla="*/ 455783 h 455783"/>
                  <a:gd name="connsiteX4" fmla="*/ 0 w 1494869"/>
                  <a:gd name="connsiteY4" fmla="*/ 385877 h 455783"/>
                  <a:gd name="connsiteX5" fmla="*/ 260858 w 1494869"/>
                  <a:gd name="connsiteY5" fmla="*/ 0 h 455783"/>
                  <a:gd name="connsiteX0" fmla="*/ 305063 w 1539074"/>
                  <a:gd name="connsiteY0" fmla="*/ 0 h 716434"/>
                  <a:gd name="connsiteX1" fmla="*/ 1539074 w 1539074"/>
                  <a:gd name="connsiteY1" fmla="*/ 165100 h 716434"/>
                  <a:gd name="connsiteX2" fmla="*/ 1539074 w 1539074"/>
                  <a:gd name="connsiteY2" fmla="*/ 455783 h 716434"/>
                  <a:gd name="connsiteX3" fmla="*/ 940063 w 1539074"/>
                  <a:gd name="connsiteY3" fmla="*/ 455783 h 716434"/>
                  <a:gd name="connsiteX4" fmla="*/ 56905 w 1539074"/>
                  <a:gd name="connsiteY4" fmla="*/ 716077 h 716434"/>
                  <a:gd name="connsiteX5" fmla="*/ 44205 w 1539074"/>
                  <a:gd name="connsiteY5" fmla="*/ 385877 h 716434"/>
                  <a:gd name="connsiteX6" fmla="*/ 305063 w 1539074"/>
                  <a:gd name="connsiteY6" fmla="*/ 0 h 716434"/>
                  <a:gd name="connsiteX0" fmla="*/ 305063 w 1539074"/>
                  <a:gd name="connsiteY0" fmla="*/ 478712 h 1195146"/>
                  <a:gd name="connsiteX1" fmla="*/ 1539074 w 1539074"/>
                  <a:gd name="connsiteY1" fmla="*/ 643812 h 1195146"/>
                  <a:gd name="connsiteX2" fmla="*/ 1539074 w 1539074"/>
                  <a:gd name="connsiteY2" fmla="*/ 934495 h 1195146"/>
                  <a:gd name="connsiteX3" fmla="*/ 940063 w 1539074"/>
                  <a:gd name="connsiteY3" fmla="*/ 934495 h 1195146"/>
                  <a:gd name="connsiteX4" fmla="*/ 56905 w 1539074"/>
                  <a:gd name="connsiteY4" fmla="*/ 1194789 h 1195146"/>
                  <a:gd name="connsiteX5" fmla="*/ 44205 w 1539074"/>
                  <a:gd name="connsiteY5" fmla="*/ 864589 h 1195146"/>
                  <a:gd name="connsiteX6" fmla="*/ 305063 w 1539074"/>
                  <a:gd name="connsiteY6" fmla="*/ 478712 h 1195146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56793 w 1557962"/>
                  <a:gd name="connsiteY6" fmla="*/ 2993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3863"/>
                  <a:gd name="connsiteX1" fmla="*/ 1557962 w 1557962"/>
                  <a:gd name="connsiteY1" fmla="*/ 662775 h 1213863"/>
                  <a:gd name="connsiteX2" fmla="*/ 1557962 w 1557962"/>
                  <a:gd name="connsiteY2" fmla="*/ 953458 h 1213863"/>
                  <a:gd name="connsiteX3" fmla="*/ 897991 w 1557962"/>
                  <a:gd name="connsiteY3" fmla="*/ 328618 h 1213863"/>
                  <a:gd name="connsiteX4" fmla="*/ 75793 w 1557962"/>
                  <a:gd name="connsiteY4" fmla="*/ 1213752 h 1213863"/>
                  <a:gd name="connsiteX5" fmla="*/ 63093 w 1557962"/>
                  <a:gd name="connsiteY5" fmla="*/ 883552 h 1213863"/>
                  <a:gd name="connsiteX6" fmla="*/ 469493 w 1557962"/>
                  <a:gd name="connsiteY6" fmla="*/ 248552 h 1213863"/>
                  <a:gd name="connsiteX7" fmla="*/ 323951 w 1557962"/>
                  <a:gd name="connsiteY7" fmla="*/ 497675 h 1213863"/>
                  <a:gd name="connsiteX0" fmla="*/ 323951 w 1557962"/>
                  <a:gd name="connsiteY0" fmla="*/ 497675 h 1214043"/>
                  <a:gd name="connsiteX1" fmla="*/ 1557962 w 1557962"/>
                  <a:gd name="connsiteY1" fmla="*/ 662775 h 1214043"/>
                  <a:gd name="connsiteX2" fmla="*/ 1557962 w 1557962"/>
                  <a:gd name="connsiteY2" fmla="*/ 953458 h 1214043"/>
                  <a:gd name="connsiteX3" fmla="*/ 897991 w 1557962"/>
                  <a:gd name="connsiteY3" fmla="*/ 328618 h 1214043"/>
                  <a:gd name="connsiteX4" fmla="*/ 75793 w 1557962"/>
                  <a:gd name="connsiteY4" fmla="*/ 1213752 h 1214043"/>
                  <a:gd name="connsiteX5" fmla="*/ 63093 w 1557962"/>
                  <a:gd name="connsiteY5" fmla="*/ 883552 h 1214043"/>
                  <a:gd name="connsiteX6" fmla="*/ 469493 w 1557962"/>
                  <a:gd name="connsiteY6" fmla="*/ 248552 h 1214043"/>
                  <a:gd name="connsiteX7" fmla="*/ 323951 w 1557962"/>
                  <a:gd name="connsiteY7" fmla="*/ 497675 h 1214043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0759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36168 w 1557962"/>
                  <a:gd name="connsiteY6" fmla="*/ 27712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2862 h 1208939"/>
                  <a:gd name="connsiteX1" fmla="*/ 1557962 w 1557962"/>
                  <a:gd name="connsiteY1" fmla="*/ 657962 h 1208939"/>
                  <a:gd name="connsiteX2" fmla="*/ 1557962 w 1557962"/>
                  <a:gd name="connsiteY2" fmla="*/ 948645 h 1208939"/>
                  <a:gd name="connsiteX3" fmla="*/ 897991 w 1557962"/>
                  <a:gd name="connsiteY3" fmla="*/ 323805 h 1208939"/>
                  <a:gd name="connsiteX4" fmla="*/ 75793 w 1557962"/>
                  <a:gd name="connsiteY4" fmla="*/ 1208939 h 1208939"/>
                  <a:gd name="connsiteX5" fmla="*/ 63093 w 1557962"/>
                  <a:gd name="connsiteY5" fmla="*/ 878739 h 1208939"/>
                  <a:gd name="connsiteX6" fmla="*/ 526643 w 1557962"/>
                  <a:gd name="connsiteY6" fmla="*/ 253264 h 1208939"/>
                  <a:gd name="connsiteX7" fmla="*/ 323951 w 1557962"/>
                  <a:gd name="connsiteY7" fmla="*/ 492862 h 1208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57962" h="1208939">
                    <a:moveTo>
                      <a:pt x="323951" y="492862"/>
                    </a:moveTo>
                    <a:cubicBezTo>
                      <a:pt x="490812" y="490745"/>
                      <a:pt x="727525" y="-717871"/>
                      <a:pt x="1557962" y="657962"/>
                    </a:cubicBezTo>
                    <a:lnTo>
                      <a:pt x="1557962" y="948645"/>
                    </a:lnTo>
                    <a:lnTo>
                      <a:pt x="897991" y="323805"/>
                    </a:lnTo>
                    <a:cubicBezTo>
                      <a:pt x="762300" y="1004304"/>
                      <a:pt x="232723" y="1129150"/>
                      <a:pt x="75793" y="1208939"/>
                    </a:cubicBezTo>
                    <a:cubicBezTo>
                      <a:pt x="-73517" y="1197288"/>
                      <a:pt x="39810" y="1014206"/>
                      <a:pt x="63093" y="878739"/>
                    </a:cubicBezTo>
                    <a:cubicBezTo>
                      <a:pt x="86376" y="743272"/>
                      <a:pt x="-27373" y="332817"/>
                      <a:pt x="526643" y="253264"/>
                    </a:cubicBezTo>
                    <a:cubicBezTo>
                      <a:pt x="570119" y="188951"/>
                      <a:pt x="393577" y="450177"/>
                      <a:pt x="323951" y="49286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169">
                <a:extLst>
                  <a:ext uri="{FF2B5EF4-FFF2-40B4-BE49-F238E27FC236}">
                    <a16:creationId xmlns:a16="http://schemas.microsoft.com/office/drawing/2014/main" id="{770D029A-0214-9D5B-CA01-FCDA310B51EE}"/>
                  </a:ext>
                </a:extLst>
              </p:cNvPr>
              <p:cNvSpPr/>
              <p:nvPr/>
            </p:nvSpPr>
            <p:spPr>
              <a:xfrm rot="18633300">
                <a:off x="2860571" y="1621439"/>
                <a:ext cx="425542" cy="68319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  <a:gd name="connsiteX0" fmla="*/ 14553 w 1218818"/>
                  <a:gd name="connsiteY0" fmla="*/ 1101114 h 1382374"/>
                  <a:gd name="connsiteX1" fmla="*/ 410306 w 1218818"/>
                  <a:gd name="connsiteY1" fmla="*/ 0 h 1382374"/>
                  <a:gd name="connsiteX2" fmla="*/ 881942 w 1218818"/>
                  <a:gd name="connsiteY2" fmla="*/ 643775 h 1382374"/>
                  <a:gd name="connsiteX3" fmla="*/ 1218818 w 1218818"/>
                  <a:gd name="connsiteY3" fmla="*/ 1187824 h 1382374"/>
                  <a:gd name="connsiteX4" fmla="*/ 14553 w 1218818"/>
                  <a:gd name="connsiteY4" fmla="*/ 1101114 h 1382374"/>
                  <a:gd name="connsiteX0" fmla="*/ 15287 w 1219552"/>
                  <a:gd name="connsiteY0" fmla="*/ 1024759 h 1306019"/>
                  <a:gd name="connsiteX1" fmla="*/ 389233 w 1219552"/>
                  <a:gd name="connsiteY1" fmla="*/ -1 h 1306019"/>
                  <a:gd name="connsiteX2" fmla="*/ 882676 w 1219552"/>
                  <a:gd name="connsiteY2" fmla="*/ 567420 h 1306019"/>
                  <a:gd name="connsiteX3" fmla="*/ 1219552 w 1219552"/>
                  <a:gd name="connsiteY3" fmla="*/ 1111469 h 1306019"/>
                  <a:gd name="connsiteX4" fmla="*/ 15287 w 1219552"/>
                  <a:gd name="connsiteY4" fmla="*/ 1024759 h 1306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552" h="1306019">
                    <a:moveTo>
                      <a:pt x="15287" y="1024759"/>
                    </a:moveTo>
                    <a:cubicBezTo>
                      <a:pt x="-77978" y="981665"/>
                      <a:pt x="281582" y="138754"/>
                      <a:pt x="389233" y="-1"/>
                    </a:cubicBezTo>
                    <a:cubicBezTo>
                      <a:pt x="491625" y="17739"/>
                      <a:pt x="775522" y="502055"/>
                      <a:pt x="882676" y="567420"/>
                    </a:cubicBezTo>
                    <a:cubicBezTo>
                      <a:pt x="1009675" y="583481"/>
                      <a:pt x="1163990" y="1023971"/>
                      <a:pt x="1219552" y="1111469"/>
                    </a:cubicBezTo>
                    <a:cubicBezTo>
                      <a:pt x="1108757" y="1600419"/>
                      <a:pt x="73695" y="1012060"/>
                      <a:pt x="15287" y="102475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23A3A6-66DB-EABD-10F9-1F4965BBA6CF}"/>
              </a:ext>
            </a:extLst>
          </p:cNvPr>
          <p:cNvGrpSpPr/>
          <p:nvPr/>
        </p:nvGrpSpPr>
        <p:grpSpPr>
          <a:xfrm>
            <a:off x="4566274" y="3383194"/>
            <a:ext cx="3258761" cy="3135735"/>
            <a:chOff x="7272111" y="586609"/>
            <a:chExt cx="4165599" cy="400833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7975FBA-DD52-7E41-9E7A-5A3B97FF5D2B}"/>
                </a:ext>
              </a:extLst>
            </p:cNvPr>
            <p:cNvGrpSpPr/>
            <p:nvPr/>
          </p:nvGrpSpPr>
          <p:grpSpPr>
            <a:xfrm rot="15735530">
              <a:off x="8710060" y="665798"/>
              <a:ext cx="985053" cy="826676"/>
              <a:chOff x="7074950" y="1719429"/>
              <a:chExt cx="985053" cy="826676"/>
            </a:xfrm>
          </p:grpSpPr>
          <p:sp>
            <p:nvSpPr>
              <p:cNvPr id="205" name="Rectangle 195">
                <a:extLst>
                  <a:ext uri="{FF2B5EF4-FFF2-40B4-BE49-F238E27FC236}">
                    <a16:creationId xmlns:a16="http://schemas.microsoft.com/office/drawing/2014/main" id="{845D640E-43C9-10FA-7C81-4AFD63E4FD40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197">
                <a:extLst>
                  <a:ext uri="{FF2B5EF4-FFF2-40B4-BE49-F238E27FC236}">
                    <a16:creationId xmlns:a16="http://schemas.microsoft.com/office/drawing/2014/main" id="{7A962043-151D-6FB4-ABCB-66802AC3A396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C30998C-18F2-561A-88F6-B8417EBEF9A7}"/>
                </a:ext>
              </a:extLst>
            </p:cNvPr>
            <p:cNvGrpSpPr/>
            <p:nvPr/>
          </p:nvGrpSpPr>
          <p:grpSpPr>
            <a:xfrm>
              <a:off x="7272111" y="867630"/>
              <a:ext cx="4165599" cy="3727316"/>
              <a:chOff x="2728686" y="1524855"/>
              <a:chExt cx="4165599" cy="372731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959DB7E-127A-A526-C15B-A99CF54ABC2E}"/>
                  </a:ext>
                </a:extLst>
              </p:cNvPr>
              <p:cNvGrpSpPr/>
              <p:nvPr/>
            </p:nvGrpSpPr>
            <p:grpSpPr>
              <a:xfrm>
                <a:off x="3630706" y="4042978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03" name="Oval 3">
                  <a:extLst>
                    <a:ext uri="{FF2B5EF4-FFF2-40B4-BE49-F238E27FC236}">
                      <a16:creationId xmlns:a16="http://schemas.microsoft.com/office/drawing/2014/main" id="{6EDF99F8-7AC3-9C23-50E5-3D9CEDD1B917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35CC350F-B746-C7F5-77A0-BE411FCBBD6A}"/>
                    </a:ext>
                  </a:extLst>
                </p:cNvPr>
                <p:cNvSpPr/>
                <p:nvPr/>
              </p:nvSpPr>
              <p:spPr>
                <a:xfrm>
                  <a:off x="3448708" y="501603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2C158728-F1E1-BC7A-4682-E6115FF839F8}"/>
                  </a:ext>
                </a:extLst>
              </p:cNvPr>
              <p:cNvGrpSpPr/>
              <p:nvPr/>
            </p:nvGrpSpPr>
            <p:grpSpPr>
              <a:xfrm>
                <a:off x="4693763" y="4056836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01" name="Oval 3">
                  <a:extLst>
                    <a:ext uri="{FF2B5EF4-FFF2-40B4-BE49-F238E27FC236}">
                      <a16:creationId xmlns:a16="http://schemas.microsoft.com/office/drawing/2014/main" id="{1381F4D6-EA9E-004B-0F80-6E1FCF79DC9A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58E96D90-C4D0-B52A-FF55-9FE21792E3A2}"/>
                    </a:ext>
                  </a:extLst>
                </p:cNvPr>
                <p:cNvSpPr/>
                <p:nvPr/>
              </p:nvSpPr>
              <p:spPr>
                <a:xfrm>
                  <a:off x="3442314" y="501499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Rectangle: Rounded Corners 2">
                <a:extLst>
                  <a:ext uri="{FF2B5EF4-FFF2-40B4-BE49-F238E27FC236}">
                    <a16:creationId xmlns:a16="http://schemas.microsoft.com/office/drawing/2014/main" id="{0CE35F0B-EA17-3A9C-1749-498237AB5595}"/>
                  </a:ext>
                </a:extLst>
              </p:cNvPr>
              <p:cNvSpPr/>
              <p:nvPr/>
            </p:nvSpPr>
            <p:spPr>
              <a:xfrm>
                <a:off x="2728686" y="2525487"/>
                <a:ext cx="4165599" cy="2458197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8D1E1F4-F796-B87C-C851-5EDBBACCC91C}"/>
                  </a:ext>
                </a:extLst>
              </p:cNvPr>
              <p:cNvGrpSpPr/>
              <p:nvPr/>
            </p:nvGrpSpPr>
            <p:grpSpPr>
              <a:xfrm>
                <a:off x="3208940" y="4235302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99" name="Oval 3">
                  <a:extLst>
                    <a:ext uri="{FF2B5EF4-FFF2-40B4-BE49-F238E27FC236}">
                      <a16:creationId xmlns:a16="http://schemas.microsoft.com/office/drawing/2014/main" id="{671D7668-06C6-C52C-B3E0-18C2ACDF7A6D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043215A8-D6D3-17A6-0F85-831173385D22}"/>
                    </a:ext>
                  </a:extLst>
                </p:cNvPr>
                <p:cNvSpPr/>
                <p:nvPr/>
              </p:nvSpPr>
              <p:spPr>
                <a:xfrm>
                  <a:off x="3442680" y="5015015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2231527-FBAB-4964-5F66-7AC40E28DCB0}"/>
                  </a:ext>
                </a:extLst>
              </p:cNvPr>
              <p:cNvSpPr/>
              <p:nvPr/>
            </p:nvSpPr>
            <p:spPr>
              <a:xfrm>
                <a:off x="2913514" y="199300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CCE5DCD-1779-7244-B80A-E1BA57F8A96B}"/>
                  </a:ext>
                </a:extLst>
              </p:cNvPr>
              <p:cNvGrpSpPr/>
              <p:nvPr/>
            </p:nvGrpSpPr>
            <p:grpSpPr>
              <a:xfrm flipH="1">
                <a:off x="5229990" y="4235303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97" name="Oval 3">
                  <a:extLst>
                    <a:ext uri="{FF2B5EF4-FFF2-40B4-BE49-F238E27FC236}">
                      <a16:creationId xmlns:a16="http://schemas.microsoft.com/office/drawing/2014/main" id="{74C4D155-FA18-83CD-3155-30599B9EEF93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A56F2E1B-9B6A-431C-F68D-AF26C01A3341}"/>
                    </a:ext>
                  </a:extLst>
                </p:cNvPr>
                <p:cNvSpPr/>
                <p:nvPr/>
              </p:nvSpPr>
              <p:spPr>
                <a:xfrm>
                  <a:off x="3444092" y="501501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DD45D1D2-642A-B714-6034-63BF1070D2A0}"/>
                  </a:ext>
                </a:extLst>
              </p:cNvPr>
              <p:cNvSpPr/>
              <p:nvPr/>
            </p:nvSpPr>
            <p:spPr>
              <a:xfrm>
                <a:off x="5757317" y="202817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0DE57E83-59A6-AE54-53B2-63D75BDC8BDE}"/>
                  </a:ext>
                </a:extLst>
              </p:cNvPr>
              <p:cNvSpPr/>
              <p:nvPr/>
            </p:nvSpPr>
            <p:spPr>
              <a:xfrm>
                <a:off x="5101258" y="4099751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1E1B269-8F4E-9296-4771-AE3239F4F4B9}"/>
                  </a:ext>
                </a:extLst>
              </p:cNvPr>
              <p:cNvSpPr/>
              <p:nvPr/>
            </p:nvSpPr>
            <p:spPr>
              <a:xfrm flipH="1">
                <a:off x="3093786" y="4086920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: Rounded Corners 10">
                <a:extLst>
                  <a:ext uri="{FF2B5EF4-FFF2-40B4-BE49-F238E27FC236}">
                    <a16:creationId xmlns:a16="http://schemas.microsoft.com/office/drawing/2014/main" id="{9702A073-63DF-2A09-33FC-2FC064C3D692}"/>
                  </a:ext>
                </a:extLst>
              </p:cNvPr>
              <p:cNvSpPr/>
              <p:nvPr/>
            </p:nvSpPr>
            <p:spPr>
              <a:xfrm>
                <a:off x="3021341" y="1524855"/>
                <a:ext cx="3530932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B0F047F-DF3D-76C5-923E-D34CB443B795}"/>
                  </a:ext>
                </a:extLst>
              </p:cNvPr>
              <p:cNvGrpSpPr/>
              <p:nvPr/>
            </p:nvGrpSpPr>
            <p:grpSpPr>
              <a:xfrm>
                <a:off x="4436246" y="3293566"/>
                <a:ext cx="848244" cy="756342"/>
                <a:chOff x="4436246" y="3293566"/>
                <a:chExt cx="848244" cy="756342"/>
              </a:xfrm>
            </p:grpSpPr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28C52FBC-D854-CD32-C2BD-5F765ACEEDFF}"/>
                    </a:ext>
                  </a:extLst>
                </p:cNvPr>
                <p:cNvSpPr/>
                <p:nvPr/>
              </p:nvSpPr>
              <p:spPr>
                <a:xfrm>
                  <a:off x="4552227" y="3698860"/>
                  <a:ext cx="561079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0273560D-0BDF-F2C9-62A2-4A5543F968F2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2445457D-4EC5-39AE-5EC0-5A61FCDC50E4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0433359B-921B-B649-D41D-187D11EB0587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53443A02-4FF6-F137-11BB-5A74DE9976E5}"/>
                  </a:ext>
                </a:extLst>
              </p:cNvPr>
              <p:cNvGrpSpPr/>
              <p:nvPr/>
            </p:nvGrpSpPr>
            <p:grpSpPr>
              <a:xfrm>
                <a:off x="3584161" y="2827021"/>
                <a:ext cx="735766" cy="735766"/>
                <a:chOff x="3584161" y="2827021"/>
                <a:chExt cx="735766" cy="735766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B943199C-540A-B6D0-6FA8-E15A1286CB23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AEDEA0D3-4A6F-7F34-763E-865AAEBC161B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1E2ADA72-E22F-BF1A-79B1-8ABBAC0C6E92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8CCB0287-9BAD-AA9A-0B20-03C1E3F867A6}"/>
                  </a:ext>
                </a:extLst>
              </p:cNvPr>
              <p:cNvGrpSpPr/>
              <p:nvPr/>
            </p:nvGrpSpPr>
            <p:grpSpPr>
              <a:xfrm>
                <a:off x="3022501" y="2244812"/>
                <a:ext cx="3529773" cy="1307124"/>
                <a:chOff x="1248002" y="2255663"/>
                <a:chExt cx="3529773" cy="1307124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F8D6E0D3-2E2D-7C25-B0BC-80DC6DB7352D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0EC3945B-6564-3850-A488-90BD8EE80DFD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96F8BC20-10FD-9D05-9513-F56ED25EBA5B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8AC4837D-8FE7-A94E-D257-8B87FF0D9987}"/>
                    </a:ext>
                  </a:extLst>
                </p:cNvPr>
                <p:cNvSpPr/>
                <p:nvPr/>
              </p:nvSpPr>
              <p:spPr>
                <a:xfrm>
                  <a:off x="4388877" y="2255663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B98228F1-678D-8C25-C1A8-78A9D83AEDB6}"/>
                    </a:ext>
                  </a:extLst>
                </p:cNvPr>
                <p:cNvSpPr/>
                <p:nvPr/>
              </p:nvSpPr>
              <p:spPr>
                <a:xfrm>
                  <a:off x="1248002" y="2446318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Oval 11">
                <a:extLst>
                  <a:ext uri="{FF2B5EF4-FFF2-40B4-BE49-F238E27FC236}">
                    <a16:creationId xmlns:a16="http://schemas.microsoft.com/office/drawing/2014/main" id="{3F6B50BB-33F9-CB45-E32A-F73B1D4D8542}"/>
                  </a:ext>
                </a:extLst>
              </p:cNvPr>
              <p:cNvSpPr/>
              <p:nvPr/>
            </p:nvSpPr>
            <p:spPr>
              <a:xfrm rot="1704286" flipH="1">
                <a:off x="4883097" y="1649297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11">
                <a:extLst>
                  <a:ext uri="{FF2B5EF4-FFF2-40B4-BE49-F238E27FC236}">
                    <a16:creationId xmlns:a16="http://schemas.microsoft.com/office/drawing/2014/main" id="{A6E9815C-A973-EC92-3E7C-B2C1A216DDD0}"/>
                  </a:ext>
                </a:extLst>
              </p:cNvPr>
              <p:cNvSpPr/>
              <p:nvPr/>
            </p:nvSpPr>
            <p:spPr>
              <a:xfrm rot="19895714">
                <a:off x="2999622" y="1716273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D792857B-BEC0-7A80-6C9B-B1C34C61BF15}"/>
              </a:ext>
            </a:extLst>
          </p:cNvPr>
          <p:cNvGrpSpPr/>
          <p:nvPr/>
        </p:nvGrpSpPr>
        <p:grpSpPr>
          <a:xfrm>
            <a:off x="110975" y="228218"/>
            <a:ext cx="5376085" cy="5527700"/>
            <a:chOff x="4679451" y="101684"/>
            <a:chExt cx="5736666" cy="5898450"/>
          </a:xfrm>
        </p:grpSpPr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09B07A4D-218B-B465-361B-39AB7F4B32AD}"/>
                </a:ext>
              </a:extLst>
            </p:cNvPr>
            <p:cNvGrpSpPr/>
            <p:nvPr/>
          </p:nvGrpSpPr>
          <p:grpSpPr>
            <a:xfrm>
              <a:off x="7022214" y="3462993"/>
              <a:ext cx="1343795" cy="1933904"/>
              <a:chOff x="10221338" y="4333498"/>
              <a:chExt cx="745198" cy="1072441"/>
            </a:xfrm>
          </p:grpSpPr>
          <p:sp>
            <p:nvSpPr>
              <p:cNvPr id="246" name="Rectangle: Rounded Corners 19">
                <a:extLst>
                  <a:ext uri="{FF2B5EF4-FFF2-40B4-BE49-F238E27FC236}">
                    <a16:creationId xmlns:a16="http://schemas.microsoft.com/office/drawing/2014/main" id="{9616CC81-4A65-5EDD-22A2-B515B666BD0B}"/>
                  </a:ext>
                </a:extLst>
              </p:cNvPr>
              <p:cNvSpPr/>
              <p:nvPr/>
            </p:nvSpPr>
            <p:spPr>
              <a:xfrm>
                <a:off x="10267359" y="4450376"/>
                <a:ext cx="585272" cy="947945"/>
              </a:xfrm>
              <a:custGeom>
                <a:avLst/>
                <a:gdLst>
                  <a:gd name="connsiteX0" fmla="*/ 0 w 281957"/>
                  <a:gd name="connsiteY0" fmla="*/ 113668 h 681037"/>
                  <a:gd name="connsiteX1" fmla="*/ 113668 w 281957"/>
                  <a:gd name="connsiteY1" fmla="*/ 0 h 681037"/>
                  <a:gd name="connsiteX2" fmla="*/ 168289 w 281957"/>
                  <a:gd name="connsiteY2" fmla="*/ 0 h 681037"/>
                  <a:gd name="connsiteX3" fmla="*/ 281957 w 281957"/>
                  <a:gd name="connsiteY3" fmla="*/ 113668 h 681037"/>
                  <a:gd name="connsiteX4" fmla="*/ 281957 w 281957"/>
                  <a:gd name="connsiteY4" fmla="*/ 567369 h 681037"/>
                  <a:gd name="connsiteX5" fmla="*/ 168289 w 281957"/>
                  <a:gd name="connsiteY5" fmla="*/ 681037 h 681037"/>
                  <a:gd name="connsiteX6" fmla="*/ 113668 w 281957"/>
                  <a:gd name="connsiteY6" fmla="*/ 681037 h 681037"/>
                  <a:gd name="connsiteX7" fmla="*/ 0 w 281957"/>
                  <a:gd name="connsiteY7" fmla="*/ 567369 h 681037"/>
                  <a:gd name="connsiteX8" fmla="*/ 0 w 281957"/>
                  <a:gd name="connsiteY8" fmla="*/ 113668 h 681037"/>
                  <a:gd name="connsiteX0" fmla="*/ 33866 w 315823"/>
                  <a:gd name="connsiteY0" fmla="*/ 113668 h 681037"/>
                  <a:gd name="connsiteX1" fmla="*/ 147534 w 315823"/>
                  <a:gd name="connsiteY1" fmla="*/ 0 h 681037"/>
                  <a:gd name="connsiteX2" fmla="*/ 202155 w 315823"/>
                  <a:gd name="connsiteY2" fmla="*/ 0 h 681037"/>
                  <a:gd name="connsiteX3" fmla="*/ 315823 w 315823"/>
                  <a:gd name="connsiteY3" fmla="*/ 113668 h 681037"/>
                  <a:gd name="connsiteX4" fmla="*/ 315823 w 315823"/>
                  <a:gd name="connsiteY4" fmla="*/ 567369 h 681037"/>
                  <a:gd name="connsiteX5" fmla="*/ 202155 w 315823"/>
                  <a:gd name="connsiteY5" fmla="*/ 681037 h 681037"/>
                  <a:gd name="connsiteX6" fmla="*/ 147534 w 315823"/>
                  <a:gd name="connsiteY6" fmla="*/ 681037 h 681037"/>
                  <a:gd name="connsiteX7" fmla="*/ 33866 w 315823"/>
                  <a:gd name="connsiteY7" fmla="*/ 567369 h 681037"/>
                  <a:gd name="connsiteX8" fmla="*/ 33866 w 315823"/>
                  <a:gd name="connsiteY8" fmla="*/ 113668 h 681037"/>
                  <a:gd name="connsiteX0" fmla="*/ 33866 w 332756"/>
                  <a:gd name="connsiteY0" fmla="*/ 113668 h 681037"/>
                  <a:gd name="connsiteX1" fmla="*/ 147534 w 332756"/>
                  <a:gd name="connsiteY1" fmla="*/ 0 h 681037"/>
                  <a:gd name="connsiteX2" fmla="*/ 202155 w 332756"/>
                  <a:gd name="connsiteY2" fmla="*/ 0 h 681037"/>
                  <a:gd name="connsiteX3" fmla="*/ 315823 w 332756"/>
                  <a:gd name="connsiteY3" fmla="*/ 113668 h 681037"/>
                  <a:gd name="connsiteX4" fmla="*/ 315823 w 332756"/>
                  <a:gd name="connsiteY4" fmla="*/ 567369 h 681037"/>
                  <a:gd name="connsiteX5" fmla="*/ 202155 w 332756"/>
                  <a:gd name="connsiteY5" fmla="*/ 681037 h 681037"/>
                  <a:gd name="connsiteX6" fmla="*/ 147534 w 332756"/>
                  <a:gd name="connsiteY6" fmla="*/ 681037 h 681037"/>
                  <a:gd name="connsiteX7" fmla="*/ 33866 w 332756"/>
                  <a:gd name="connsiteY7" fmla="*/ 567369 h 681037"/>
                  <a:gd name="connsiteX8" fmla="*/ 33866 w 332756"/>
                  <a:gd name="connsiteY8" fmla="*/ 113668 h 681037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313937 w 444538"/>
                  <a:gd name="connsiteY2" fmla="*/ 184522 h 865559"/>
                  <a:gd name="connsiteX3" fmla="*/ 427605 w 444538"/>
                  <a:gd name="connsiteY3" fmla="*/ 298190 h 865559"/>
                  <a:gd name="connsiteX4" fmla="*/ 427605 w 444538"/>
                  <a:gd name="connsiteY4" fmla="*/ 751891 h 865559"/>
                  <a:gd name="connsiteX5" fmla="*/ 313937 w 444538"/>
                  <a:gd name="connsiteY5" fmla="*/ 865559 h 865559"/>
                  <a:gd name="connsiteX6" fmla="*/ 259316 w 444538"/>
                  <a:gd name="connsiteY6" fmla="*/ 865559 h 865559"/>
                  <a:gd name="connsiteX7" fmla="*/ 145648 w 444538"/>
                  <a:gd name="connsiteY7" fmla="*/ 751891 h 865559"/>
                  <a:gd name="connsiteX8" fmla="*/ 16987 w 444538"/>
                  <a:gd name="connsiteY8" fmla="*/ 10594 h 865559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427605 w 444538"/>
                  <a:gd name="connsiteY2" fmla="*/ 298190 h 865559"/>
                  <a:gd name="connsiteX3" fmla="*/ 427605 w 444538"/>
                  <a:gd name="connsiteY3" fmla="*/ 751891 h 865559"/>
                  <a:gd name="connsiteX4" fmla="*/ 313937 w 444538"/>
                  <a:gd name="connsiteY4" fmla="*/ 865559 h 865559"/>
                  <a:gd name="connsiteX5" fmla="*/ 259316 w 444538"/>
                  <a:gd name="connsiteY5" fmla="*/ 865559 h 865559"/>
                  <a:gd name="connsiteX6" fmla="*/ 145648 w 444538"/>
                  <a:gd name="connsiteY6" fmla="*/ 751891 h 865559"/>
                  <a:gd name="connsiteX7" fmla="*/ 16987 w 444538"/>
                  <a:gd name="connsiteY7" fmla="*/ 10594 h 865559"/>
                  <a:gd name="connsiteX0" fmla="*/ 16987 w 444538"/>
                  <a:gd name="connsiteY0" fmla="*/ 14456 h 869421"/>
                  <a:gd name="connsiteX1" fmla="*/ 427605 w 444538"/>
                  <a:gd name="connsiteY1" fmla="*/ 302052 h 869421"/>
                  <a:gd name="connsiteX2" fmla="*/ 427605 w 444538"/>
                  <a:gd name="connsiteY2" fmla="*/ 755753 h 869421"/>
                  <a:gd name="connsiteX3" fmla="*/ 313937 w 444538"/>
                  <a:gd name="connsiteY3" fmla="*/ 869421 h 869421"/>
                  <a:gd name="connsiteX4" fmla="*/ 259316 w 444538"/>
                  <a:gd name="connsiteY4" fmla="*/ 869421 h 869421"/>
                  <a:gd name="connsiteX5" fmla="*/ 145648 w 444538"/>
                  <a:gd name="connsiteY5" fmla="*/ 755753 h 869421"/>
                  <a:gd name="connsiteX6" fmla="*/ 16987 w 444538"/>
                  <a:gd name="connsiteY6" fmla="*/ 14456 h 869421"/>
                  <a:gd name="connsiteX0" fmla="*/ 16987 w 479167"/>
                  <a:gd name="connsiteY0" fmla="*/ 30685 h 885782"/>
                  <a:gd name="connsiteX1" fmla="*/ 465447 w 479167"/>
                  <a:gd name="connsiteY1" fmla="*/ 151778 h 885782"/>
                  <a:gd name="connsiteX2" fmla="*/ 427605 w 479167"/>
                  <a:gd name="connsiteY2" fmla="*/ 771982 h 885782"/>
                  <a:gd name="connsiteX3" fmla="*/ 313937 w 479167"/>
                  <a:gd name="connsiteY3" fmla="*/ 885650 h 885782"/>
                  <a:gd name="connsiteX4" fmla="*/ 259316 w 479167"/>
                  <a:gd name="connsiteY4" fmla="*/ 885650 h 885782"/>
                  <a:gd name="connsiteX5" fmla="*/ 145648 w 479167"/>
                  <a:gd name="connsiteY5" fmla="*/ 771982 h 885782"/>
                  <a:gd name="connsiteX6" fmla="*/ 16987 w 479167"/>
                  <a:gd name="connsiteY6" fmla="*/ 30685 h 885782"/>
                  <a:gd name="connsiteX0" fmla="*/ 16987 w 585273"/>
                  <a:gd name="connsiteY0" fmla="*/ 89879 h 947944"/>
                  <a:gd name="connsiteX1" fmla="*/ 578972 w 585273"/>
                  <a:gd name="connsiteY1" fmla="*/ 67173 h 947944"/>
                  <a:gd name="connsiteX2" fmla="*/ 427605 w 585273"/>
                  <a:gd name="connsiteY2" fmla="*/ 831176 h 947944"/>
                  <a:gd name="connsiteX3" fmla="*/ 313937 w 585273"/>
                  <a:gd name="connsiteY3" fmla="*/ 944844 h 947944"/>
                  <a:gd name="connsiteX4" fmla="*/ 259316 w 585273"/>
                  <a:gd name="connsiteY4" fmla="*/ 944844 h 947944"/>
                  <a:gd name="connsiteX5" fmla="*/ 145648 w 585273"/>
                  <a:gd name="connsiteY5" fmla="*/ 831176 h 947944"/>
                  <a:gd name="connsiteX6" fmla="*/ 16987 w 585273"/>
                  <a:gd name="connsiteY6" fmla="*/ 89879 h 947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5273" h="947944">
                    <a:moveTo>
                      <a:pt x="16987" y="89879"/>
                    </a:moveTo>
                    <a:cubicBezTo>
                      <a:pt x="63980" y="14262"/>
                      <a:pt x="510536" y="-56377"/>
                      <a:pt x="578972" y="67173"/>
                    </a:cubicBezTo>
                    <a:cubicBezTo>
                      <a:pt x="617072" y="218407"/>
                      <a:pt x="471777" y="684898"/>
                      <a:pt x="427605" y="831176"/>
                    </a:cubicBezTo>
                    <a:cubicBezTo>
                      <a:pt x="383433" y="977454"/>
                      <a:pt x="376714" y="944844"/>
                      <a:pt x="313937" y="944844"/>
                    </a:cubicBezTo>
                    <a:lnTo>
                      <a:pt x="259316" y="944844"/>
                    </a:lnTo>
                    <a:cubicBezTo>
                      <a:pt x="196539" y="944844"/>
                      <a:pt x="145648" y="893953"/>
                      <a:pt x="145648" y="831176"/>
                    </a:cubicBezTo>
                    <a:cubicBezTo>
                      <a:pt x="145648" y="679942"/>
                      <a:pt x="-59213" y="241113"/>
                      <a:pt x="16987" y="8987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964E607D-9D8E-2A7F-CC59-82F165B03E74}"/>
                  </a:ext>
                </a:extLst>
              </p:cNvPr>
              <p:cNvSpPr/>
              <p:nvPr/>
            </p:nvSpPr>
            <p:spPr>
              <a:xfrm rot="5400000">
                <a:off x="10487156" y="5194471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B8204074-7739-04AE-9FC0-B405EE775BAA}"/>
                  </a:ext>
                </a:extLst>
              </p:cNvPr>
              <p:cNvSpPr/>
              <p:nvPr/>
            </p:nvSpPr>
            <p:spPr>
              <a:xfrm rot="6071342" flipH="1">
                <a:off x="10438586" y="4116250"/>
                <a:ext cx="310701" cy="745198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802C7AC6-A6A4-E068-B346-D58AADF80043}"/>
                </a:ext>
              </a:extLst>
            </p:cNvPr>
            <p:cNvGrpSpPr/>
            <p:nvPr/>
          </p:nvGrpSpPr>
          <p:grpSpPr>
            <a:xfrm flipH="1">
              <a:off x="4679451" y="2451950"/>
              <a:ext cx="985053" cy="826676"/>
              <a:chOff x="7074950" y="1719429"/>
              <a:chExt cx="985053" cy="826676"/>
            </a:xfrm>
          </p:grpSpPr>
          <p:sp>
            <p:nvSpPr>
              <p:cNvPr id="244" name="Rectangle 195">
                <a:extLst>
                  <a:ext uri="{FF2B5EF4-FFF2-40B4-BE49-F238E27FC236}">
                    <a16:creationId xmlns:a16="http://schemas.microsoft.com/office/drawing/2014/main" id="{54798CCE-0BC4-627B-732B-DE8CA95D441B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197">
                <a:extLst>
                  <a:ext uri="{FF2B5EF4-FFF2-40B4-BE49-F238E27FC236}">
                    <a16:creationId xmlns:a16="http://schemas.microsoft.com/office/drawing/2014/main" id="{32F0AE8B-13E9-20FE-9FC7-26EB96FBA3F6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52952853-5212-8CE0-967E-716C6A503097}"/>
                </a:ext>
              </a:extLst>
            </p:cNvPr>
            <p:cNvGrpSpPr/>
            <p:nvPr/>
          </p:nvGrpSpPr>
          <p:grpSpPr>
            <a:xfrm>
              <a:off x="5464958" y="3627022"/>
              <a:ext cx="870208" cy="1827732"/>
              <a:chOff x="10235768" y="4404926"/>
              <a:chExt cx="482570" cy="1013562"/>
            </a:xfrm>
          </p:grpSpPr>
          <p:sp>
            <p:nvSpPr>
              <p:cNvPr id="242" name="Rectangle: Rounded Corners 233">
                <a:extLst>
                  <a:ext uri="{FF2B5EF4-FFF2-40B4-BE49-F238E27FC236}">
                    <a16:creationId xmlns:a16="http://schemas.microsoft.com/office/drawing/2014/main" id="{81802471-64A5-52E3-F237-59554E3A71A7}"/>
                  </a:ext>
                </a:extLst>
              </p:cNvPr>
              <p:cNvSpPr/>
              <p:nvPr/>
            </p:nvSpPr>
            <p:spPr>
              <a:xfrm>
                <a:off x="10235768" y="4404926"/>
                <a:ext cx="482570" cy="1005969"/>
              </a:xfrm>
              <a:custGeom>
                <a:avLst/>
                <a:gdLst>
                  <a:gd name="connsiteX0" fmla="*/ 0 w 281957"/>
                  <a:gd name="connsiteY0" fmla="*/ 113668 h 831330"/>
                  <a:gd name="connsiteX1" fmla="*/ 113668 w 281957"/>
                  <a:gd name="connsiteY1" fmla="*/ 0 h 831330"/>
                  <a:gd name="connsiteX2" fmla="*/ 168289 w 281957"/>
                  <a:gd name="connsiteY2" fmla="*/ 0 h 831330"/>
                  <a:gd name="connsiteX3" fmla="*/ 281957 w 281957"/>
                  <a:gd name="connsiteY3" fmla="*/ 113668 h 831330"/>
                  <a:gd name="connsiteX4" fmla="*/ 281957 w 281957"/>
                  <a:gd name="connsiteY4" fmla="*/ 717662 h 831330"/>
                  <a:gd name="connsiteX5" fmla="*/ 168289 w 281957"/>
                  <a:gd name="connsiteY5" fmla="*/ 831330 h 831330"/>
                  <a:gd name="connsiteX6" fmla="*/ 113668 w 281957"/>
                  <a:gd name="connsiteY6" fmla="*/ 831330 h 831330"/>
                  <a:gd name="connsiteX7" fmla="*/ 0 w 281957"/>
                  <a:gd name="connsiteY7" fmla="*/ 717662 h 831330"/>
                  <a:gd name="connsiteX8" fmla="*/ 0 w 281957"/>
                  <a:gd name="connsiteY8" fmla="*/ 113668 h 831330"/>
                  <a:gd name="connsiteX0" fmla="*/ 29633 w 311590"/>
                  <a:gd name="connsiteY0" fmla="*/ 113668 h 831330"/>
                  <a:gd name="connsiteX1" fmla="*/ 143301 w 311590"/>
                  <a:gd name="connsiteY1" fmla="*/ 0 h 831330"/>
                  <a:gd name="connsiteX2" fmla="*/ 197922 w 311590"/>
                  <a:gd name="connsiteY2" fmla="*/ 0 h 831330"/>
                  <a:gd name="connsiteX3" fmla="*/ 311590 w 311590"/>
                  <a:gd name="connsiteY3" fmla="*/ 113668 h 831330"/>
                  <a:gd name="connsiteX4" fmla="*/ 311590 w 311590"/>
                  <a:gd name="connsiteY4" fmla="*/ 717662 h 831330"/>
                  <a:gd name="connsiteX5" fmla="*/ 197922 w 311590"/>
                  <a:gd name="connsiteY5" fmla="*/ 831330 h 831330"/>
                  <a:gd name="connsiteX6" fmla="*/ 143301 w 311590"/>
                  <a:gd name="connsiteY6" fmla="*/ 831330 h 831330"/>
                  <a:gd name="connsiteX7" fmla="*/ 29633 w 311590"/>
                  <a:gd name="connsiteY7" fmla="*/ 717662 h 831330"/>
                  <a:gd name="connsiteX8" fmla="*/ 29633 w 311590"/>
                  <a:gd name="connsiteY8" fmla="*/ 113668 h 831330"/>
                  <a:gd name="connsiteX0" fmla="*/ 13981 w 422707"/>
                  <a:gd name="connsiteY0" fmla="*/ 10999 h 1005969"/>
                  <a:gd name="connsiteX1" fmla="*/ 254418 w 422707"/>
                  <a:gd name="connsiteY1" fmla="*/ 174639 h 1005969"/>
                  <a:gd name="connsiteX2" fmla="*/ 309039 w 422707"/>
                  <a:gd name="connsiteY2" fmla="*/ 174639 h 1005969"/>
                  <a:gd name="connsiteX3" fmla="*/ 422707 w 422707"/>
                  <a:gd name="connsiteY3" fmla="*/ 288307 h 1005969"/>
                  <a:gd name="connsiteX4" fmla="*/ 422707 w 422707"/>
                  <a:gd name="connsiteY4" fmla="*/ 892301 h 1005969"/>
                  <a:gd name="connsiteX5" fmla="*/ 309039 w 422707"/>
                  <a:gd name="connsiteY5" fmla="*/ 1005969 h 1005969"/>
                  <a:gd name="connsiteX6" fmla="*/ 254418 w 422707"/>
                  <a:gd name="connsiteY6" fmla="*/ 1005969 h 1005969"/>
                  <a:gd name="connsiteX7" fmla="*/ 140750 w 422707"/>
                  <a:gd name="connsiteY7" fmla="*/ 892301 h 1005969"/>
                  <a:gd name="connsiteX8" fmla="*/ 13981 w 422707"/>
                  <a:gd name="connsiteY8" fmla="*/ 10999 h 1005969"/>
                  <a:gd name="connsiteX0" fmla="*/ 13981 w 482570"/>
                  <a:gd name="connsiteY0" fmla="*/ 10999 h 1005969"/>
                  <a:gd name="connsiteX1" fmla="*/ 254418 w 482570"/>
                  <a:gd name="connsiteY1" fmla="*/ 174639 h 1005969"/>
                  <a:gd name="connsiteX2" fmla="*/ 309039 w 482570"/>
                  <a:gd name="connsiteY2" fmla="*/ 174639 h 1005969"/>
                  <a:gd name="connsiteX3" fmla="*/ 422707 w 482570"/>
                  <a:gd name="connsiteY3" fmla="*/ 288307 h 1005969"/>
                  <a:gd name="connsiteX4" fmla="*/ 422707 w 482570"/>
                  <a:gd name="connsiteY4" fmla="*/ 892301 h 1005969"/>
                  <a:gd name="connsiteX5" fmla="*/ 309039 w 482570"/>
                  <a:gd name="connsiteY5" fmla="*/ 1005969 h 1005969"/>
                  <a:gd name="connsiteX6" fmla="*/ 254418 w 482570"/>
                  <a:gd name="connsiteY6" fmla="*/ 1005969 h 1005969"/>
                  <a:gd name="connsiteX7" fmla="*/ 140750 w 482570"/>
                  <a:gd name="connsiteY7" fmla="*/ 892301 h 1005969"/>
                  <a:gd name="connsiteX8" fmla="*/ 13981 w 482570"/>
                  <a:gd name="connsiteY8" fmla="*/ 10999 h 1005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570" h="1005969">
                    <a:moveTo>
                      <a:pt x="13981" y="10999"/>
                    </a:moveTo>
                    <a:cubicBezTo>
                      <a:pt x="13981" y="-51778"/>
                      <a:pt x="191641" y="174639"/>
                      <a:pt x="254418" y="174639"/>
                    </a:cubicBezTo>
                    <a:lnTo>
                      <a:pt x="309039" y="174639"/>
                    </a:lnTo>
                    <a:cubicBezTo>
                      <a:pt x="371816" y="174639"/>
                      <a:pt x="422707" y="225530"/>
                      <a:pt x="422707" y="288307"/>
                    </a:cubicBezTo>
                    <a:cubicBezTo>
                      <a:pt x="557400" y="553023"/>
                      <a:pt x="422707" y="690970"/>
                      <a:pt x="422707" y="892301"/>
                    </a:cubicBezTo>
                    <a:cubicBezTo>
                      <a:pt x="422707" y="955078"/>
                      <a:pt x="371816" y="1005969"/>
                      <a:pt x="309039" y="1005969"/>
                    </a:cubicBezTo>
                    <a:lnTo>
                      <a:pt x="254418" y="1005969"/>
                    </a:lnTo>
                    <a:cubicBezTo>
                      <a:pt x="191641" y="1005969"/>
                      <a:pt x="140750" y="955078"/>
                      <a:pt x="140750" y="892301"/>
                    </a:cubicBezTo>
                    <a:cubicBezTo>
                      <a:pt x="140750" y="690970"/>
                      <a:pt x="-52694" y="212330"/>
                      <a:pt x="13981" y="1099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25ABE3A5-31B5-5FAD-BE08-CA4FEDDA90C4}"/>
                  </a:ext>
                </a:extLst>
              </p:cNvPr>
              <p:cNvSpPr/>
              <p:nvPr/>
            </p:nvSpPr>
            <p:spPr>
              <a:xfrm rot="5400000">
                <a:off x="10447007" y="5207020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11" name="Oval 52">
              <a:extLst>
                <a:ext uri="{FF2B5EF4-FFF2-40B4-BE49-F238E27FC236}">
                  <a16:creationId xmlns:a16="http://schemas.microsoft.com/office/drawing/2014/main" id="{A22F3D0F-8BDF-D85E-2ED9-1972621512A4}"/>
                </a:ext>
              </a:extLst>
            </p:cNvPr>
            <p:cNvSpPr/>
            <p:nvPr/>
          </p:nvSpPr>
          <p:spPr>
            <a:xfrm flipH="1">
              <a:off x="5381306" y="2064127"/>
              <a:ext cx="4027482" cy="2837112"/>
            </a:xfrm>
            <a:custGeom>
              <a:avLst/>
              <a:gdLst>
                <a:gd name="connsiteX0" fmla="*/ 0 w 1816269"/>
                <a:gd name="connsiteY0" fmla="*/ 622094 h 1244188"/>
                <a:gd name="connsiteX1" fmla="*/ 908135 w 1816269"/>
                <a:gd name="connsiteY1" fmla="*/ 0 h 1244188"/>
                <a:gd name="connsiteX2" fmla="*/ 1816270 w 1816269"/>
                <a:gd name="connsiteY2" fmla="*/ 622094 h 1244188"/>
                <a:gd name="connsiteX3" fmla="*/ 908135 w 1816269"/>
                <a:gd name="connsiteY3" fmla="*/ 1244188 h 1244188"/>
                <a:gd name="connsiteX4" fmla="*/ 0 w 1816269"/>
                <a:gd name="connsiteY4" fmla="*/ 622094 h 1244188"/>
                <a:gd name="connsiteX0" fmla="*/ 0 w 1816270"/>
                <a:gd name="connsiteY0" fmla="*/ 657696 h 1279790"/>
                <a:gd name="connsiteX1" fmla="*/ 908135 w 1816270"/>
                <a:gd name="connsiteY1" fmla="*/ 35602 h 1279790"/>
                <a:gd name="connsiteX2" fmla="*/ 1816270 w 1816270"/>
                <a:gd name="connsiteY2" fmla="*/ 657696 h 1279790"/>
                <a:gd name="connsiteX3" fmla="*/ 908135 w 1816270"/>
                <a:gd name="connsiteY3" fmla="*/ 1279790 h 1279790"/>
                <a:gd name="connsiteX4" fmla="*/ 0 w 1816270"/>
                <a:gd name="connsiteY4" fmla="*/ 657696 h 1279790"/>
                <a:gd name="connsiteX0" fmla="*/ 0 w 1816270"/>
                <a:gd name="connsiteY0" fmla="*/ 683888 h 1305982"/>
                <a:gd name="connsiteX1" fmla="*/ 908135 w 1816270"/>
                <a:gd name="connsiteY1" fmla="*/ 61794 h 1305982"/>
                <a:gd name="connsiteX2" fmla="*/ 1816270 w 1816270"/>
                <a:gd name="connsiteY2" fmla="*/ 683888 h 1305982"/>
                <a:gd name="connsiteX3" fmla="*/ 908135 w 1816270"/>
                <a:gd name="connsiteY3" fmla="*/ 1305982 h 1305982"/>
                <a:gd name="connsiteX4" fmla="*/ 0 w 1816270"/>
                <a:gd name="connsiteY4" fmla="*/ 683888 h 1305982"/>
                <a:gd name="connsiteX0" fmla="*/ 0 w 1816270"/>
                <a:gd name="connsiteY0" fmla="*/ 660190 h 1282284"/>
                <a:gd name="connsiteX1" fmla="*/ 908135 w 1816270"/>
                <a:gd name="connsiteY1" fmla="*/ 38096 h 1282284"/>
                <a:gd name="connsiteX2" fmla="*/ 1816270 w 1816270"/>
                <a:gd name="connsiteY2" fmla="*/ 660190 h 1282284"/>
                <a:gd name="connsiteX3" fmla="*/ 908135 w 1816270"/>
                <a:gd name="connsiteY3" fmla="*/ 1282284 h 1282284"/>
                <a:gd name="connsiteX4" fmla="*/ 0 w 1816270"/>
                <a:gd name="connsiteY4" fmla="*/ 660190 h 1282284"/>
                <a:gd name="connsiteX0" fmla="*/ 0 w 1624207"/>
                <a:gd name="connsiteY0" fmla="*/ 287935 h 1291427"/>
                <a:gd name="connsiteX1" fmla="*/ 716072 w 1624207"/>
                <a:gd name="connsiteY1" fmla="*/ 39816 h 1291427"/>
                <a:gd name="connsiteX2" fmla="*/ 1624207 w 1624207"/>
                <a:gd name="connsiteY2" fmla="*/ 661910 h 1291427"/>
                <a:gd name="connsiteX3" fmla="*/ 716072 w 1624207"/>
                <a:gd name="connsiteY3" fmla="*/ 1284004 h 1291427"/>
                <a:gd name="connsiteX4" fmla="*/ 0 w 1624207"/>
                <a:gd name="connsiteY4" fmla="*/ 287935 h 1291427"/>
                <a:gd name="connsiteX0" fmla="*/ 0 w 1624207"/>
                <a:gd name="connsiteY0" fmla="*/ 287935 h 1295255"/>
                <a:gd name="connsiteX1" fmla="*/ 716072 w 1624207"/>
                <a:gd name="connsiteY1" fmla="*/ 39816 h 1295255"/>
                <a:gd name="connsiteX2" fmla="*/ 1624207 w 1624207"/>
                <a:gd name="connsiteY2" fmla="*/ 661910 h 1295255"/>
                <a:gd name="connsiteX3" fmla="*/ 716072 w 1624207"/>
                <a:gd name="connsiteY3" fmla="*/ 1284004 h 1295255"/>
                <a:gd name="connsiteX4" fmla="*/ 0 w 1624207"/>
                <a:gd name="connsiteY4" fmla="*/ 287935 h 1295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207" h="1295255">
                  <a:moveTo>
                    <a:pt x="0" y="287935"/>
                  </a:moveTo>
                  <a:cubicBezTo>
                    <a:pt x="0" y="-55638"/>
                    <a:pt x="445371" y="-22513"/>
                    <a:pt x="716072" y="39816"/>
                  </a:cubicBezTo>
                  <a:cubicBezTo>
                    <a:pt x="986773" y="102145"/>
                    <a:pt x="1624207" y="318337"/>
                    <a:pt x="1624207" y="661910"/>
                  </a:cubicBezTo>
                  <a:cubicBezTo>
                    <a:pt x="1624207" y="1005483"/>
                    <a:pt x="1409311" y="1363727"/>
                    <a:pt x="716072" y="1284004"/>
                  </a:cubicBezTo>
                  <a:cubicBezTo>
                    <a:pt x="22833" y="1204281"/>
                    <a:pt x="0" y="631508"/>
                    <a:pt x="0" y="287935"/>
                  </a:cubicBezTo>
                  <a:close/>
                </a:path>
              </a:pathLst>
            </a:custGeom>
            <a:solidFill>
              <a:srgbClr val="F6BEC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CA58C180-4B91-19A1-CD66-2B951A0669EF}"/>
                </a:ext>
              </a:extLst>
            </p:cNvPr>
            <p:cNvGrpSpPr/>
            <p:nvPr/>
          </p:nvGrpSpPr>
          <p:grpSpPr>
            <a:xfrm flipH="1">
              <a:off x="6249187" y="3836058"/>
              <a:ext cx="1782400" cy="2164076"/>
              <a:chOff x="5831322" y="3723312"/>
              <a:chExt cx="1782400" cy="2164076"/>
            </a:xfrm>
          </p:grpSpPr>
          <p:sp>
            <p:nvSpPr>
              <p:cNvPr id="239" name="Rectangle: Rounded Corners 239">
                <a:extLst>
                  <a:ext uri="{FF2B5EF4-FFF2-40B4-BE49-F238E27FC236}">
                    <a16:creationId xmlns:a16="http://schemas.microsoft.com/office/drawing/2014/main" id="{55FD1800-5CCA-53AA-42C8-866CD12714D1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64E3FFF9-E922-D88E-87CB-8D3E4FC718D1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9D1D9E0B-F435-B059-BB85-A359402D55BC}"/>
                  </a:ext>
                </a:extLst>
              </p:cNvPr>
              <p:cNvSpPr/>
              <p:nvPr/>
            </p:nvSpPr>
            <p:spPr>
              <a:xfrm rot="6327036">
                <a:off x="6548351" y="3052398"/>
                <a:ext cx="348341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0226C993-906C-2318-A47B-718FC3CA4F55}"/>
                </a:ext>
              </a:extLst>
            </p:cNvPr>
            <p:cNvGrpSpPr/>
            <p:nvPr/>
          </p:nvGrpSpPr>
          <p:grpSpPr>
            <a:xfrm flipH="1">
              <a:off x="7027284" y="3772076"/>
              <a:ext cx="2281468" cy="2164076"/>
              <a:chOff x="6001794" y="3723312"/>
              <a:chExt cx="2281468" cy="2164076"/>
            </a:xfrm>
          </p:grpSpPr>
          <p:sp>
            <p:nvSpPr>
              <p:cNvPr id="233" name="Rectangle: Rounded Corners 239">
                <a:extLst>
                  <a:ext uri="{FF2B5EF4-FFF2-40B4-BE49-F238E27FC236}">
                    <a16:creationId xmlns:a16="http://schemas.microsoft.com/office/drawing/2014/main" id="{C8049E90-DCB9-8847-B101-8E50612B808C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46E9346-7D48-99EB-86D7-FCD09BFEEDA6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1E662D95-D7F6-CAB4-F3FE-8A5D2BE131BB}"/>
                  </a:ext>
                </a:extLst>
              </p:cNvPr>
              <p:cNvSpPr/>
              <p:nvPr/>
            </p:nvSpPr>
            <p:spPr>
              <a:xfrm rot="5400000">
                <a:off x="7012558" y="3304289"/>
                <a:ext cx="759007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1B30A3F3-3D69-2E4A-F8A4-3DCF5A6610DA}"/>
                </a:ext>
              </a:extLst>
            </p:cNvPr>
            <p:cNvGrpSpPr/>
            <p:nvPr/>
          </p:nvGrpSpPr>
          <p:grpSpPr>
            <a:xfrm>
              <a:off x="6251157" y="101684"/>
              <a:ext cx="4164960" cy="4080359"/>
              <a:chOff x="9257139" y="1010829"/>
              <a:chExt cx="5987151" cy="5865537"/>
            </a:xfrm>
          </p:grpSpPr>
          <p:grpSp>
            <p:nvGrpSpPr>
              <p:cNvPr id="215" name="Group 214">
                <a:extLst>
                  <a:ext uri="{FF2B5EF4-FFF2-40B4-BE49-F238E27FC236}">
                    <a16:creationId xmlns:a16="http://schemas.microsoft.com/office/drawing/2014/main" id="{8B400244-E0F7-B55D-523B-17C9DEDF6D6B}"/>
                  </a:ext>
                </a:extLst>
              </p:cNvPr>
              <p:cNvGrpSpPr/>
              <p:nvPr/>
            </p:nvGrpSpPr>
            <p:grpSpPr>
              <a:xfrm>
                <a:off x="13062966" y="1010829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231" name="Oval 11">
                  <a:extLst>
                    <a:ext uri="{FF2B5EF4-FFF2-40B4-BE49-F238E27FC236}">
                      <a16:creationId xmlns:a16="http://schemas.microsoft.com/office/drawing/2014/main" id="{E38FC665-ABC6-B0D4-C1D4-66E4B20A5977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11">
                  <a:extLst>
                    <a:ext uri="{FF2B5EF4-FFF2-40B4-BE49-F238E27FC236}">
                      <a16:creationId xmlns:a16="http://schemas.microsoft.com/office/drawing/2014/main" id="{597C9678-F389-ADAE-4EAD-B19B040A4D89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6" name="Group 215">
                <a:extLst>
                  <a:ext uri="{FF2B5EF4-FFF2-40B4-BE49-F238E27FC236}">
                    <a16:creationId xmlns:a16="http://schemas.microsoft.com/office/drawing/2014/main" id="{06E6F4EA-D3EB-E3B8-1CB6-E1A3B3A9E015}"/>
                  </a:ext>
                </a:extLst>
              </p:cNvPr>
              <p:cNvGrpSpPr/>
              <p:nvPr/>
            </p:nvGrpSpPr>
            <p:grpSpPr>
              <a:xfrm flipH="1">
                <a:off x="9257139" y="1013481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229" name="Oval 11">
                  <a:extLst>
                    <a:ext uri="{FF2B5EF4-FFF2-40B4-BE49-F238E27FC236}">
                      <a16:creationId xmlns:a16="http://schemas.microsoft.com/office/drawing/2014/main" id="{0325A03F-1B46-1300-9298-F6272597A7D7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0" name="Oval 11">
                  <a:extLst>
                    <a:ext uri="{FF2B5EF4-FFF2-40B4-BE49-F238E27FC236}">
                      <a16:creationId xmlns:a16="http://schemas.microsoft.com/office/drawing/2014/main" id="{201EF1AA-78CD-905E-ED9A-6027EE89C9B8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7" name="Rectangle: Rounded Corners 3">
                <a:extLst>
                  <a:ext uri="{FF2B5EF4-FFF2-40B4-BE49-F238E27FC236}">
                    <a16:creationId xmlns:a16="http://schemas.microsoft.com/office/drawing/2014/main" id="{49AA2C93-63A8-4073-430B-37420E7DA5D2}"/>
                  </a:ext>
                </a:extLst>
              </p:cNvPr>
              <p:cNvSpPr/>
              <p:nvPr/>
            </p:nvSpPr>
            <p:spPr>
              <a:xfrm>
                <a:off x="9393090" y="1666968"/>
                <a:ext cx="5650580" cy="5209398"/>
              </a:xfrm>
              <a:custGeom>
                <a:avLst/>
                <a:gdLst>
                  <a:gd name="connsiteX0" fmla="*/ 0 w 5627100"/>
                  <a:gd name="connsiteY0" fmla="*/ 710598 h 2608943"/>
                  <a:gd name="connsiteX1" fmla="*/ 710598 w 5627100"/>
                  <a:gd name="connsiteY1" fmla="*/ 0 h 2608943"/>
                  <a:gd name="connsiteX2" fmla="*/ 4916502 w 5627100"/>
                  <a:gd name="connsiteY2" fmla="*/ 0 h 2608943"/>
                  <a:gd name="connsiteX3" fmla="*/ 5627100 w 5627100"/>
                  <a:gd name="connsiteY3" fmla="*/ 710598 h 2608943"/>
                  <a:gd name="connsiteX4" fmla="*/ 5627100 w 5627100"/>
                  <a:gd name="connsiteY4" fmla="*/ 1898345 h 2608943"/>
                  <a:gd name="connsiteX5" fmla="*/ 4916502 w 5627100"/>
                  <a:gd name="connsiteY5" fmla="*/ 2608943 h 2608943"/>
                  <a:gd name="connsiteX6" fmla="*/ 710598 w 5627100"/>
                  <a:gd name="connsiteY6" fmla="*/ 2608943 h 2608943"/>
                  <a:gd name="connsiteX7" fmla="*/ 0 w 5627100"/>
                  <a:gd name="connsiteY7" fmla="*/ 1898345 h 2608943"/>
                  <a:gd name="connsiteX8" fmla="*/ 0 w 5627100"/>
                  <a:gd name="connsiteY8" fmla="*/ 710598 h 2608943"/>
                  <a:gd name="connsiteX0" fmla="*/ 0 w 5627100"/>
                  <a:gd name="connsiteY0" fmla="*/ 2292656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8" fmla="*/ 0 w 5627100"/>
                  <a:gd name="connsiteY8" fmla="*/ 2292656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0" fmla="*/ 0 w 5627100"/>
                  <a:gd name="connsiteY0" fmla="*/ 3494719 h 4205317"/>
                  <a:gd name="connsiteX1" fmla="*/ 2757112 w 5627100"/>
                  <a:gd name="connsiteY1" fmla="*/ 14316 h 4205317"/>
                  <a:gd name="connsiteX2" fmla="*/ 5627100 w 5627100"/>
                  <a:gd name="connsiteY2" fmla="*/ 2306972 h 4205317"/>
                  <a:gd name="connsiteX3" fmla="*/ 5627100 w 5627100"/>
                  <a:gd name="connsiteY3" fmla="*/ 3494719 h 4205317"/>
                  <a:gd name="connsiteX4" fmla="*/ 4916502 w 5627100"/>
                  <a:gd name="connsiteY4" fmla="*/ 4205317 h 4205317"/>
                  <a:gd name="connsiteX5" fmla="*/ 710598 w 5627100"/>
                  <a:gd name="connsiteY5" fmla="*/ 4205317 h 4205317"/>
                  <a:gd name="connsiteX6" fmla="*/ 0 w 5627100"/>
                  <a:gd name="connsiteY6" fmla="*/ 3494719 h 4205317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9978"/>
                  <a:gd name="connsiteY0" fmla="*/ 3480403 h 4191001"/>
                  <a:gd name="connsiteX1" fmla="*/ 2757112 w 5629978"/>
                  <a:gd name="connsiteY1" fmla="*/ 0 h 4191001"/>
                  <a:gd name="connsiteX2" fmla="*/ 5627100 w 5629978"/>
                  <a:gd name="connsiteY2" fmla="*/ 3480403 h 4191001"/>
                  <a:gd name="connsiteX3" fmla="*/ 4916502 w 5629978"/>
                  <a:gd name="connsiteY3" fmla="*/ 4191001 h 4191001"/>
                  <a:gd name="connsiteX4" fmla="*/ 710598 w 5629978"/>
                  <a:gd name="connsiteY4" fmla="*/ 4191001 h 4191001"/>
                  <a:gd name="connsiteX5" fmla="*/ 0 w 5629978"/>
                  <a:gd name="connsiteY5" fmla="*/ 3480403 h 4191001"/>
                  <a:gd name="connsiteX0" fmla="*/ 0 w 5641841"/>
                  <a:gd name="connsiteY0" fmla="*/ 3480403 h 4191001"/>
                  <a:gd name="connsiteX1" fmla="*/ 2757112 w 5641841"/>
                  <a:gd name="connsiteY1" fmla="*/ 0 h 4191001"/>
                  <a:gd name="connsiteX2" fmla="*/ 5627100 w 5641841"/>
                  <a:gd name="connsiteY2" fmla="*/ 3480403 h 4191001"/>
                  <a:gd name="connsiteX3" fmla="*/ 4916502 w 5641841"/>
                  <a:gd name="connsiteY3" fmla="*/ 4191001 h 4191001"/>
                  <a:gd name="connsiteX4" fmla="*/ 710598 w 5641841"/>
                  <a:gd name="connsiteY4" fmla="*/ 4191001 h 4191001"/>
                  <a:gd name="connsiteX5" fmla="*/ 0 w 5641841"/>
                  <a:gd name="connsiteY5" fmla="*/ 3480403 h 4191001"/>
                  <a:gd name="connsiteX0" fmla="*/ 5319 w 5647160"/>
                  <a:gd name="connsiteY0" fmla="*/ 3480403 h 4191001"/>
                  <a:gd name="connsiteX1" fmla="*/ 2762431 w 5647160"/>
                  <a:gd name="connsiteY1" fmla="*/ 0 h 4191001"/>
                  <a:gd name="connsiteX2" fmla="*/ 5632419 w 5647160"/>
                  <a:gd name="connsiteY2" fmla="*/ 3480403 h 4191001"/>
                  <a:gd name="connsiteX3" fmla="*/ 4921821 w 5647160"/>
                  <a:gd name="connsiteY3" fmla="*/ 4191001 h 4191001"/>
                  <a:gd name="connsiteX4" fmla="*/ 715917 w 5647160"/>
                  <a:gd name="connsiteY4" fmla="*/ 4191001 h 4191001"/>
                  <a:gd name="connsiteX5" fmla="*/ 5319 w 5647160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728018 w 5659261"/>
                  <a:gd name="connsiteY4" fmla="*/ 4191001 h 4191001"/>
                  <a:gd name="connsiteX5" fmla="*/ 17420 w 5659261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17420 w 5659261"/>
                  <a:gd name="connsiteY4" fmla="*/ 3480403 h 4191001"/>
                  <a:gd name="connsiteX0" fmla="*/ 17420 w 5659261"/>
                  <a:gd name="connsiteY0" fmla="*/ 3480403 h 3915453"/>
                  <a:gd name="connsiteX1" fmla="*/ 2774532 w 5659261"/>
                  <a:gd name="connsiteY1" fmla="*/ 0 h 3915453"/>
                  <a:gd name="connsiteX2" fmla="*/ 5644520 w 5659261"/>
                  <a:gd name="connsiteY2" fmla="*/ 3480403 h 3915453"/>
                  <a:gd name="connsiteX3" fmla="*/ 17420 w 5659261"/>
                  <a:gd name="connsiteY3" fmla="*/ 3480403 h 3915453"/>
                  <a:gd name="connsiteX0" fmla="*/ 17420 w 5659261"/>
                  <a:gd name="connsiteY0" fmla="*/ 3480403 h 4966797"/>
                  <a:gd name="connsiteX1" fmla="*/ 2774532 w 5659261"/>
                  <a:gd name="connsiteY1" fmla="*/ 0 h 4966797"/>
                  <a:gd name="connsiteX2" fmla="*/ 5644520 w 5659261"/>
                  <a:gd name="connsiteY2" fmla="*/ 3480403 h 4966797"/>
                  <a:gd name="connsiteX3" fmla="*/ 17420 w 5659261"/>
                  <a:gd name="connsiteY3" fmla="*/ 3480403 h 4966797"/>
                  <a:gd name="connsiteX0" fmla="*/ 17420 w 5659261"/>
                  <a:gd name="connsiteY0" fmla="*/ 3480403 h 5269999"/>
                  <a:gd name="connsiteX1" fmla="*/ 2774532 w 5659261"/>
                  <a:gd name="connsiteY1" fmla="*/ 0 h 5269999"/>
                  <a:gd name="connsiteX2" fmla="*/ 5644520 w 5659261"/>
                  <a:gd name="connsiteY2" fmla="*/ 3480403 h 5269999"/>
                  <a:gd name="connsiteX3" fmla="*/ 17420 w 5659261"/>
                  <a:gd name="connsiteY3" fmla="*/ 3480403 h 5269999"/>
                  <a:gd name="connsiteX0" fmla="*/ 17420 w 5659386"/>
                  <a:gd name="connsiteY0" fmla="*/ 3480403 h 5013949"/>
                  <a:gd name="connsiteX1" fmla="*/ 2774532 w 5659386"/>
                  <a:gd name="connsiteY1" fmla="*/ 0 h 5013949"/>
                  <a:gd name="connsiteX2" fmla="*/ 5644520 w 5659386"/>
                  <a:gd name="connsiteY2" fmla="*/ 3480403 h 5013949"/>
                  <a:gd name="connsiteX3" fmla="*/ 17420 w 5659386"/>
                  <a:gd name="connsiteY3" fmla="*/ 3480403 h 5013949"/>
                  <a:gd name="connsiteX0" fmla="*/ 17420 w 5659261"/>
                  <a:gd name="connsiteY0" fmla="*/ 3480403 h 5126315"/>
                  <a:gd name="connsiteX1" fmla="*/ 2774532 w 5659261"/>
                  <a:gd name="connsiteY1" fmla="*/ 0 h 5126315"/>
                  <a:gd name="connsiteX2" fmla="*/ 5644520 w 5659261"/>
                  <a:gd name="connsiteY2" fmla="*/ 3480403 h 5126315"/>
                  <a:gd name="connsiteX3" fmla="*/ 17420 w 5659261"/>
                  <a:gd name="connsiteY3" fmla="*/ 3480403 h 5126315"/>
                  <a:gd name="connsiteX0" fmla="*/ 17420 w 5659261"/>
                  <a:gd name="connsiteY0" fmla="*/ 3480403 h 5161227"/>
                  <a:gd name="connsiteX1" fmla="*/ 2774532 w 5659261"/>
                  <a:gd name="connsiteY1" fmla="*/ 0 h 5161227"/>
                  <a:gd name="connsiteX2" fmla="*/ 5644520 w 5659261"/>
                  <a:gd name="connsiteY2" fmla="*/ 3480403 h 5161227"/>
                  <a:gd name="connsiteX3" fmla="*/ 17420 w 5659261"/>
                  <a:gd name="connsiteY3" fmla="*/ 3480403 h 5161227"/>
                  <a:gd name="connsiteX0" fmla="*/ 17420 w 5276110"/>
                  <a:gd name="connsiteY0" fmla="*/ 3480403 h 5680680"/>
                  <a:gd name="connsiteX1" fmla="*/ 2774532 w 5276110"/>
                  <a:gd name="connsiteY1" fmla="*/ 0 h 5680680"/>
                  <a:gd name="connsiteX2" fmla="*/ 5248735 w 5276110"/>
                  <a:gd name="connsiteY2" fmla="*/ 4449394 h 5680680"/>
                  <a:gd name="connsiteX3" fmla="*/ 17420 w 5276110"/>
                  <a:gd name="connsiteY3" fmla="*/ 3480403 h 5680680"/>
                  <a:gd name="connsiteX0" fmla="*/ 17420 w 5367267"/>
                  <a:gd name="connsiteY0" fmla="*/ 3480403 h 5639019"/>
                  <a:gd name="connsiteX1" fmla="*/ 2774532 w 5367267"/>
                  <a:gd name="connsiteY1" fmla="*/ 0 h 5639019"/>
                  <a:gd name="connsiteX2" fmla="*/ 5344269 w 5367267"/>
                  <a:gd name="connsiteY2" fmla="*/ 4381155 h 5639019"/>
                  <a:gd name="connsiteX3" fmla="*/ 17420 w 5367267"/>
                  <a:gd name="connsiteY3" fmla="*/ 3480403 h 5639019"/>
                  <a:gd name="connsiteX0" fmla="*/ 17420 w 5650580"/>
                  <a:gd name="connsiteY0" fmla="*/ 3480403 h 5639019"/>
                  <a:gd name="connsiteX1" fmla="*/ 2774532 w 5650580"/>
                  <a:gd name="connsiteY1" fmla="*/ 0 h 5639019"/>
                  <a:gd name="connsiteX2" fmla="*/ 5344269 w 5650580"/>
                  <a:gd name="connsiteY2" fmla="*/ 4381155 h 5639019"/>
                  <a:gd name="connsiteX3" fmla="*/ 17420 w 5650580"/>
                  <a:gd name="connsiteY3" fmla="*/ 3480403 h 5639019"/>
                  <a:gd name="connsiteX0" fmla="*/ 17420 w 5650580"/>
                  <a:gd name="connsiteY0" fmla="*/ 3480403 h 5209398"/>
                  <a:gd name="connsiteX1" fmla="*/ 2774532 w 5650580"/>
                  <a:gd name="connsiteY1" fmla="*/ 0 h 5209398"/>
                  <a:gd name="connsiteX2" fmla="*/ 5344269 w 5650580"/>
                  <a:gd name="connsiteY2" fmla="*/ 4381155 h 5209398"/>
                  <a:gd name="connsiteX3" fmla="*/ 17420 w 5650580"/>
                  <a:gd name="connsiteY3" fmla="*/ 3480403 h 5209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50580" h="5209398">
                    <a:moveTo>
                      <a:pt x="17420" y="3480403"/>
                    </a:moveTo>
                    <a:cubicBezTo>
                      <a:pt x="-94058" y="3060498"/>
                      <a:pt x="273437" y="289277"/>
                      <a:pt x="2774532" y="0"/>
                    </a:cubicBezTo>
                    <a:cubicBezTo>
                      <a:pt x="5192839" y="43543"/>
                      <a:pt x="6213970" y="3279288"/>
                      <a:pt x="5344269" y="4381155"/>
                    </a:cubicBezTo>
                    <a:cubicBezTo>
                      <a:pt x="4782682" y="5285686"/>
                      <a:pt x="188141" y="5982443"/>
                      <a:pt x="17420" y="3480403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id="{A095377F-FC4C-5816-C1C7-7E5FAEAF5971}"/>
                  </a:ext>
                </a:extLst>
              </p:cNvPr>
              <p:cNvGrpSpPr/>
              <p:nvPr/>
            </p:nvGrpSpPr>
            <p:grpSpPr>
              <a:xfrm>
                <a:off x="10522338" y="4012756"/>
                <a:ext cx="518045" cy="517821"/>
                <a:chOff x="4399958" y="3579528"/>
                <a:chExt cx="518045" cy="517821"/>
              </a:xfrm>
            </p:grpSpPr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492A83CB-91F1-0AE6-EA9E-ACF057FB76E5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580820DA-B2E9-B4BA-E90C-4E4BBF2A9CA8}"/>
                    </a:ext>
                  </a:extLst>
                </p:cNvPr>
                <p:cNvSpPr/>
                <p:nvPr/>
              </p:nvSpPr>
              <p:spPr>
                <a:xfrm>
                  <a:off x="4468696" y="3613635"/>
                  <a:ext cx="195691" cy="19560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9" name="Rectangle 15">
                <a:extLst>
                  <a:ext uri="{FF2B5EF4-FFF2-40B4-BE49-F238E27FC236}">
                    <a16:creationId xmlns:a16="http://schemas.microsoft.com/office/drawing/2014/main" id="{9813EF5A-816D-3ABB-40A1-C406725BA9D6}"/>
                  </a:ext>
                </a:extLst>
              </p:cNvPr>
              <p:cNvSpPr/>
              <p:nvPr/>
            </p:nvSpPr>
            <p:spPr>
              <a:xfrm>
                <a:off x="10301837" y="5089753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15">
                <a:extLst>
                  <a:ext uri="{FF2B5EF4-FFF2-40B4-BE49-F238E27FC236}">
                    <a16:creationId xmlns:a16="http://schemas.microsoft.com/office/drawing/2014/main" id="{4F90ECAE-ECD0-D713-6E98-BEC3BD3FD677}"/>
                  </a:ext>
                </a:extLst>
              </p:cNvPr>
              <p:cNvSpPr/>
              <p:nvPr/>
            </p:nvSpPr>
            <p:spPr>
              <a:xfrm flipH="1">
                <a:off x="13121884" y="5094588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FC11B045-6EAE-9CA6-623F-C393505AFE72}"/>
                  </a:ext>
                </a:extLst>
              </p:cNvPr>
              <p:cNvGrpSpPr/>
              <p:nvPr/>
            </p:nvGrpSpPr>
            <p:grpSpPr>
              <a:xfrm>
                <a:off x="13400393" y="4035739"/>
                <a:ext cx="518045" cy="517821"/>
                <a:chOff x="4399958" y="3579528"/>
                <a:chExt cx="518045" cy="517821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D98B824B-2F95-49CD-F040-9B40A7CEB85A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EE635F48-E9B8-A1B4-C962-42C2BA2B388C}"/>
                    </a:ext>
                  </a:extLst>
                </p:cNvPr>
                <p:cNvSpPr/>
                <p:nvPr/>
              </p:nvSpPr>
              <p:spPr>
                <a:xfrm>
                  <a:off x="4495994" y="3608003"/>
                  <a:ext cx="197362" cy="19727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71A9FF1E-B850-3C38-477C-6F7BFA9BDF3A}"/>
                  </a:ext>
                </a:extLst>
              </p:cNvPr>
              <p:cNvSpPr/>
              <p:nvPr/>
            </p:nvSpPr>
            <p:spPr>
              <a:xfrm>
                <a:off x="11102478" y="4559720"/>
                <a:ext cx="2231179" cy="1671724"/>
              </a:xfrm>
              <a:prstGeom prst="ellipse">
                <a:avLst/>
              </a:pr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AB352924-16A6-2AC3-305E-D339C726A1CE}"/>
                  </a:ext>
                </a:extLst>
              </p:cNvPr>
              <p:cNvSpPr/>
              <p:nvPr/>
            </p:nvSpPr>
            <p:spPr>
              <a:xfrm>
                <a:off x="11860901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CEBE5D01-90E6-B882-61A5-51E8B88CBD44}"/>
                  </a:ext>
                </a:extLst>
              </p:cNvPr>
              <p:cNvSpPr/>
              <p:nvPr/>
            </p:nvSpPr>
            <p:spPr>
              <a:xfrm>
                <a:off x="12328849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49" name="ttsMP3.com_VoiceText_2025-2-5_23-22-44">
            <a:hlinkClick r:id="" action="ppaction://media"/>
            <a:extLst>
              <a:ext uri="{FF2B5EF4-FFF2-40B4-BE49-F238E27FC236}">
                <a16:creationId xmlns:a16="http://schemas.microsoft.com/office/drawing/2014/main" id="{E3F3B7F4-C317-7B96-C4E4-443F29B433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90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2" fill="hold"/>
                                        <p:tgtEl>
                                          <p:spTgt spid="2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059543"/>
            <a:ext cx="12192001" cy="5798457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210700 h 5798457"/>
              <a:gd name="connsiteX1" fmla="*/ 3468915 w 12192001"/>
              <a:gd name="connsiteY1" fmla="*/ 0 h 5798457"/>
              <a:gd name="connsiteX2" fmla="*/ 12192001 w 12192001"/>
              <a:gd name="connsiteY2" fmla="*/ 210700 h 5798457"/>
              <a:gd name="connsiteX3" fmla="*/ 12192001 w 12192001"/>
              <a:gd name="connsiteY3" fmla="*/ 5798457 h 5798457"/>
              <a:gd name="connsiteX4" fmla="*/ 0 w 12192001"/>
              <a:gd name="connsiteY4" fmla="*/ 5798457 h 5798457"/>
              <a:gd name="connsiteX5" fmla="*/ 0 w 12192001"/>
              <a:gd name="connsiteY5" fmla="*/ 210700 h 5798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5798457">
                <a:moveTo>
                  <a:pt x="0" y="210700"/>
                </a:moveTo>
                <a:cubicBezTo>
                  <a:pt x="1122438" y="198524"/>
                  <a:pt x="2346477" y="12176"/>
                  <a:pt x="3468915" y="0"/>
                </a:cubicBezTo>
                <a:lnTo>
                  <a:pt x="12192001" y="210700"/>
                </a:lnTo>
                <a:lnTo>
                  <a:pt x="12192001" y="5798457"/>
                </a:lnTo>
                <a:lnTo>
                  <a:pt x="0" y="5798457"/>
                </a:lnTo>
                <a:lnTo>
                  <a:pt x="0" y="21070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585562" y="268715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8AA75894-8945-6CA7-2D9A-5FC49EB348FF}"/>
              </a:ext>
            </a:extLst>
          </p:cNvPr>
          <p:cNvSpPr/>
          <p:nvPr/>
        </p:nvSpPr>
        <p:spPr>
          <a:xfrm rot="20666401">
            <a:off x="3027456" y="1126024"/>
            <a:ext cx="420638" cy="278140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119DA09C-10E2-E4B4-D416-A20507999905}"/>
              </a:ext>
            </a:extLst>
          </p:cNvPr>
          <p:cNvSpPr/>
          <p:nvPr/>
        </p:nvSpPr>
        <p:spPr>
          <a:xfrm flipH="1">
            <a:off x="615451" y="560881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209786EA-2411-5AD3-35FF-492163107394}"/>
              </a:ext>
            </a:extLst>
          </p:cNvPr>
          <p:cNvSpPr/>
          <p:nvPr/>
        </p:nvSpPr>
        <p:spPr>
          <a:xfrm rot="933599" flipH="1">
            <a:off x="3882884" y="3758127"/>
            <a:ext cx="1781224" cy="323038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C9375E65-68B7-19AF-AD7B-ED2312CED3E0}"/>
              </a:ext>
            </a:extLst>
          </p:cNvPr>
          <p:cNvGrpSpPr/>
          <p:nvPr/>
        </p:nvGrpSpPr>
        <p:grpSpPr>
          <a:xfrm>
            <a:off x="8769474" y="147118"/>
            <a:ext cx="2681634" cy="1731429"/>
            <a:chOff x="-3023065" y="-540493"/>
            <a:chExt cx="4446538" cy="4103342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884012-6720-85B4-5C89-29529ABE8A82}"/>
                </a:ext>
              </a:extLst>
            </p:cNvPr>
            <p:cNvSpPr/>
            <p:nvPr/>
          </p:nvSpPr>
          <p:spPr>
            <a:xfrm rot="933599" flipH="1">
              <a:off x="370292" y="2050355"/>
              <a:ext cx="651765" cy="213784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solidFill>
              <a:srgbClr val="47D45A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29F169C-7B50-7BD9-00B0-4D7EA523D65C}"/>
                </a:ext>
              </a:extLst>
            </p:cNvPr>
            <p:cNvSpPr/>
            <p:nvPr/>
          </p:nvSpPr>
          <p:spPr>
            <a:xfrm>
              <a:off x="-3023065" y="-540493"/>
              <a:ext cx="4446538" cy="4103342"/>
            </a:xfrm>
            <a:custGeom>
              <a:avLst/>
              <a:gdLst>
                <a:gd name="connsiteX0" fmla="*/ 981101 w 1962202"/>
                <a:gd name="connsiteY0" fmla="*/ 0 h 1251018"/>
                <a:gd name="connsiteX1" fmla="*/ 1962202 w 1962202"/>
                <a:gd name="connsiteY1" fmla="*/ 625509 h 1251018"/>
                <a:gd name="connsiteX2" fmla="*/ 981101 w 1962202"/>
                <a:gd name="connsiteY2" fmla="*/ 1251018 h 1251018"/>
                <a:gd name="connsiteX3" fmla="*/ 0 w 1962202"/>
                <a:gd name="connsiteY3" fmla="*/ 625509 h 1251018"/>
                <a:gd name="connsiteX4" fmla="*/ 981101 w 1962202"/>
                <a:gd name="connsiteY4" fmla="*/ 0 h 1251018"/>
                <a:gd name="connsiteX0" fmla="*/ 1008373 w 2016746"/>
                <a:gd name="connsiteY0" fmla="*/ 0 h 703697"/>
                <a:gd name="connsiteX1" fmla="*/ 1989474 w 2016746"/>
                <a:gd name="connsiteY1" fmla="*/ 625509 h 703697"/>
                <a:gd name="connsiteX2" fmla="*/ 27272 w 2016746"/>
                <a:gd name="connsiteY2" fmla="*/ 625509 h 703697"/>
                <a:gd name="connsiteX3" fmla="*/ 1008373 w 2016746"/>
                <a:gd name="connsiteY3" fmla="*/ 0 h 703697"/>
                <a:gd name="connsiteX0" fmla="*/ 1062812 w 2062863"/>
                <a:gd name="connsiteY0" fmla="*/ 0 h 1914056"/>
                <a:gd name="connsiteX1" fmla="*/ 2043913 w 2062863"/>
                <a:gd name="connsiteY1" fmla="*/ 625509 h 1914056"/>
                <a:gd name="connsiteX2" fmla="*/ 277967 w 2062863"/>
                <a:gd name="connsiteY2" fmla="*/ 1914056 h 1914056"/>
                <a:gd name="connsiteX3" fmla="*/ 81711 w 2062863"/>
                <a:gd name="connsiteY3" fmla="*/ 625509 h 1914056"/>
                <a:gd name="connsiteX4" fmla="*/ 1062812 w 2062863"/>
                <a:gd name="connsiteY4" fmla="*/ 0 h 1914056"/>
                <a:gd name="connsiteX0" fmla="*/ 1053709 w 2077451"/>
                <a:gd name="connsiteY0" fmla="*/ 0 h 2013915"/>
                <a:gd name="connsiteX1" fmla="*/ 2034810 w 2077451"/>
                <a:gd name="connsiteY1" fmla="*/ 625509 h 2013915"/>
                <a:gd name="connsiteX2" fmla="*/ 1735835 w 2077451"/>
                <a:gd name="connsiteY2" fmla="*/ 1905001 h 2013915"/>
                <a:gd name="connsiteX3" fmla="*/ 268864 w 2077451"/>
                <a:gd name="connsiteY3" fmla="*/ 1914056 h 2013915"/>
                <a:gd name="connsiteX4" fmla="*/ 72608 w 2077451"/>
                <a:gd name="connsiteY4" fmla="*/ 625509 h 2013915"/>
                <a:gd name="connsiteX5" fmla="*/ 1053709 w 2077451"/>
                <a:gd name="connsiteY5" fmla="*/ 0 h 2013915"/>
                <a:gd name="connsiteX0" fmla="*/ 1053709 w 2086566"/>
                <a:gd name="connsiteY0" fmla="*/ 0 h 1996239"/>
                <a:gd name="connsiteX1" fmla="*/ 2034810 w 2086566"/>
                <a:gd name="connsiteY1" fmla="*/ 625509 h 1996239"/>
                <a:gd name="connsiteX2" fmla="*/ 1772057 w 2086566"/>
                <a:gd name="connsiteY2" fmla="*/ 1877835 h 1996239"/>
                <a:gd name="connsiteX3" fmla="*/ 268864 w 2086566"/>
                <a:gd name="connsiteY3" fmla="*/ 1914056 h 1996239"/>
                <a:gd name="connsiteX4" fmla="*/ 72608 w 2086566"/>
                <a:gd name="connsiteY4" fmla="*/ 625509 h 1996239"/>
                <a:gd name="connsiteX5" fmla="*/ 1053709 w 2086566"/>
                <a:gd name="connsiteY5" fmla="*/ 0 h 1996239"/>
                <a:gd name="connsiteX0" fmla="*/ 1053709 w 2113652"/>
                <a:gd name="connsiteY0" fmla="*/ 0 h 1985315"/>
                <a:gd name="connsiteX1" fmla="*/ 2034810 w 2113652"/>
                <a:gd name="connsiteY1" fmla="*/ 625509 h 1985315"/>
                <a:gd name="connsiteX2" fmla="*/ 1853555 w 2113652"/>
                <a:gd name="connsiteY2" fmla="*/ 1859724 h 1985315"/>
                <a:gd name="connsiteX3" fmla="*/ 268864 w 2113652"/>
                <a:gd name="connsiteY3" fmla="*/ 1914056 h 1985315"/>
                <a:gd name="connsiteX4" fmla="*/ 72608 w 2113652"/>
                <a:gd name="connsiteY4" fmla="*/ 625509 h 1985315"/>
                <a:gd name="connsiteX5" fmla="*/ 1053709 w 2113652"/>
                <a:gd name="connsiteY5" fmla="*/ 0 h 1985315"/>
                <a:gd name="connsiteX0" fmla="*/ 1053709 w 2113652"/>
                <a:gd name="connsiteY0" fmla="*/ 0 h 1950515"/>
                <a:gd name="connsiteX1" fmla="*/ 2034810 w 2113652"/>
                <a:gd name="connsiteY1" fmla="*/ 625509 h 1950515"/>
                <a:gd name="connsiteX2" fmla="*/ 1853555 w 2113652"/>
                <a:gd name="connsiteY2" fmla="*/ 1859724 h 1950515"/>
                <a:gd name="connsiteX3" fmla="*/ 268864 w 2113652"/>
                <a:gd name="connsiteY3" fmla="*/ 1914056 h 1950515"/>
                <a:gd name="connsiteX4" fmla="*/ 72608 w 2113652"/>
                <a:gd name="connsiteY4" fmla="*/ 625509 h 1950515"/>
                <a:gd name="connsiteX5" fmla="*/ 1053709 w 2113652"/>
                <a:gd name="connsiteY5" fmla="*/ 0 h 1950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3652" h="1950515">
                  <a:moveTo>
                    <a:pt x="1053709" y="0"/>
                  </a:moveTo>
                  <a:cubicBezTo>
                    <a:pt x="1595556" y="0"/>
                    <a:pt x="1901502" y="315555"/>
                    <a:pt x="2034810" y="625509"/>
                  </a:cubicBezTo>
                  <a:cubicBezTo>
                    <a:pt x="2168118" y="935463"/>
                    <a:pt x="2147879" y="1644966"/>
                    <a:pt x="1853555" y="1859724"/>
                  </a:cubicBezTo>
                  <a:cubicBezTo>
                    <a:pt x="1541120" y="1983928"/>
                    <a:pt x="561161" y="1958271"/>
                    <a:pt x="268864" y="1914056"/>
                  </a:cubicBezTo>
                  <a:cubicBezTo>
                    <a:pt x="-23433" y="1869841"/>
                    <a:pt x="-58200" y="944518"/>
                    <a:pt x="72608" y="625509"/>
                  </a:cubicBezTo>
                  <a:cubicBezTo>
                    <a:pt x="203416" y="306500"/>
                    <a:pt x="511862" y="0"/>
                    <a:pt x="1053709" y="0"/>
                  </a:cubicBezTo>
                  <a:close/>
                </a:path>
              </a:pathLst>
            </a:custGeom>
            <a:solidFill>
              <a:srgbClr val="99663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5" name="Rectangle: Rounded Corners 194">
              <a:extLst>
                <a:ext uri="{FF2B5EF4-FFF2-40B4-BE49-F238E27FC236}">
                  <a16:creationId xmlns:a16="http://schemas.microsoft.com/office/drawing/2014/main" id="{4A72FAB5-FC5E-0206-4D55-81E981FAC987}"/>
                </a:ext>
              </a:extLst>
            </p:cNvPr>
            <p:cNvSpPr/>
            <p:nvPr/>
          </p:nvSpPr>
          <p:spPr>
            <a:xfrm>
              <a:off x="-1427636" y="2031510"/>
              <a:ext cx="1346030" cy="1466662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: Rounded Corners 196">
              <a:extLst>
                <a:ext uri="{FF2B5EF4-FFF2-40B4-BE49-F238E27FC236}">
                  <a16:creationId xmlns:a16="http://schemas.microsoft.com/office/drawing/2014/main" id="{A02DE097-EBBC-AFD9-2023-38ED29DC8D03}"/>
                </a:ext>
              </a:extLst>
            </p:cNvPr>
            <p:cNvSpPr/>
            <p:nvPr/>
          </p:nvSpPr>
          <p:spPr>
            <a:xfrm>
              <a:off x="-2726703" y="93544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7A30BD22-58E1-11C4-D2C7-C3CBF5AFE748}"/>
                </a:ext>
              </a:extLst>
            </p:cNvPr>
            <p:cNvSpPr/>
            <p:nvPr/>
          </p:nvSpPr>
          <p:spPr>
            <a:xfrm>
              <a:off x="-115032" y="95210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1581D9A-D720-8732-68DB-0763D7C5AD45}"/>
                </a:ext>
              </a:extLst>
            </p:cNvPr>
            <p:cNvCxnSpPr>
              <a:cxnSpLocks/>
              <a:stCxn id="198" idx="0"/>
              <a:endCxn id="198" idx="2"/>
            </p:cNvCxnSpPr>
            <p:nvPr/>
          </p:nvCxnSpPr>
          <p:spPr>
            <a:xfrm>
              <a:off x="511984" y="95210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06E70D6C-4609-C812-15BE-B66D7E0DF8CF}"/>
                </a:ext>
              </a:extLst>
            </p:cNvPr>
            <p:cNvCxnSpPr>
              <a:cxnSpLocks/>
              <a:stCxn id="197" idx="0"/>
              <a:endCxn id="197" idx="2"/>
            </p:cNvCxnSpPr>
            <p:nvPr/>
          </p:nvCxnSpPr>
          <p:spPr>
            <a:xfrm>
              <a:off x="-2099687" y="93544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896A123-4E82-92B2-C78E-8C2DAFC4D4A0}"/>
                </a:ext>
              </a:extLst>
            </p:cNvPr>
            <p:cNvCxnSpPr>
              <a:cxnSpLocks/>
              <a:stCxn id="195" idx="0"/>
              <a:endCxn id="195" idx="2"/>
            </p:cNvCxnSpPr>
            <p:nvPr/>
          </p:nvCxnSpPr>
          <p:spPr>
            <a:xfrm>
              <a:off x="-754621" y="2031510"/>
              <a:ext cx="0" cy="14666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ADBC8-E6C7-606F-5348-86E44F9F5DDF}"/>
              </a:ext>
            </a:extLst>
          </p:cNvPr>
          <p:cNvGrpSpPr/>
          <p:nvPr/>
        </p:nvGrpSpPr>
        <p:grpSpPr>
          <a:xfrm>
            <a:off x="10179121" y="167202"/>
            <a:ext cx="1808132" cy="1845209"/>
            <a:chOff x="6045892" y="1790511"/>
            <a:chExt cx="1341891" cy="1369407"/>
          </a:xfrm>
        </p:grpSpPr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6F112EB8-9352-64FD-E869-62ED7899D51E}"/>
                </a:ext>
              </a:extLst>
            </p:cNvPr>
            <p:cNvSpPr/>
            <p:nvPr/>
          </p:nvSpPr>
          <p:spPr>
            <a:xfrm>
              <a:off x="6045892" y="1790511"/>
              <a:ext cx="1341891" cy="888581"/>
            </a:xfrm>
            <a:custGeom>
              <a:avLst/>
              <a:gdLst>
                <a:gd name="connsiteX0" fmla="*/ 0 w 901700"/>
                <a:gd name="connsiteY0" fmla="*/ 0 h 196850"/>
                <a:gd name="connsiteX1" fmla="*/ 901700 w 901700"/>
                <a:gd name="connsiteY1" fmla="*/ 0 h 196850"/>
                <a:gd name="connsiteX2" fmla="*/ 901700 w 901700"/>
                <a:gd name="connsiteY2" fmla="*/ 196850 h 196850"/>
                <a:gd name="connsiteX3" fmla="*/ 0 w 901700"/>
                <a:gd name="connsiteY3" fmla="*/ 196850 h 196850"/>
                <a:gd name="connsiteX4" fmla="*/ 0 w 901700"/>
                <a:gd name="connsiteY4" fmla="*/ 0 h 196850"/>
                <a:gd name="connsiteX0" fmla="*/ 0 w 955675"/>
                <a:gd name="connsiteY0" fmla="*/ 0 h 250825"/>
                <a:gd name="connsiteX1" fmla="*/ 955675 w 955675"/>
                <a:gd name="connsiteY1" fmla="*/ 53975 h 250825"/>
                <a:gd name="connsiteX2" fmla="*/ 955675 w 955675"/>
                <a:gd name="connsiteY2" fmla="*/ 250825 h 250825"/>
                <a:gd name="connsiteX3" fmla="*/ 53975 w 955675"/>
                <a:gd name="connsiteY3" fmla="*/ 250825 h 250825"/>
                <a:gd name="connsiteX4" fmla="*/ 0 w 955675"/>
                <a:gd name="connsiteY4" fmla="*/ 0 h 250825"/>
                <a:gd name="connsiteX0" fmla="*/ 153049 w 1108724"/>
                <a:gd name="connsiteY0" fmla="*/ 0 h 250825"/>
                <a:gd name="connsiteX1" fmla="*/ 1108724 w 1108724"/>
                <a:gd name="connsiteY1" fmla="*/ 53975 h 250825"/>
                <a:gd name="connsiteX2" fmla="*/ 1108724 w 1108724"/>
                <a:gd name="connsiteY2" fmla="*/ 250825 h 250825"/>
                <a:gd name="connsiteX3" fmla="*/ 207024 w 1108724"/>
                <a:gd name="connsiteY3" fmla="*/ 250825 h 250825"/>
                <a:gd name="connsiteX4" fmla="*/ 0 w 1108724"/>
                <a:gd name="connsiteY4" fmla="*/ 105661 h 250825"/>
                <a:gd name="connsiteX5" fmla="*/ 153049 w 1108724"/>
                <a:gd name="connsiteY5" fmla="*/ 0 h 250825"/>
                <a:gd name="connsiteX0" fmla="*/ 154915 w 1110590"/>
                <a:gd name="connsiteY0" fmla="*/ 0 h 288624"/>
                <a:gd name="connsiteX1" fmla="*/ 1110590 w 1110590"/>
                <a:gd name="connsiteY1" fmla="*/ 53975 h 288624"/>
                <a:gd name="connsiteX2" fmla="*/ 1110590 w 1110590"/>
                <a:gd name="connsiteY2" fmla="*/ 250825 h 288624"/>
                <a:gd name="connsiteX3" fmla="*/ 208890 w 1110590"/>
                <a:gd name="connsiteY3" fmla="*/ 250825 h 288624"/>
                <a:gd name="connsiteX4" fmla="*/ 55841 w 1110590"/>
                <a:gd name="connsiteY4" fmla="*/ 283461 h 288624"/>
                <a:gd name="connsiteX5" fmla="*/ 1866 w 1110590"/>
                <a:gd name="connsiteY5" fmla="*/ 105661 h 288624"/>
                <a:gd name="connsiteX6" fmla="*/ 154915 w 1110590"/>
                <a:gd name="connsiteY6" fmla="*/ 0 h 288624"/>
                <a:gd name="connsiteX0" fmla="*/ 154915 w 1110590"/>
                <a:gd name="connsiteY0" fmla="*/ 0 h 381000"/>
                <a:gd name="connsiteX1" fmla="*/ 1110590 w 1110590"/>
                <a:gd name="connsiteY1" fmla="*/ 53975 h 381000"/>
                <a:gd name="connsiteX2" fmla="*/ 1110590 w 1110590"/>
                <a:gd name="connsiteY2" fmla="*/ 250825 h 381000"/>
                <a:gd name="connsiteX3" fmla="*/ 145390 w 1110590"/>
                <a:gd name="connsiteY3" fmla="*/ 381000 h 381000"/>
                <a:gd name="connsiteX4" fmla="*/ 55841 w 1110590"/>
                <a:gd name="connsiteY4" fmla="*/ 283461 h 381000"/>
                <a:gd name="connsiteX5" fmla="*/ 1866 w 1110590"/>
                <a:gd name="connsiteY5" fmla="*/ 105661 h 381000"/>
                <a:gd name="connsiteX6" fmla="*/ 154915 w 1110590"/>
                <a:gd name="connsiteY6" fmla="*/ 0 h 381000"/>
                <a:gd name="connsiteX0" fmla="*/ 154915 w 1110590"/>
                <a:gd name="connsiteY0" fmla="*/ 0 h 448560"/>
                <a:gd name="connsiteX1" fmla="*/ 1110590 w 1110590"/>
                <a:gd name="connsiteY1" fmla="*/ 53975 h 448560"/>
                <a:gd name="connsiteX2" fmla="*/ 1110590 w 1110590"/>
                <a:gd name="connsiteY2" fmla="*/ 250825 h 448560"/>
                <a:gd name="connsiteX3" fmla="*/ 278091 w 1110590"/>
                <a:gd name="connsiteY3" fmla="*/ 448560 h 448560"/>
                <a:gd name="connsiteX4" fmla="*/ 145390 w 1110590"/>
                <a:gd name="connsiteY4" fmla="*/ 381000 h 448560"/>
                <a:gd name="connsiteX5" fmla="*/ 55841 w 1110590"/>
                <a:gd name="connsiteY5" fmla="*/ 283461 h 448560"/>
                <a:gd name="connsiteX6" fmla="*/ 1866 w 1110590"/>
                <a:gd name="connsiteY6" fmla="*/ 105661 h 448560"/>
                <a:gd name="connsiteX7" fmla="*/ 154915 w 1110590"/>
                <a:gd name="connsiteY7" fmla="*/ 0 h 448560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935316 w 1110590"/>
                <a:gd name="connsiteY3" fmla="*/ 416810 h 482129"/>
                <a:gd name="connsiteX4" fmla="*/ 424141 w 1110590"/>
                <a:gd name="connsiteY4" fmla="*/ 470785 h 482129"/>
                <a:gd name="connsiteX5" fmla="*/ 278091 w 1110590"/>
                <a:gd name="connsiteY5" fmla="*/ 448560 h 482129"/>
                <a:gd name="connsiteX6" fmla="*/ 145390 w 1110590"/>
                <a:gd name="connsiteY6" fmla="*/ 381000 h 482129"/>
                <a:gd name="connsiteX7" fmla="*/ 55841 w 1110590"/>
                <a:gd name="connsiteY7" fmla="*/ 283461 h 482129"/>
                <a:gd name="connsiteX8" fmla="*/ 1866 w 1110590"/>
                <a:gd name="connsiteY8" fmla="*/ 105661 h 482129"/>
                <a:gd name="connsiteX9" fmla="*/ 154915 w 1110590"/>
                <a:gd name="connsiteY9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1081366 w 1110590"/>
                <a:gd name="connsiteY3" fmla="*/ 359660 h 482129"/>
                <a:gd name="connsiteX4" fmla="*/ 935316 w 1110590"/>
                <a:gd name="connsiteY4" fmla="*/ 416810 h 482129"/>
                <a:gd name="connsiteX5" fmla="*/ 424141 w 1110590"/>
                <a:gd name="connsiteY5" fmla="*/ 470785 h 482129"/>
                <a:gd name="connsiteX6" fmla="*/ 278091 w 1110590"/>
                <a:gd name="connsiteY6" fmla="*/ 448560 h 482129"/>
                <a:gd name="connsiteX7" fmla="*/ 145390 w 1110590"/>
                <a:gd name="connsiteY7" fmla="*/ 381000 h 482129"/>
                <a:gd name="connsiteX8" fmla="*/ 55841 w 1110590"/>
                <a:gd name="connsiteY8" fmla="*/ 283461 h 482129"/>
                <a:gd name="connsiteX9" fmla="*/ 1866 w 1110590"/>
                <a:gd name="connsiteY9" fmla="*/ 105661 h 482129"/>
                <a:gd name="connsiteX10" fmla="*/ 154915 w 1110590"/>
                <a:gd name="connsiteY10" fmla="*/ 0 h 482129"/>
                <a:gd name="connsiteX0" fmla="*/ 154915 w 1170915"/>
                <a:gd name="connsiteY0" fmla="*/ 0 h 482129"/>
                <a:gd name="connsiteX1" fmla="*/ 1110590 w 1170915"/>
                <a:gd name="connsiteY1" fmla="*/ 53975 h 482129"/>
                <a:gd name="connsiteX2" fmla="*/ 1170915 w 1170915"/>
                <a:gd name="connsiteY2" fmla="*/ 212725 h 482129"/>
                <a:gd name="connsiteX3" fmla="*/ 1081366 w 1170915"/>
                <a:gd name="connsiteY3" fmla="*/ 359660 h 482129"/>
                <a:gd name="connsiteX4" fmla="*/ 935316 w 1170915"/>
                <a:gd name="connsiteY4" fmla="*/ 416810 h 482129"/>
                <a:gd name="connsiteX5" fmla="*/ 424141 w 1170915"/>
                <a:gd name="connsiteY5" fmla="*/ 470785 h 482129"/>
                <a:gd name="connsiteX6" fmla="*/ 278091 w 1170915"/>
                <a:gd name="connsiteY6" fmla="*/ 448560 h 482129"/>
                <a:gd name="connsiteX7" fmla="*/ 145390 w 1170915"/>
                <a:gd name="connsiteY7" fmla="*/ 381000 h 482129"/>
                <a:gd name="connsiteX8" fmla="*/ 55841 w 1170915"/>
                <a:gd name="connsiteY8" fmla="*/ 283461 h 482129"/>
                <a:gd name="connsiteX9" fmla="*/ 1866 w 1170915"/>
                <a:gd name="connsiteY9" fmla="*/ 105661 h 482129"/>
                <a:gd name="connsiteX10" fmla="*/ 154915 w 1170915"/>
                <a:gd name="connsiteY10" fmla="*/ 0 h 482129"/>
                <a:gd name="connsiteX0" fmla="*/ 154915 w 1192491"/>
                <a:gd name="connsiteY0" fmla="*/ 58332 h 540461"/>
                <a:gd name="connsiteX1" fmla="*/ 1110590 w 1192491"/>
                <a:gd name="connsiteY1" fmla="*/ 112307 h 540461"/>
                <a:gd name="connsiteX2" fmla="*/ 1192491 w 1192491"/>
                <a:gd name="connsiteY2" fmla="*/ 2067 h 540461"/>
                <a:gd name="connsiteX3" fmla="*/ 1170915 w 1192491"/>
                <a:gd name="connsiteY3" fmla="*/ 271057 h 540461"/>
                <a:gd name="connsiteX4" fmla="*/ 1081366 w 1192491"/>
                <a:gd name="connsiteY4" fmla="*/ 417992 h 540461"/>
                <a:gd name="connsiteX5" fmla="*/ 935316 w 1192491"/>
                <a:gd name="connsiteY5" fmla="*/ 475142 h 540461"/>
                <a:gd name="connsiteX6" fmla="*/ 424141 w 1192491"/>
                <a:gd name="connsiteY6" fmla="*/ 529117 h 540461"/>
                <a:gd name="connsiteX7" fmla="*/ 278091 w 1192491"/>
                <a:gd name="connsiteY7" fmla="*/ 506892 h 540461"/>
                <a:gd name="connsiteX8" fmla="*/ 145390 w 1192491"/>
                <a:gd name="connsiteY8" fmla="*/ 439332 h 540461"/>
                <a:gd name="connsiteX9" fmla="*/ 55841 w 1192491"/>
                <a:gd name="connsiteY9" fmla="*/ 341793 h 540461"/>
                <a:gd name="connsiteX10" fmla="*/ 1866 w 1192491"/>
                <a:gd name="connsiteY10" fmla="*/ 163993 h 540461"/>
                <a:gd name="connsiteX11" fmla="*/ 154915 w 1192491"/>
                <a:gd name="connsiteY11" fmla="*/ 58332 h 540461"/>
                <a:gd name="connsiteX0" fmla="*/ 154915 w 1192491"/>
                <a:gd name="connsiteY0" fmla="*/ 171450 h 653579"/>
                <a:gd name="connsiteX1" fmla="*/ 1024865 w 1192491"/>
                <a:gd name="connsiteY1" fmla="*/ 0 h 653579"/>
                <a:gd name="connsiteX2" fmla="*/ 1192491 w 1192491"/>
                <a:gd name="connsiteY2" fmla="*/ 115185 h 653579"/>
                <a:gd name="connsiteX3" fmla="*/ 1170915 w 1192491"/>
                <a:gd name="connsiteY3" fmla="*/ 384175 h 653579"/>
                <a:gd name="connsiteX4" fmla="*/ 1081366 w 1192491"/>
                <a:gd name="connsiteY4" fmla="*/ 531110 h 653579"/>
                <a:gd name="connsiteX5" fmla="*/ 935316 w 1192491"/>
                <a:gd name="connsiteY5" fmla="*/ 588260 h 653579"/>
                <a:gd name="connsiteX6" fmla="*/ 424141 w 1192491"/>
                <a:gd name="connsiteY6" fmla="*/ 642235 h 653579"/>
                <a:gd name="connsiteX7" fmla="*/ 278091 w 1192491"/>
                <a:gd name="connsiteY7" fmla="*/ 620010 h 653579"/>
                <a:gd name="connsiteX8" fmla="*/ 145390 w 1192491"/>
                <a:gd name="connsiteY8" fmla="*/ 552450 h 653579"/>
                <a:gd name="connsiteX9" fmla="*/ 55841 w 1192491"/>
                <a:gd name="connsiteY9" fmla="*/ 454911 h 653579"/>
                <a:gd name="connsiteX10" fmla="*/ 1866 w 1192491"/>
                <a:gd name="connsiteY10" fmla="*/ 277111 h 653579"/>
                <a:gd name="connsiteX11" fmla="*/ 154915 w 1192491"/>
                <a:gd name="connsiteY11" fmla="*/ 171450 h 653579"/>
                <a:gd name="connsiteX0" fmla="*/ 154915 w 1192491"/>
                <a:gd name="connsiteY0" fmla="*/ 265815 h 747944"/>
                <a:gd name="connsiteX1" fmla="*/ 881341 w 1192491"/>
                <a:gd name="connsiteY1" fmla="*/ 0 h 747944"/>
                <a:gd name="connsiteX2" fmla="*/ 1024865 w 1192491"/>
                <a:gd name="connsiteY2" fmla="*/ 94365 h 747944"/>
                <a:gd name="connsiteX3" fmla="*/ 1192491 w 1192491"/>
                <a:gd name="connsiteY3" fmla="*/ 209550 h 747944"/>
                <a:gd name="connsiteX4" fmla="*/ 1170915 w 1192491"/>
                <a:gd name="connsiteY4" fmla="*/ 478540 h 747944"/>
                <a:gd name="connsiteX5" fmla="*/ 1081366 w 1192491"/>
                <a:gd name="connsiteY5" fmla="*/ 625475 h 747944"/>
                <a:gd name="connsiteX6" fmla="*/ 935316 w 1192491"/>
                <a:gd name="connsiteY6" fmla="*/ 682625 h 747944"/>
                <a:gd name="connsiteX7" fmla="*/ 424141 w 1192491"/>
                <a:gd name="connsiteY7" fmla="*/ 736600 h 747944"/>
                <a:gd name="connsiteX8" fmla="*/ 278091 w 1192491"/>
                <a:gd name="connsiteY8" fmla="*/ 714375 h 747944"/>
                <a:gd name="connsiteX9" fmla="*/ 145390 w 1192491"/>
                <a:gd name="connsiteY9" fmla="*/ 646815 h 747944"/>
                <a:gd name="connsiteX10" fmla="*/ 55841 w 1192491"/>
                <a:gd name="connsiteY10" fmla="*/ 549276 h 747944"/>
                <a:gd name="connsiteX11" fmla="*/ 1866 w 1192491"/>
                <a:gd name="connsiteY11" fmla="*/ 371476 h 747944"/>
                <a:gd name="connsiteX12" fmla="*/ 154915 w 1192491"/>
                <a:gd name="connsiteY12" fmla="*/ 265815 h 747944"/>
                <a:gd name="connsiteX0" fmla="*/ 154915 w 1192491"/>
                <a:gd name="connsiteY0" fmla="*/ 311992 h 794121"/>
                <a:gd name="connsiteX1" fmla="*/ 716241 w 1192491"/>
                <a:gd name="connsiteY1" fmla="*/ 14427 h 794121"/>
                <a:gd name="connsiteX2" fmla="*/ 881341 w 1192491"/>
                <a:gd name="connsiteY2" fmla="*/ 46177 h 794121"/>
                <a:gd name="connsiteX3" fmla="*/ 1024865 w 1192491"/>
                <a:gd name="connsiteY3" fmla="*/ 140542 h 794121"/>
                <a:gd name="connsiteX4" fmla="*/ 1192491 w 1192491"/>
                <a:gd name="connsiteY4" fmla="*/ 255727 h 794121"/>
                <a:gd name="connsiteX5" fmla="*/ 1170915 w 1192491"/>
                <a:gd name="connsiteY5" fmla="*/ 524717 h 794121"/>
                <a:gd name="connsiteX6" fmla="*/ 1081366 w 1192491"/>
                <a:gd name="connsiteY6" fmla="*/ 671652 h 794121"/>
                <a:gd name="connsiteX7" fmla="*/ 935316 w 1192491"/>
                <a:gd name="connsiteY7" fmla="*/ 728802 h 794121"/>
                <a:gd name="connsiteX8" fmla="*/ 424141 w 1192491"/>
                <a:gd name="connsiteY8" fmla="*/ 782777 h 794121"/>
                <a:gd name="connsiteX9" fmla="*/ 278091 w 1192491"/>
                <a:gd name="connsiteY9" fmla="*/ 760552 h 794121"/>
                <a:gd name="connsiteX10" fmla="*/ 145390 w 1192491"/>
                <a:gd name="connsiteY10" fmla="*/ 692992 h 794121"/>
                <a:gd name="connsiteX11" fmla="*/ 55841 w 1192491"/>
                <a:gd name="connsiteY11" fmla="*/ 595453 h 794121"/>
                <a:gd name="connsiteX12" fmla="*/ 1866 w 1192491"/>
                <a:gd name="connsiteY12" fmla="*/ 417653 h 794121"/>
                <a:gd name="connsiteX13" fmla="*/ 154915 w 1192491"/>
                <a:gd name="connsiteY13" fmla="*/ 311992 h 794121"/>
                <a:gd name="connsiteX0" fmla="*/ 154915 w 1192491"/>
                <a:gd name="connsiteY0" fmla="*/ 344455 h 826584"/>
                <a:gd name="connsiteX1" fmla="*/ 595591 w 1192491"/>
                <a:gd name="connsiteY1" fmla="*/ 15141 h 826584"/>
                <a:gd name="connsiteX2" fmla="*/ 716241 w 1192491"/>
                <a:gd name="connsiteY2" fmla="*/ 46890 h 826584"/>
                <a:gd name="connsiteX3" fmla="*/ 881341 w 1192491"/>
                <a:gd name="connsiteY3" fmla="*/ 78640 h 826584"/>
                <a:gd name="connsiteX4" fmla="*/ 1024865 w 1192491"/>
                <a:gd name="connsiteY4" fmla="*/ 173005 h 826584"/>
                <a:gd name="connsiteX5" fmla="*/ 1192491 w 1192491"/>
                <a:gd name="connsiteY5" fmla="*/ 288190 h 826584"/>
                <a:gd name="connsiteX6" fmla="*/ 1170915 w 1192491"/>
                <a:gd name="connsiteY6" fmla="*/ 557180 h 826584"/>
                <a:gd name="connsiteX7" fmla="*/ 1081366 w 1192491"/>
                <a:gd name="connsiteY7" fmla="*/ 704115 h 826584"/>
                <a:gd name="connsiteX8" fmla="*/ 935316 w 1192491"/>
                <a:gd name="connsiteY8" fmla="*/ 761265 h 826584"/>
                <a:gd name="connsiteX9" fmla="*/ 424141 w 1192491"/>
                <a:gd name="connsiteY9" fmla="*/ 815240 h 826584"/>
                <a:gd name="connsiteX10" fmla="*/ 278091 w 1192491"/>
                <a:gd name="connsiteY10" fmla="*/ 793015 h 826584"/>
                <a:gd name="connsiteX11" fmla="*/ 145390 w 1192491"/>
                <a:gd name="connsiteY11" fmla="*/ 725455 h 826584"/>
                <a:gd name="connsiteX12" fmla="*/ 55841 w 1192491"/>
                <a:gd name="connsiteY12" fmla="*/ 627916 h 826584"/>
                <a:gd name="connsiteX13" fmla="*/ 1866 w 1192491"/>
                <a:gd name="connsiteY13" fmla="*/ 450116 h 826584"/>
                <a:gd name="connsiteX14" fmla="*/ 154915 w 1192491"/>
                <a:gd name="connsiteY14" fmla="*/ 344455 h 826584"/>
                <a:gd name="connsiteX0" fmla="*/ 154915 w 1192491"/>
                <a:gd name="connsiteY0" fmla="*/ 331056 h 813185"/>
                <a:gd name="connsiteX1" fmla="*/ 395566 w 1192491"/>
                <a:gd name="connsiteY1" fmla="*/ 68417 h 813185"/>
                <a:gd name="connsiteX2" fmla="*/ 595591 w 1192491"/>
                <a:gd name="connsiteY2" fmla="*/ 1742 h 813185"/>
                <a:gd name="connsiteX3" fmla="*/ 716241 w 1192491"/>
                <a:gd name="connsiteY3" fmla="*/ 33491 h 813185"/>
                <a:gd name="connsiteX4" fmla="*/ 881341 w 1192491"/>
                <a:gd name="connsiteY4" fmla="*/ 65241 h 813185"/>
                <a:gd name="connsiteX5" fmla="*/ 1024865 w 1192491"/>
                <a:gd name="connsiteY5" fmla="*/ 159606 h 813185"/>
                <a:gd name="connsiteX6" fmla="*/ 1192491 w 1192491"/>
                <a:gd name="connsiteY6" fmla="*/ 274791 h 813185"/>
                <a:gd name="connsiteX7" fmla="*/ 1170915 w 1192491"/>
                <a:gd name="connsiteY7" fmla="*/ 543781 h 813185"/>
                <a:gd name="connsiteX8" fmla="*/ 1081366 w 1192491"/>
                <a:gd name="connsiteY8" fmla="*/ 690716 h 813185"/>
                <a:gd name="connsiteX9" fmla="*/ 935316 w 1192491"/>
                <a:gd name="connsiteY9" fmla="*/ 747866 h 813185"/>
                <a:gd name="connsiteX10" fmla="*/ 424141 w 1192491"/>
                <a:gd name="connsiteY10" fmla="*/ 801841 h 813185"/>
                <a:gd name="connsiteX11" fmla="*/ 278091 w 1192491"/>
                <a:gd name="connsiteY11" fmla="*/ 779616 h 813185"/>
                <a:gd name="connsiteX12" fmla="*/ 145390 w 1192491"/>
                <a:gd name="connsiteY12" fmla="*/ 712056 h 813185"/>
                <a:gd name="connsiteX13" fmla="*/ 55841 w 1192491"/>
                <a:gd name="connsiteY13" fmla="*/ 614517 h 813185"/>
                <a:gd name="connsiteX14" fmla="*/ 1866 w 1192491"/>
                <a:gd name="connsiteY14" fmla="*/ 436717 h 813185"/>
                <a:gd name="connsiteX15" fmla="*/ 154915 w 1192491"/>
                <a:gd name="connsiteY15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36262"/>
                <a:gd name="connsiteX1" fmla="*/ 284441 w 1192491"/>
                <a:gd name="connsiteY1" fmla="*/ 173192 h 836262"/>
                <a:gd name="connsiteX2" fmla="*/ 395566 w 1192491"/>
                <a:gd name="connsiteY2" fmla="*/ 68417 h 836262"/>
                <a:gd name="connsiteX3" fmla="*/ 595591 w 1192491"/>
                <a:gd name="connsiteY3" fmla="*/ 1742 h 836262"/>
                <a:gd name="connsiteX4" fmla="*/ 716241 w 1192491"/>
                <a:gd name="connsiteY4" fmla="*/ 33491 h 836262"/>
                <a:gd name="connsiteX5" fmla="*/ 881341 w 1192491"/>
                <a:gd name="connsiteY5" fmla="*/ 65241 h 836262"/>
                <a:gd name="connsiteX6" fmla="*/ 1024865 w 1192491"/>
                <a:gd name="connsiteY6" fmla="*/ 159606 h 836262"/>
                <a:gd name="connsiteX7" fmla="*/ 1192491 w 1192491"/>
                <a:gd name="connsiteY7" fmla="*/ 274791 h 836262"/>
                <a:gd name="connsiteX8" fmla="*/ 1170915 w 1192491"/>
                <a:gd name="connsiteY8" fmla="*/ 543781 h 836262"/>
                <a:gd name="connsiteX9" fmla="*/ 1081366 w 1192491"/>
                <a:gd name="connsiteY9" fmla="*/ 690716 h 836262"/>
                <a:gd name="connsiteX10" fmla="*/ 935316 w 1192491"/>
                <a:gd name="connsiteY10" fmla="*/ 747866 h 836262"/>
                <a:gd name="connsiteX11" fmla="*/ 424141 w 1192491"/>
                <a:gd name="connsiteY11" fmla="*/ 801841 h 836262"/>
                <a:gd name="connsiteX12" fmla="*/ 274916 w 1192491"/>
                <a:gd name="connsiteY12" fmla="*/ 785966 h 836262"/>
                <a:gd name="connsiteX13" fmla="*/ 145390 w 1192491"/>
                <a:gd name="connsiteY13" fmla="*/ 712056 h 836262"/>
                <a:gd name="connsiteX14" fmla="*/ 55841 w 1192491"/>
                <a:gd name="connsiteY14" fmla="*/ 614517 h 836262"/>
                <a:gd name="connsiteX15" fmla="*/ 1866 w 1192491"/>
                <a:gd name="connsiteY15" fmla="*/ 436717 h 836262"/>
                <a:gd name="connsiteX16" fmla="*/ 154915 w 1192491"/>
                <a:gd name="connsiteY16" fmla="*/ 331056 h 836262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270020"/>
                <a:gd name="connsiteY0" fmla="*/ 331056 h 845684"/>
                <a:gd name="connsiteX1" fmla="*/ 284441 w 1270020"/>
                <a:gd name="connsiteY1" fmla="*/ 173192 h 845684"/>
                <a:gd name="connsiteX2" fmla="*/ 395566 w 1270020"/>
                <a:gd name="connsiteY2" fmla="*/ 68417 h 845684"/>
                <a:gd name="connsiteX3" fmla="*/ 595591 w 1270020"/>
                <a:gd name="connsiteY3" fmla="*/ 1742 h 845684"/>
                <a:gd name="connsiteX4" fmla="*/ 716241 w 1270020"/>
                <a:gd name="connsiteY4" fmla="*/ 33491 h 845684"/>
                <a:gd name="connsiteX5" fmla="*/ 881341 w 1270020"/>
                <a:gd name="connsiteY5" fmla="*/ 65241 h 845684"/>
                <a:gd name="connsiteX6" fmla="*/ 1024865 w 1270020"/>
                <a:gd name="connsiteY6" fmla="*/ 159606 h 845684"/>
                <a:gd name="connsiteX7" fmla="*/ 1192491 w 1270020"/>
                <a:gd name="connsiteY7" fmla="*/ 274791 h 845684"/>
                <a:gd name="connsiteX8" fmla="*/ 1170915 w 1270020"/>
                <a:gd name="connsiteY8" fmla="*/ 543781 h 845684"/>
                <a:gd name="connsiteX9" fmla="*/ 1097241 w 1270020"/>
                <a:gd name="connsiteY9" fmla="*/ 690716 h 845684"/>
                <a:gd name="connsiteX10" fmla="*/ 935316 w 1270020"/>
                <a:gd name="connsiteY10" fmla="*/ 747866 h 845684"/>
                <a:gd name="connsiteX11" fmla="*/ 547966 w 1270020"/>
                <a:gd name="connsiteY11" fmla="*/ 801841 h 845684"/>
                <a:gd name="connsiteX12" fmla="*/ 424141 w 1270020"/>
                <a:gd name="connsiteY12" fmla="*/ 801841 h 845684"/>
                <a:gd name="connsiteX13" fmla="*/ 274916 w 1270020"/>
                <a:gd name="connsiteY13" fmla="*/ 785966 h 845684"/>
                <a:gd name="connsiteX14" fmla="*/ 145390 w 1270020"/>
                <a:gd name="connsiteY14" fmla="*/ 712056 h 845684"/>
                <a:gd name="connsiteX15" fmla="*/ 55841 w 1270020"/>
                <a:gd name="connsiteY15" fmla="*/ 614517 h 845684"/>
                <a:gd name="connsiteX16" fmla="*/ 1866 w 1270020"/>
                <a:gd name="connsiteY16" fmla="*/ 436717 h 845684"/>
                <a:gd name="connsiteX17" fmla="*/ 154915 w 1270020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7353 h 881981"/>
                <a:gd name="connsiteX1" fmla="*/ 284441 w 1296824"/>
                <a:gd name="connsiteY1" fmla="*/ 209489 h 881981"/>
                <a:gd name="connsiteX2" fmla="*/ 395566 w 1296824"/>
                <a:gd name="connsiteY2" fmla="*/ 104714 h 881981"/>
                <a:gd name="connsiteX3" fmla="*/ 595591 w 1296824"/>
                <a:gd name="connsiteY3" fmla="*/ 38039 h 881981"/>
                <a:gd name="connsiteX4" fmla="*/ 716241 w 1296824"/>
                <a:gd name="connsiteY4" fmla="*/ 69788 h 881981"/>
                <a:gd name="connsiteX5" fmla="*/ 881341 w 1296824"/>
                <a:gd name="connsiteY5" fmla="*/ 101538 h 881981"/>
                <a:gd name="connsiteX6" fmla="*/ 1024865 w 1296824"/>
                <a:gd name="connsiteY6" fmla="*/ 195903 h 881981"/>
                <a:gd name="connsiteX7" fmla="*/ 1192491 w 1296824"/>
                <a:gd name="connsiteY7" fmla="*/ 311088 h 881981"/>
                <a:gd name="connsiteX8" fmla="*/ 1170915 w 1296824"/>
                <a:gd name="connsiteY8" fmla="*/ 580078 h 881981"/>
                <a:gd name="connsiteX9" fmla="*/ 1097241 w 1296824"/>
                <a:gd name="connsiteY9" fmla="*/ 727013 h 881981"/>
                <a:gd name="connsiteX10" fmla="*/ 935316 w 1296824"/>
                <a:gd name="connsiteY10" fmla="*/ 784163 h 881981"/>
                <a:gd name="connsiteX11" fmla="*/ 547966 w 1296824"/>
                <a:gd name="connsiteY11" fmla="*/ 838138 h 881981"/>
                <a:gd name="connsiteX12" fmla="*/ 424141 w 1296824"/>
                <a:gd name="connsiteY12" fmla="*/ 838138 h 881981"/>
                <a:gd name="connsiteX13" fmla="*/ 274916 w 1296824"/>
                <a:gd name="connsiteY13" fmla="*/ 822263 h 881981"/>
                <a:gd name="connsiteX14" fmla="*/ 145390 w 1296824"/>
                <a:gd name="connsiteY14" fmla="*/ 748353 h 881981"/>
                <a:gd name="connsiteX15" fmla="*/ 55841 w 1296824"/>
                <a:gd name="connsiteY15" fmla="*/ 650814 h 881981"/>
                <a:gd name="connsiteX16" fmla="*/ 1866 w 1296824"/>
                <a:gd name="connsiteY16" fmla="*/ 473014 h 881981"/>
                <a:gd name="connsiteX17" fmla="*/ 154915 w 1296824"/>
                <a:gd name="connsiteY17" fmla="*/ 367353 h 881981"/>
                <a:gd name="connsiteX0" fmla="*/ 154915 w 1296824"/>
                <a:gd name="connsiteY0" fmla="*/ 365965 h 880593"/>
                <a:gd name="connsiteX1" fmla="*/ 284441 w 1296824"/>
                <a:gd name="connsiteY1" fmla="*/ 208101 h 880593"/>
                <a:gd name="connsiteX2" fmla="*/ 376516 w 1296824"/>
                <a:gd name="connsiteY2" fmla="*/ 109676 h 880593"/>
                <a:gd name="connsiteX3" fmla="*/ 595591 w 1296824"/>
                <a:gd name="connsiteY3" fmla="*/ 36651 h 880593"/>
                <a:gd name="connsiteX4" fmla="*/ 716241 w 1296824"/>
                <a:gd name="connsiteY4" fmla="*/ 68400 h 880593"/>
                <a:gd name="connsiteX5" fmla="*/ 881341 w 1296824"/>
                <a:gd name="connsiteY5" fmla="*/ 100150 h 880593"/>
                <a:gd name="connsiteX6" fmla="*/ 1024865 w 1296824"/>
                <a:gd name="connsiteY6" fmla="*/ 194515 h 880593"/>
                <a:gd name="connsiteX7" fmla="*/ 1192491 w 1296824"/>
                <a:gd name="connsiteY7" fmla="*/ 309700 h 880593"/>
                <a:gd name="connsiteX8" fmla="*/ 1170915 w 1296824"/>
                <a:gd name="connsiteY8" fmla="*/ 578690 h 880593"/>
                <a:gd name="connsiteX9" fmla="*/ 1097241 w 1296824"/>
                <a:gd name="connsiteY9" fmla="*/ 725625 h 880593"/>
                <a:gd name="connsiteX10" fmla="*/ 935316 w 1296824"/>
                <a:gd name="connsiteY10" fmla="*/ 782775 h 880593"/>
                <a:gd name="connsiteX11" fmla="*/ 547966 w 1296824"/>
                <a:gd name="connsiteY11" fmla="*/ 836750 h 880593"/>
                <a:gd name="connsiteX12" fmla="*/ 424141 w 1296824"/>
                <a:gd name="connsiteY12" fmla="*/ 836750 h 880593"/>
                <a:gd name="connsiteX13" fmla="*/ 274916 w 1296824"/>
                <a:gd name="connsiteY13" fmla="*/ 820875 h 880593"/>
                <a:gd name="connsiteX14" fmla="*/ 145390 w 1296824"/>
                <a:gd name="connsiteY14" fmla="*/ 746965 h 880593"/>
                <a:gd name="connsiteX15" fmla="*/ 55841 w 1296824"/>
                <a:gd name="connsiteY15" fmla="*/ 649426 h 880593"/>
                <a:gd name="connsiteX16" fmla="*/ 1866 w 1296824"/>
                <a:gd name="connsiteY16" fmla="*/ 471626 h 880593"/>
                <a:gd name="connsiteX17" fmla="*/ 154915 w 1296824"/>
                <a:gd name="connsiteY17" fmla="*/ 365965 h 880593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97030 w 1338939"/>
                <a:gd name="connsiteY0" fmla="*/ 373953 h 888581"/>
                <a:gd name="connsiteX1" fmla="*/ 326556 w 1338939"/>
                <a:gd name="connsiteY1" fmla="*/ 216089 h 888581"/>
                <a:gd name="connsiteX2" fmla="*/ 418631 w 1338939"/>
                <a:gd name="connsiteY2" fmla="*/ 117664 h 888581"/>
                <a:gd name="connsiteX3" fmla="*/ 637706 w 1338939"/>
                <a:gd name="connsiteY3" fmla="*/ 44639 h 888581"/>
                <a:gd name="connsiteX4" fmla="*/ 758356 w 1338939"/>
                <a:gd name="connsiteY4" fmla="*/ 76388 h 888581"/>
                <a:gd name="connsiteX5" fmla="*/ 923456 w 1338939"/>
                <a:gd name="connsiteY5" fmla="*/ 108138 h 888581"/>
                <a:gd name="connsiteX6" fmla="*/ 1066980 w 1338939"/>
                <a:gd name="connsiteY6" fmla="*/ 202503 h 888581"/>
                <a:gd name="connsiteX7" fmla="*/ 1234606 w 1338939"/>
                <a:gd name="connsiteY7" fmla="*/ 317688 h 888581"/>
                <a:gd name="connsiteX8" fmla="*/ 1213030 w 1338939"/>
                <a:gd name="connsiteY8" fmla="*/ 586678 h 888581"/>
                <a:gd name="connsiteX9" fmla="*/ 1139356 w 1338939"/>
                <a:gd name="connsiteY9" fmla="*/ 733613 h 888581"/>
                <a:gd name="connsiteX10" fmla="*/ 977431 w 1338939"/>
                <a:gd name="connsiteY10" fmla="*/ 790763 h 888581"/>
                <a:gd name="connsiteX11" fmla="*/ 590081 w 1338939"/>
                <a:gd name="connsiteY11" fmla="*/ 844738 h 888581"/>
                <a:gd name="connsiteX12" fmla="*/ 466256 w 1338939"/>
                <a:gd name="connsiteY12" fmla="*/ 844738 h 888581"/>
                <a:gd name="connsiteX13" fmla="*/ 317031 w 1338939"/>
                <a:gd name="connsiteY13" fmla="*/ 828863 h 888581"/>
                <a:gd name="connsiteX14" fmla="*/ 187505 w 1338939"/>
                <a:gd name="connsiteY14" fmla="*/ 754953 h 888581"/>
                <a:gd name="connsiteX15" fmla="*/ 97956 w 1338939"/>
                <a:gd name="connsiteY15" fmla="*/ 657414 h 888581"/>
                <a:gd name="connsiteX16" fmla="*/ 43981 w 1338939"/>
                <a:gd name="connsiteY16" fmla="*/ 479614 h 888581"/>
                <a:gd name="connsiteX17" fmla="*/ 197030 w 1338939"/>
                <a:gd name="connsiteY17" fmla="*/ 373953 h 888581"/>
                <a:gd name="connsiteX0" fmla="*/ 199982 w 1341891"/>
                <a:gd name="connsiteY0" fmla="*/ 373953 h 888581"/>
                <a:gd name="connsiteX1" fmla="*/ 329508 w 1341891"/>
                <a:gd name="connsiteY1" fmla="*/ 216089 h 888581"/>
                <a:gd name="connsiteX2" fmla="*/ 421583 w 1341891"/>
                <a:gd name="connsiteY2" fmla="*/ 117664 h 888581"/>
                <a:gd name="connsiteX3" fmla="*/ 640658 w 1341891"/>
                <a:gd name="connsiteY3" fmla="*/ 44639 h 888581"/>
                <a:gd name="connsiteX4" fmla="*/ 761308 w 1341891"/>
                <a:gd name="connsiteY4" fmla="*/ 76388 h 888581"/>
                <a:gd name="connsiteX5" fmla="*/ 926408 w 1341891"/>
                <a:gd name="connsiteY5" fmla="*/ 108138 h 888581"/>
                <a:gd name="connsiteX6" fmla="*/ 1069932 w 1341891"/>
                <a:gd name="connsiteY6" fmla="*/ 202503 h 888581"/>
                <a:gd name="connsiteX7" fmla="*/ 1237558 w 1341891"/>
                <a:gd name="connsiteY7" fmla="*/ 317688 h 888581"/>
                <a:gd name="connsiteX8" fmla="*/ 1215982 w 1341891"/>
                <a:gd name="connsiteY8" fmla="*/ 586678 h 888581"/>
                <a:gd name="connsiteX9" fmla="*/ 1142308 w 1341891"/>
                <a:gd name="connsiteY9" fmla="*/ 733613 h 888581"/>
                <a:gd name="connsiteX10" fmla="*/ 980383 w 1341891"/>
                <a:gd name="connsiteY10" fmla="*/ 790763 h 888581"/>
                <a:gd name="connsiteX11" fmla="*/ 593033 w 1341891"/>
                <a:gd name="connsiteY11" fmla="*/ 844738 h 888581"/>
                <a:gd name="connsiteX12" fmla="*/ 469208 w 1341891"/>
                <a:gd name="connsiteY12" fmla="*/ 844738 h 888581"/>
                <a:gd name="connsiteX13" fmla="*/ 319983 w 1341891"/>
                <a:gd name="connsiteY13" fmla="*/ 828863 h 888581"/>
                <a:gd name="connsiteX14" fmla="*/ 190457 w 1341891"/>
                <a:gd name="connsiteY14" fmla="*/ 754953 h 888581"/>
                <a:gd name="connsiteX15" fmla="*/ 100908 w 1341891"/>
                <a:gd name="connsiteY15" fmla="*/ 657414 h 888581"/>
                <a:gd name="connsiteX16" fmla="*/ 46933 w 1341891"/>
                <a:gd name="connsiteY16" fmla="*/ 479614 h 888581"/>
                <a:gd name="connsiteX17" fmla="*/ 199982 w 1341891"/>
                <a:gd name="connsiteY17" fmla="*/ 373953 h 88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891" h="888581">
                  <a:moveTo>
                    <a:pt x="199982" y="373953"/>
                  </a:moveTo>
                  <a:cubicBezTo>
                    <a:pt x="202098" y="213086"/>
                    <a:pt x="260825" y="218587"/>
                    <a:pt x="329508" y="216089"/>
                  </a:cubicBezTo>
                  <a:cubicBezTo>
                    <a:pt x="325167" y="169141"/>
                    <a:pt x="308871" y="118193"/>
                    <a:pt x="421583" y="117664"/>
                  </a:cubicBezTo>
                  <a:cubicBezTo>
                    <a:pt x="429520" y="-41615"/>
                    <a:pt x="584037" y="-10394"/>
                    <a:pt x="640658" y="44639"/>
                  </a:cubicBezTo>
                  <a:cubicBezTo>
                    <a:pt x="684579" y="-24153"/>
                    <a:pt x="724796" y="13946"/>
                    <a:pt x="761308" y="76388"/>
                  </a:cubicBezTo>
                  <a:cubicBezTo>
                    <a:pt x="848620" y="-10395"/>
                    <a:pt x="906721" y="40023"/>
                    <a:pt x="926408" y="108138"/>
                  </a:cubicBezTo>
                  <a:cubicBezTo>
                    <a:pt x="1040924" y="72918"/>
                    <a:pt x="1044316" y="129773"/>
                    <a:pt x="1069932" y="202503"/>
                  </a:cubicBezTo>
                  <a:cubicBezTo>
                    <a:pt x="1112049" y="176340"/>
                    <a:pt x="1243066" y="200976"/>
                    <a:pt x="1237558" y="317688"/>
                  </a:cubicBezTo>
                  <a:cubicBezTo>
                    <a:pt x="1325616" y="372426"/>
                    <a:pt x="1429549" y="497015"/>
                    <a:pt x="1215982" y="586678"/>
                  </a:cubicBezTo>
                  <a:cubicBezTo>
                    <a:pt x="1206878" y="633392"/>
                    <a:pt x="1241370" y="709124"/>
                    <a:pt x="1142308" y="733613"/>
                  </a:cubicBezTo>
                  <a:cubicBezTo>
                    <a:pt x="1109921" y="812077"/>
                    <a:pt x="1071400" y="834684"/>
                    <a:pt x="980383" y="790763"/>
                  </a:cubicBezTo>
                  <a:cubicBezTo>
                    <a:pt x="892541" y="813517"/>
                    <a:pt x="849679" y="943692"/>
                    <a:pt x="593033" y="844738"/>
                  </a:cubicBezTo>
                  <a:cubicBezTo>
                    <a:pt x="511012" y="904534"/>
                    <a:pt x="515775" y="851617"/>
                    <a:pt x="469208" y="844738"/>
                  </a:cubicBezTo>
                  <a:cubicBezTo>
                    <a:pt x="393958" y="903094"/>
                    <a:pt x="375967" y="908386"/>
                    <a:pt x="319983" y="828863"/>
                  </a:cubicBezTo>
                  <a:cubicBezTo>
                    <a:pt x="275749" y="850793"/>
                    <a:pt x="231516" y="904473"/>
                    <a:pt x="190457" y="754953"/>
                  </a:cubicBezTo>
                  <a:cubicBezTo>
                    <a:pt x="21545" y="742401"/>
                    <a:pt x="135412" y="681608"/>
                    <a:pt x="100908" y="657414"/>
                  </a:cubicBezTo>
                  <a:cubicBezTo>
                    <a:pt x="50529" y="658620"/>
                    <a:pt x="-64300" y="518391"/>
                    <a:pt x="46933" y="479614"/>
                  </a:cubicBezTo>
                  <a:cubicBezTo>
                    <a:pt x="34449" y="371369"/>
                    <a:pt x="152141" y="278998"/>
                    <a:pt x="199982" y="37395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DA29BC69-5FA0-0899-231A-5B7652193936}"/>
                </a:ext>
              </a:extLst>
            </p:cNvPr>
            <p:cNvSpPr/>
            <p:nvPr/>
          </p:nvSpPr>
          <p:spPr>
            <a:xfrm>
              <a:off x="6552531" y="2356484"/>
              <a:ext cx="405482" cy="803434"/>
            </a:xfrm>
            <a:custGeom>
              <a:avLst/>
              <a:gdLst>
                <a:gd name="connsiteX0" fmla="*/ 0 w 145926"/>
                <a:gd name="connsiteY0" fmla="*/ 0 h 397483"/>
                <a:gd name="connsiteX1" fmla="*/ 145926 w 145926"/>
                <a:gd name="connsiteY1" fmla="*/ 0 h 397483"/>
                <a:gd name="connsiteX2" fmla="*/ 145926 w 145926"/>
                <a:gd name="connsiteY2" fmla="*/ 397483 h 397483"/>
                <a:gd name="connsiteX3" fmla="*/ 0 w 145926"/>
                <a:gd name="connsiteY3" fmla="*/ 397483 h 397483"/>
                <a:gd name="connsiteX4" fmla="*/ 0 w 145926"/>
                <a:gd name="connsiteY4" fmla="*/ 0 h 397483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62620"/>
                <a:gd name="connsiteY0" fmla="*/ 83344 h 795151"/>
                <a:gd name="connsiteX1" fmla="*/ 362620 w 362620"/>
                <a:gd name="connsiteY1" fmla="*/ 0 h 795151"/>
                <a:gd name="connsiteX2" fmla="*/ 310232 w 362620"/>
                <a:gd name="connsiteY2" fmla="*/ 711808 h 795151"/>
                <a:gd name="connsiteX3" fmla="*/ 100012 w 362620"/>
                <a:gd name="connsiteY3" fmla="*/ 795151 h 795151"/>
                <a:gd name="connsiteX4" fmla="*/ 0 w 362620"/>
                <a:gd name="connsiteY4" fmla="*/ 83344 h 795151"/>
                <a:gd name="connsiteX0" fmla="*/ 0 w 362620"/>
                <a:gd name="connsiteY0" fmla="*/ 83344 h 795151"/>
                <a:gd name="connsiteX1" fmla="*/ 250700 w 362620"/>
                <a:gd name="connsiteY1" fmla="*/ 252227 h 795151"/>
                <a:gd name="connsiteX2" fmla="*/ 362620 w 362620"/>
                <a:gd name="connsiteY2" fmla="*/ 0 h 795151"/>
                <a:gd name="connsiteX3" fmla="*/ 310232 w 362620"/>
                <a:gd name="connsiteY3" fmla="*/ 711808 h 795151"/>
                <a:gd name="connsiteX4" fmla="*/ 100012 w 362620"/>
                <a:gd name="connsiteY4" fmla="*/ 795151 h 795151"/>
                <a:gd name="connsiteX5" fmla="*/ 0 w 362620"/>
                <a:gd name="connsiteY5" fmla="*/ 83344 h 795151"/>
                <a:gd name="connsiteX0" fmla="*/ 0 w 362620"/>
                <a:gd name="connsiteY0" fmla="*/ 92949 h 804756"/>
                <a:gd name="connsiteX1" fmla="*/ 250700 w 362620"/>
                <a:gd name="connsiteY1" fmla="*/ 261832 h 804756"/>
                <a:gd name="connsiteX2" fmla="*/ 362620 w 362620"/>
                <a:gd name="connsiteY2" fmla="*/ 9605 h 804756"/>
                <a:gd name="connsiteX3" fmla="*/ 310232 w 362620"/>
                <a:gd name="connsiteY3" fmla="*/ 721413 h 804756"/>
                <a:gd name="connsiteX4" fmla="*/ 100012 w 362620"/>
                <a:gd name="connsiteY4" fmla="*/ 804756 h 804756"/>
                <a:gd name="connsiteX5" fmla="*/ 0 w 362620"/>
                <a:gd name="connsiteY5" fmla="*/ 92949 h 804756"/>
                <a:gd name="connsiteX0" fmla="*/ 0 w 362620"/>
                <a:gd name="connsiteY0" fmla="*/ 91627 h 803434"/>
                <a:gd name="connsiteX1" fmla="*/ 250700 w 362620"/>
                <a:gd name="connsiteY1" fmla="*/ 260510 h 803434"/>
                <a:gd name="connsiteX2" fmla="*/ 362620 w 362620"/>
                <a:gd name="connsiteY2" fmla="*/ 8283 h 803434"/>
                <a:gd name="connsiteX3" fmla="*/ 310232 w 362620"/>
                <a:gd name="connsiteY3" fmla="*/ 720091 h 803434"/>
                <a:gd name="connsiteX4" fmla="*/ 100012 w 362620"/>
                <a:gd name="connsiteY4" fmla="*/ 803434 h 803434"/>
                <a:gd name="connsiteX5" fmla="*/ 0 w 3626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5482"/>
                <a:gd name="connsiteY0" fmla="*/ 91627 h 803434"/>
                <a:gd name="connsiteX1" fmla="*/ 250700 w 405482"/>
                <a:gd name="connsiteY1" fmla="*/ 260510 h 803434"/>
                <a:gd name="connsiteX2" fmla="*/ 362620 w 405482"/>
                <a:gd name="connsiteY2" fmla="*/ 8283 h 803434"/>
                <a:gd name="connsiteX3" fmla="*/ 405482 w 405482"/>
                <a:gd name="connsiteY3" fmla="*/ 796290 h 803434"/>
                <a:gd name="connsiteX4" fmla="*/ 100012 w 405482"/>
                <a:gd name="connsiteY4" fmla="*/ 803434 h 803434"/>
                <a:gd name="connsiteX5" fmla="*/ 0 w 405482"/>
                <a:gd name="connsiteY5" fmla="*/ 91627 h 80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482" h="803434">
                  <a:moveTo>
                    <a:pt x="0" y="91627"/>
                  </a:moveTo>
                  <a:cubicBezTo>
                    <a:pt x="64517" y="75690"/>
                    <a:pt x="186183" y="276447"/>
                    <a:pt x="250700" y="260510"/>
                  </a:cubicBezTo>
                  <a:cubicBezTo>
                    <a:pt x="261813" y="221678"/>
                    <a:pt x="244351" y="-50516"/>
                    <a:pt x="362620" y="8283"/>
                  </a:cubicBezTo>
                  <a:cubicBezTo>
                    <a:pt x="301501" y="452721"/>
                    <a:pt x="311819" y="592359"/>
                    <a:pt x="405482" y="796290"/>
                  </a:cubicBezTo>
                  <a:lnTo>
                    <a:pt x="100012" y="803434"/>
                  </a:lnTo>
                  <a:cubicBezTo>
                    <a:pt x="78581" y="705865"/>
                    <a:pt x="311943" y="503521"/>
                    <a:pt x="0" y="91627"/>
                  </a:cubicBezTo>
                  <a:close/>
                </a:path>
              </a:pathLst>
            </a:cu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65FDDB-BC4D-B496-2A57-DE6172C0F942}"/>
                </a:ext>
              </a:extLst>
            </p:cNvPr>
            <p:cNvSpPr/>
            <p:nvPr/>
          </p:nvSpPr>
          <p:spPr>
            <a:xfrm>
              <a:off x="6501859" y="2313259"/>
              <a:ext cx="497682" cy="167612"/>
            </a:xfrm>
            <a:custGeom>
              <a:avLst/>
              <a:gdLst>
                <a:gd name="connsiteX0" fmla="*/ 0 w 497682"/>
                <a:gd name="connsiteY0" fmla="*/ 166806 h 167612"/>
                <a:gd name="connsiteX1" fmla="*/ 38100 w 497682"/>
                <a:gd name="connsiteY1" fmla="*/ 164425 h 167612"/>
                <a:gd name="connsiteX2" fmla="*/ 40482 w 497682"/>
                <a:gd name="connsiteY2" fmla="*/ 145375 h 167612"/>
                <a:gd name="connsiteX3" fmla="*/ 64294 w 497682"/>
                <a:gd name="connsiteY3" fmla="*/ 147756 h 167612"/>
                <a:gd name="connsiteX4" fmla="*/ 97632 w 497682"/>
                <a:gd name="connsiteY4" fmla="*/ 135850 h 167612"/>
                <a:gd name="connsiteX5" fmla="*/ 100013 w 497682"/>
                <a:gd name="connsiteY5" fmla="*/ 126325 h 167612"/>
                <a:gd name="connsiteX6" fmla="*/ 97632 w 497682"/>
                <a:gd name="connsiteY6" fmla="*/ 71556 h 167612"/>
                <a:gd name="connsiteX7" fmla="*/ 88107 w 497682"/>
                <a:gd name="connsiteY7" fmla="*/ 64413 h 167612"/>
                <a:gd name="connsiteX8" fmla="*/ 92869 w 497682"/>
                <a:gd name="connsiteY8" fmla="*/ 78700 h 167612"/>
                <a:gd name="connsiteX9" fmla="*/ 109538 w 497682"/>
                <a:gd name="connsiteY9" fmla="*/ 90606 h 167612"/>
                <a:gd name="connsiteX10" fmla="*/ 126207 w 497682"/>
                <a:gd name="connsiteY10" fmla="*/ 112038 h 167612"/>
                <a:gd name="connsiteX11" fmla="*/ 140494 w 497682"/>
                <a:gd name="connsiteY11" fmla="*/ 114419 h 167612"/>
                <a:gd name="connsiteX12" fmla="*/ 192882 w 497682"/>
                <a:gd name="connsiteY12" fmla="*/ 112038 h 167612"/>
                <a:gd name="connsiteX13" fmla="*/ 197644 w 497682"/>
                <a:gd name="connsiteY13" fmla="*/ 102513 h 167612"/>
                <a:gd name="connsiteX14" fmla="*/ 211932 w 497682"/>
                <a:gd name="connsiteY14" fmla="*/ 85844 h 167612"/>
                <a:gd name="connsiteX15" fmla="*/ 276225 w 497682"/>
                <a:gd name="connsiteY15" fmla="*/ 78700 h 167612"/>
                <a:gd name="connsiteX16" fmla="*/ 285750 w 497682"/>
                <a:gd name="connsiteY16" fmla="*/ 64413 h 167612"/>
                <a:gd name="connsiteX17" fmla="*/ 300038 w 497682"/>
                <a:gd name="connsiteY17" fmla="*/ 69175 h 167612"/>
                <a:gd name="connsiteX18" fmla="*/ 316707 w 497682"/>
                <a:gd name="connsiteY18" fmla="*/ 62031 h 167612"/>
                <a:gd name="connsiteX19" fmla="*/ 319088 w 497682"/>
                <a:gd name="connsiteY19" fmla="*/ 52506 h 167612"/>
                <a:gd name="connsiteX20" fmla="*/ 316707 w 497682"/>
                <a:gd name="connsiteY20" fmla="*/ 31075 h 167612"/>
                <a:gd name="connsiteX21" fmla="*/ 328613 w 497682"/>
                <a:gd name="connsiteY21" fmla="*/ 28694 h 167612"/>
                <a:gd name="connsiteX22" fmla="*/ 330994 w 497682"/>
                <a:gd name="connsiteY22" fmla="*/ 21550 h 167612"/>
                <a:gd name="connsiteX23" fmla="*/ 338138 w 497682"/>
                <a:gd name="connsiteY23" fmla="*/ 16788 h 167612"/>
                <a:gd name="connsiteX24" fmla="*/ 345282 w 497682"/>
                <a:gd name="connsiteY24" fmla="*/ 9644 h 167612"/>
                <a:gd name="connsiteX25" fmla="*/ 342900 w 497682"/>
                <a:gd name="connsiteY25" fmla="*/ 119 h 167612"/>
                <a:gd name="connsiteX26" fmla="*/ 354807 w 497682"/>
                <a:gd name="connsiteY26" fmla="*/ 7263 h 167612"/>
                <a:gd name="connsiteX27" fmla="*/ 388144 w 497682"/>
                <a:gd name="connsiteY27" fmla="*/ 12025 h 167612"/>
                <a:gd name="connsiteX28" fmla="*/ 392907 w 497682"/>
                <a:gd name="connsiteY28" fmla="*/ 19169 h 167612"/>
                <a:gd name="connsiteX29" fmla="*/ 395288 w 497682"/>
                <a:gd name="connsiteY29" fmla="*/ 31075 h 167612"/>
                <a:gd name="connsiteX30" fmla="*/ 402432 w 497682"/>
                <a:gd name="connsiteY30" fmla="*/ 35838 h 167612"/>
                <a:gd name="connsiteX31" fmla="*/ 416719 w 497682"/>
                <a:gd name="connsiteY31" fmla="*/ 33456 h 167612"/>
                <a:gd name="connsiteX32" fmla="*/ 423863 w 497682"/>
                <a:gd name="connsiteY32" fmla="*/ 31075 h 167612"/>
                <a:gd name="connsiteX33" fmla="*/ 442913 w 497682"/>
                <a:gd name="connsiteY33" fmla="*/ 33456 h 167612"/>
                <a:gd name="connsiteX34" fmla="*/ 445294 w 497682"/>
                <a:gd name="connsiteY34" fmla="*/ 40600 h 167612"/>
                <a:gd name="connsiteX35" fmla="*/ 447675 w 497682"/>
                <a:gd name="connsiteY35" fmla="*/ 50125 h 167612"/>
                <a:gd name="connsiteX36" fmla="*/ 461963 w 497682"/>
                <a:gd name="connsiteY36" fmla="*/ 66794 h 167612"/>
                <a:gd name="connsiteX37" fmla="*/ 469107 w 497682"/>
                <a:gd name="connsiteY37" fmla="*/ 69175 h 167612"/>
                <a:gd name="connsiteX38" fmla="*/ 495300 w 497682"/>
                <a:gd name="connsiteY38" fmla="*/ 59650 h 167612"/>
                <a:gd name="connsiteX39" fmla="*/ 497682 w 497682"/>
                <a:gd name="connsiteY39" fmla="*/ 57269 h 1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7682" h="167612">
                  <a:moveTo>
                    <a:pt x="0" y="166806"/>
                  </a:moveTo>
                  <a:cubicBezTo>
                    <a:pt x="12700" y="166012"/>
                    <a:pt x="26854" y="170379"/>
                    <a:pt x="38100" y="164425"/>
                  </a:cubicBezTo>
                  <a:cubicBezTo>
                    <a:pt x="43756" y="161431"/>
                    <a:pt x="35083" y="148811"/>
                    <a:pt x="40482" y="145375"/>
                  </a:cubicBezTo>
                  <a:cubicBezTo>
                    <a:pt x="47212" y="141092"/>
                    <a:pt x="56357" y="146962"/>
                    <a:pt x="64294" y="147756"/>
                  </a:cubicBezTo>
                  <a:cubicBezTo>
                    <a:pt x="74322" y="145751"/>
                    <a:pt x="90298" y="146118"/>
                    <a:pt x="97632" y="135850"/>
                  </a:cubicBezTo>
                  <a:cubicBezTo>
                    <a:pt x="99534" y="133187"/>
                    <a:pt x="99219" y="129500"/>
                    <a:pt x="100013" y="126325"/>
                  </a:cubicBezTo>
                  <a:cubicBezTo>
                    <a:pt x="99219" y="108069"/>
                    <a:pt x="101083" y="89501"/>
                    <a:pt x="97632" y="71556"/>
                  </a:cubicBezTo>
                  <a:cubicBezTo>
                    <a:pt x="96883" y="67659"/>
                    <a:pt x="90308" y="61111"/>
                    <a:pt x="88107" y="64413"/>
                  </a:cubicBezTo>
                  <a:cubicBezTo>
                    <a:pt x="85322" y="68590"/>
                    <a:pt x="90085" y="74523"/>
                    <a:pt x="92869" y="78700"/>
                  </a:cubicBezTo>
                  <a:cubicBezTo>
                    <a:pt x="94052" y="80474"/>
                    <a:pt x="106758" y="88753"/>
                    <a:pt x="109538" y="90606"/>
                  </a:cubicBezTo>
                  <a:cubicBezTo>
                    <a:pt x="113339" y="98208"/>
                    <a:pt x="117136" y="109014"/>
                    <a:pt x="126207" y="112038"/>
                  </a:cubicBezTo>
                  <a:cubicBezTo>
                    <a:pt x="130787" y="113565"/>
                    <a:pt x="135732" y="113625"/>
                    <a:pt x="140494" y="114419"/>
                  </a:cubicBezTo>
                  <a:cubicBezTo>
                    <a:pt x="157957" y="113625"/>
                    <a:pt x="175769" y="115603"/>
                    <a:pt x="192882" y="112038"/>
                  </a:cubicBezTo>
                  <a:cubicBezTo>
                    <a:pt x="196357" y="111314"/>
                    <a:pt x="195920" y="105616"/>
                    <a:pt x="197644" y="102513"/>
                  </a:cubicBezTo>
                  <a:cubicBezTo>
                    <a:pt x="200114" y="98066"/>
                    <a:pt x="204737" y="87043"/>
                    <a:pt x="211932" y="85844"/>
                  </a:cubicBezTo>
                  <a:cubicBezTo>
                    <a:pt x="233202" y="82299"/>
                    <a:pt x="254794" y="81081"/>
                    <a:pt x="276225" y="78700"/>
                  </a:cubicBezTo>
                  <a:cubicBezTo>
                    <a:pt x="277420" y="73921"/>
                    <a:pt x="277529" y="64413"/>
                    <a:pt x="285750" y="64413"/>
                  </a:cubicBezTo>
                  <a:cubicBezTo>
                    <a:pt x="290770" y="64413"/>
                    <a:pt x="300038" y="69175"/>
                    <a:pt x="300038" y="69175"/>
                  </a:cubicBezTo>
                  <a:cubicBezTo>
                    <a:pt x="304818" y="67980"/>
                    <a:pt x="313418" y="66965"/>
                    <a:pt x="316707" y="62031"/>
                  </a:cubicBezTo>
                  <a:cubicBezTo>
                    <a:pt x="318522" y="59308"/>
                    <a:pt x="318294" y="55681"/>
                    <a:pt x="319088" y="52506"/>
                  </a:cubicBezTo>
                  <a:cubicBezTo>
                    <a:pt x="318294" y="45362"/>
                    <a:pt x="314038" y="37749"/>
                    <a:pt x="316707" y="31075"/>
                  </a:cubicBezTo>
                  <a:cubicBezTo>
                    <a:pt x="318210" y="27317"/>
                    <a:pt x="325246" y="30939"/>
                    <a:pt x="328613" y="28694"/>
                  </a:cubicBezTo>
                  <a:cubicBezTo>
                    <a:pt x="330702" y="27302"/>
                    <a:pt x="329426" y="23510"/>
                    <a:pt x="330994" y="21550"/>
                  </a:cubicBezTo>
                  <a:cubicBezTo>
                    <a:pt x="332782" y="19315"/>
                    <a:pt x="335939" y="18620"/>
                    <a:pt x="338138" y="16788"/>
                  </a:cubicBezTo>
                  <a:cubicBezTo>
                    <a:pt x="340725" y="14632"/>
                    <a:pt x="342901" y="12025"/>
                    <a:pt x="345282" y="9644"/>
                  </a:cubicBezTo>
                  <a:cubicBezTo>
                    <a:pt x="344488" y="6469"/>
                    <a:pt x="339725" y="913"/>
                    <a:pt x="342900" y="119"/>
                  </a:cubicBezTo>
                  <a:cubicBezTo>
                    <a:pt x="347390" y="-1003"/>
                    <a:pt x="350331" y="6085"/>
                    <a:pt x="354807" y="7263"/>
                  </a:cubicBezTo>
                  <a:cubicBezTo>
                    <a:pt x="365663" y="10120"/>
                    <a:pt x="377032" y="10438"/>
                    <a:pt x="388144" y="12025"/>
                  </a:cubicBezTo>
                  <a:cubicBezTo>
                    <a:pt x="389732" y="14406"/>
                    <a:pt x="391902" y="16489"/>
                    <a:pt x="392907" y="19169"/>
                  </a:cubicBezTo>
                  <a:cubicBezTo>
                    <a:pt x="394328" y="22959"/>
                    <a:pt x="393280" y="27561"/>
                    <a:pt x="395288" y="31075"/>
                  </a:cubicBezTo>
                  <a:cubicBezTo>
                    <a:pt x="396708" y="33560"/>
                    <a:pt x="400051" y="34250"/>
                    <a:pt x="402432" y="35838"/>
                  </a:cubicBezTo>
                  <a:cubicBezTo>
                    <a:pt x="407194" y="35044"/>
                    <a:pt x="412006" y="34503"/>
                    <a:pt x="416719" y="33456"/>
                  </a:cubicBezTo>
                  <a:cubicBezTo>
                    <a:pt x="419169" y="32911"/>
                    <a:pt x="421353" y="31075"/>
                    <a:pt x="423863" y="31075"/>
                  </a:cubicBezTo>
                  <a:cubicBezTo>
                    <a:pt x="430262" y="31075"/>
                    <a:pt x="436563" y="32662"/>
                    <a:pt x="442913" y="33456"/>
                  </a:cubicBezTo>
                  <a:cubicBezTo>
                    <a:pt x="443707" y="35837"/>
                    <a:pt x="444604" y="38186"/>
                    <a:pt x="445294" y="40600"/>
                  </a:cubicBezTo>
                  <a:cubicBezTo>
                    <a:pt x="446193" y="43747"/>
                    <a:pt x="446386" y="47117"/>
                    <a:pt x="447675" y="50125"/>
                  </a:cubicBezTo>
                  <a:cubicBezTo>
                    <a:pt x="449896" y="55307"/>
                    <a:pt x="458310" y="64185"/>
                    <a:pt x="461963" y="66794"/>
                  </a:cubicBezTo>
                  <a:cubicBezTo>
                    <a:pt x="464006" y="68253"/>
                    <a:pt x="466726" y="68381"/>
                    <a:pt x="469107" y="69175"/>
                  </a:cubicBezTo>
                  <a:cubicBezTo>
                    <a:pt x="503624" y="65724"/>
                    <a:pt x="487814" y="74620"/>
                    <a:pt x="495300" y="59650"/>
                  </a:cubicBezTo>
                  <a:cubicBezTo>
                    <a:pt x="495802" y="58646"/>
                    <a:pt x="496888" y="58063"/>
                    <a:pt x="497682" y="57269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662037" y="180092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C6B2EF2-EBD9-20ED-738F-237DF97BF254}"/>
              </a:ext>
            </a:extLst>
          </p:cNvPr>
          <p:cNvGrpSpPr/>
          <p:nvPr/>
        </p:nvGrpSpPr>
        <p:grpSpPr>
          <a:xfrm rot="21334045" flipH="1">
            <a:off x="7794524" y="835896"/>
            <a:ext cx="3916422" cy="3176577"/>
            <a:chOff x="1445530" y="348564"/>
            <a:chExt cx="7348999" cy="596071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892CD8-E32E-1640-A5E5-9999DC823878}"/>
                </a:ext>
              </a:extLst>
            </p:cNvPr>
            <p:cNvGrpSpPr/>
            <p:nvPr/>
          </p:nvGrpSpPr>
          <p:grpSpPr>
            <a:xfrm>
              <a:off x="1445530" y="348564"/>
              <a:ext cx="7348999" cy="5960711"/>
              <a:chOff x="2541069" y="445616"/>
              <a:chExt cx="4504059" cy="3653204"/>
            </a:xfrm>
          </p:grpSpPr>
          <p:sp>
            <p:nvSpPr>
              <p:cNvPr id="64" name="Rectangle 11">
                <a:extLst>
                  <a:ext uri="{FF2B5EF4-FFF2-40B4-BE49-F238E27FC236}">
                    <a16:creationId xmlns:a16="http://schemas.microsoft.com/office/drawing/2014/main" id="{8F1DA343-4235-2781-3981-862970E768A0}"/>
                  </a:ext>
                </a:extLst>
              </p:cNvPr>
              <p:cNvSpPr/>
              <p:nvPr/>
            </p:nvSpPr>
            <p:spPr>
              <a:xfrm>
                <a:off x="3287973" y="2685588"/>
                <a:ext cx="579176" cy="1389386"/>
              </a:xfrm>
              <a:custGeom>
                <a:avLst/>
                <a:gdLst>
                  <a:gd name="connsiteX0" fmla="*/ 0 w 430818"/>
                  <a:gd name="connsiteY0" fmla="*/ 0 h 1149813"/>
                  <a:gd name="connsiteX1" fmla="*/ 430818 w 430818"/>
                  <a:gd name="connsiteY1" fmla="*/ 0 h 1149813"/>
                  <a:gd name="connsiteX2" fmla="*/ 430818 w 430818"/>
                  <a:gd name="connsiteY2" fmla="*/ 1149813 h 1149813"/>
                  <a:gd name="connsiteX3" fmla="*/ 0 w 430818"/>
                  <a:gd name="connsiteY3" fmla="*/ 1149813 h 1149813"/>
                  <a:gd name="connsiteX4" fmla="*/ 0 w 430818"/>
                  <a:gd name="connsiteY4" fmla="*/ 0 h 1149813"/>
                  <a:gd name="connsiteX0" fmla="*/ 0 w 430818"/>
                  <a:gd name="connsiteY0" fmla="*/ 12700 h 1162513"/>
                  <a:gd name="connsiteX1" fmla="*/ 3419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30818"/>
                  <a:gd name="connsiteY0" fmla="*/ 12700 h 1162513"/>
                  <a:gd name="connsiteX1" fmla="*/ 3038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2700 w 481618"/>
                  <a:gd name="connsiteY3" fmla="*/ 1162513 h 1162513"/>
                  <a:gd name="connsiteX4" fmla="*/ 0 w 4816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01600 w 481618"/>
                  <a:gd name="connsiteY3" fmla="*/ 1162513 h 1162513"/>
                  <a:gd name="connsiteX4" fmla="*/ 0 w 481618"/>
                  <a:gd name="connsiteY4" fmla="*/ 12700 h 1162513"/>
                  <a:gd name="connsiteX0" fmla="*/ 13991 w 495609"/>
                  <a:gd name="connsiteY0" fmla="*/ 12700 h 1162513"/>
                  <a:gd name="connsiteX1" fmla="*/ 406709 w 495609"/>
                  <a:gd name="connsiteY1" fmla="*/ 0 h 1162513"/>
                  <a:gd name="connsiteX2" fmla="*/ 495609 w 495609"/>
                  <a:gd name="connsiteY2" fmla="*/ 1162513 h 1162513"/>
                  <a:gd name="connsiteX3" fmla="*/ 115591 w 495609"/>
                  <a:gd name="connsiteY3" fmla="*/ 1162513 h 1162513"/>
                  <a:gd name="connsiteX4" fmla="*/ 13991 w 495609"/>
                  <a:gd name="connsiteY4" fmla="*/ 12700 h 1162513"/>
                  <a:gd name="connsiteX0" fmla="*/ 19261 w 500879"/>
                  <a:gd name="connsiteY0" fmla="*/ 12700 h 1162513"/>
                  <a:gd name="connsiteX1" fmla="*/ 411979 w 500879"/>
                  <a:gd name="connsiteY1" fmla="*/ 0 h 1162513"/>
                  <a:gd name="connsiteX2" fmla="*/ 500879 w 500879"/>
                  <a:gd name="connsiteY2" fmla="*/ 1162513 h 1162513"/>
                  <a:gd name="connsiteX3" fmla="*/ 120861 w 500879"/>
                  <a:gd name="connsiteY3" fmla="*/ 1162513 h 1162513"/>
                  <a:gd name="connsiteX4" fmla="*/ 19261 w 500879"/>
                  <a:gd name="connsiteY4" fmla="*/ 12700 h 1162513"/>
                  <a:gd name="connsiteX0" fmla="*/ 19261 w 583429"/>
                  <a:gd name="connsiteY0" fmla="*/ 12700 h 1276813"/>
                  <a:gd name="connsiteX1" fmla="*/ 411979 w 583429"/>
                  <a:gd name="connsiteY1" fmla="*/ 0 h 1276813"/>
                  <a:gd name="connsiteX2" fmla="*/ 583429 w 583429"/>
                  <a:gd name="connsiteY2" fmla="*/ 1276813 h 1276813"/>
                  <a:gd name="connsiteX3" fmla="*/ 120861 w 583429"/>
                  <a:gd name="connsiteY3" fmla="*/ 1162513 h 1276813"/>
                  <a:gd name="connsiteX4" fmla="*/ 19261 w 583429"/>
                  <a:gd name="connsiteY4" fmla="*/ 12700 h 1276813"/>
                  <a:gd name="connsiteX0" fmla="*/ 11221 w 575389"/>
                  <a:gd name="connsiteY0" fmla="*/ 12700 h 1384763"/>
                  <a:gd name="connsiteX1" fmla="*/ 403939 w 575389"/>
                  <a:gd name="connsiteY1" fmla="*/ 0 h 1384763"/>
                  <a:gd name="connsiteX2" fmla="*/ 575389 w 575389"/>
                  <a:gd name="connsiteY2" fmla="*/ 1276813 h 1384763"/>
                  <a:gd name="connsiteX3" fmla="*/ 201721 w 575389"/>
                  <a:gd name="connsiteY3" fmla="*/ 1384763 h 1384763"/>
                  <a:gd name="connsiteX4" fmla="*/ 11221 w 575389"/>
                  <a:gd name="connsiteY4" fmla="*/ 12700 h 1384763"/>
                  <a:gd name="connsiteX0" fmla="*/ 11221 w 575389"/>
                  <a:gd name="connsiteY0" fmla="*/ 12700 h 1386448"/>
                  <a:gd name="connsiteX1" fmla="*/ 403939 w 575389"/>
                  <a:gd name="connsiteY1" fmla="*/ 0 h 1386448"/>
                  <a:gd name="connsiteX2" fmla="*/ 575389 w 575389"/>
                  <a:gd name="connsiteY2" fmla="*/ 1276813 h 1386448"/>
                  <a:gd name="connsiteX3" fmla="*/ 201721 w 575389"/>
                  <a:gd name="connsiteY3" fmla="*/ 1384763 h 1386448"/>
                  <a:gd name="connsiteX4" fmla="*/ 11221 w 575389"/>
                  <a:gd name="connsiteY4" fmla="*/ 12700 h 1386448"/>
                  <a:gd name="connsiteX0" fmla="*/ 11221 w 575389"/>
                  <a:gd name="connsiteY0" fmla="*/ 12700 h 1389386"/>
                  <a:gd name="connsiteX1" fmla="*/ 403939 w 575389"/>
                  <a:gd name="connsiteY1" fmla="*/ 0 h 1389386"/>
                  <a:gd name="connsiteX2" fmla="*/ 575389 w 575389"/>
                  <a:gd name="connsiteY2" fmla="*/ 1276813 h 1389386"/>
                  <a:gd name="connsiteX3" fmla="*/ 201721 w 575389"/>
                  <a:gd name="connsiteY3" fmla="*/ 1384763 h 1389386"/>
                  <a:gd name="connsiteX4" fmla="*/ 11221 w 575389"/>
                  <a:gd name="connsiteY4" fmla="*/ 12700 h 1389386"/>
                  <a:gd name="connsiteX0" fmla="*/ 15008 w 579176"/>
                  <a:gd name="connsiteY0" fmla="*/ 12700 h 1389386"/>
                  <a:gd name="connsiteX1" fmla="*/ 407726 w 579176"/>
                  <a:gd name="connsiteY1" fmla="*/ 0 h 1389386"/>
                  <a:gd name="connsiteX2" fmla="*/ 579176 w 579176"/>
                  <a:gd name="connsiteY2" fmla="*/ 1276813 h 1389386"/>
                  <a:gd name="connsiteX3" fmla="*/ 205508 w 579176"/>
                  <a:gd name="connsiteY3" fmla="*/ 1384763 h 1389386"/>
                  <a:gd name="connsiteX4" fmla="*/ 15008 w 579176"/>
                  <a:gd name="connsiteY4" fmla="*/ 12700 h 1389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9176" h="1389386">
                    <a:moveTo>
                      <a:pt x="15008" y="12700"/>
                    </a:moveTo>
                    <a:lnTo>
                      <a:pt x="407726" y="0"/>
                    </a:lnTo>
                    <a:cubicBezTo>
                      <a:pt x="323059" y="476404"/>
                      <a:pt x="422543" y="978209"/>
                      <a:pt x="579176" y="1276813"/>
                    </a:cubicBezTo>
                    <a:cubicBezTo>
                      <a:pt x="511770" y="1382646"/>
                      <a:pt x="457064" y="1399580"/>
                      <a:pt x="205508" y="1384763"/>
                    </a:cubicBezTo>
                    <a:cubicBezTo>
                      <a:pt x="63691" y="1211042"/>
                      <a:pt x="-40025" y="484871"/>
                      <a:pt x="15008" y="12700"/>
                    </a:cubicBezTo>
                    <a:close/>
                  </a:path>
                </a:pathLst>
              </a:cu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Rectangle 11">
                <a:extLst>
                  <a:ext uri="{FF2B5EF4-FFF2-40B4-BE49-F238E27FC236}">
                    <a16:creationId xmlns:a16="http://schemas.microsoft.com/office/drawing/2014/main" id="{2D559394-898A-479A-AFE7-C36D3CC98BFA}"/>
                  </a:ext>
                </a:extLst>
              </p:cNvPr>
              <p:cNvSpPr/>
              <p:nvPr/>
            </p:nvSpPr>
            <p:spPr>
              <a:xfrm>
                <a:off x="3800764" y="2619341"/>
                <a:ext cx="579176" cy="1389386"/>
              </a:xfrm>
              <a:custGeom>
                <a:avLst/>
                <a:gdLst>
                  <a:gd name="connsiteX0" fmla="*/ 0 w 430818"/>
                  <a:gd name="connsiteY0" fmla="*/ 0 h 1149813"/>
                  <a:gd name="connsiteX1" fmla="*/ 430818 w 430818"/>
                  <a:gd name="connsiteY1" fmla="*/ 0 h 1149813"/>
                  <a:gd name="connsiteX2" fmla="*/ 430818 w 430818"/>
                  <a:gd name="connsiteY2" fmla="*/ 1149813 h 1149813"/>
                  <a:gd name="connsiteX3" fmla="*/ 0 w 430818"/>
                  <a:gd name="connsiteY3" fmla="*/ 1149813 h 1149813"/>
                  <a:gd name="connsiteX4" fmla="*/ 0 w 430818"/>
                  <a:gd name="connsiteY4" fmla="*/ 0 h 1149813"/>
                  <a:gd name="connsiteX0" fmla="*/ 0 w 430818"/>
                  <a:gd name="connsiteY0" fmla="*/ 12700 h 1162513"/>
                  <a:gd name="connsiteX1" fmla="*/ 3419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30818"/>
                  <a:gd name="connsiteY0" fmla="*/ 12700 h 1162513"/>
                  <a:gd name="connsiteX1" fmla="*/ 3038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2700 w 481618"/>
                  <a:gd name="connsiteY3" fmla="*/ 1162513 h 1162513"/>
                  <a:gd name="connsiteX4" fmla="*/ 0 w 4816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01600 w 481618"/>
                  <a:gd name="connsiteY3" fmla="*/ 1162513 h 1162513"/>
                  <a:gd name="connsiteX4" fmla="*/ 0 w 481618"/>
                  <a:gd name="connsiteY4" fmla="*/ 12700 h 1162513"/>
                  <a:gd name="connsiteX0" fmla="*/ 13991 w 495609"/>
                  <a:gd name="connsiteY0" fmla="*/ 12700 h 1162513"/>
                  <a:gd name="connsiteX1" fmla="*/ 406709 w 495609"/>
                  <a:gd name="connsiteY1" fmla="*/ 0 h 1162513"/>
                  <a:gd name="connsiteX2" fmla="*/ 495609 w 495609"/>
                  <a:gd name="connsiteY2" fmla="*/ 1162513 h 1162513"/>
                  <a:gd name="connsiteX3" fmla="*/ 115591 w 495609"/>
                  <a:gd name="connsiteY3" fmla="*/ 1162513 h 1162513"/>
                  <a:gd name="connsiteX4" fmla="*/ 13991 w 495609"/>
                  <a:gd name="connsiteY4" fmla="*/ 12700 h 1162513"/>
                  <a:gd name="connsiteX0" fmla="*/ 19261 w 500879"/>
                  <a:gd name="connsiteY0" fmla="*/ 12700 h 1162513"/>
                  <a:gd name="connsiteX1" fmla="*/ 411979 w 500879"/>
                  <a:gd name="connsiteY1" fmla="*/ 0 h 1162513"/>
                  <a:gd name="connsiteX2" fmla="*/ 500879 w 500879"/>
                  <a:gd name="connsiteY2" fmla="*/ 1162513 h 1162513"/>
                  <a:gd name="connsiteX3" fmla="*/ 120861 w 500879"/>
                  <a:gd name="connsiteY3" fmla="*/ 1162513 h 1162513"/>
                  <a:gd name="connsiteX4" fmla="*/ 19261 w 500879"/>
                  <a:gd name="connsiteY4" fmla="*/ 12700 h 1162513"/>
                  <a:gd name="connsiteX0" fmla="*/ 19261 w 583429"/>
                  <a:gd name="connsiteY0" fmla="*/ 12700 h 1276813"/>
                  <a:gd name="connsiteX1" fmla="*/ 411979 w 583429"/>
                  <a:gd name="connsiteY1" fmla="*/ 0 h 1276813"/>
                  <a:gd name="connsiteX2" fmla="*/ 583429 w 583429"/>
                  <a:gd name="connsiteY2" fmla="*/ 1276813 h 1276813"/>
                  <a:gd name="connsiteX3" fmla="*/ 120861 w 583429"/>
                  <a:gd name="connsiteY3" fmla="*/ 1162513 h 1276813"/>
                  <a:gd name="connsiteX4" fmla="*/ 19261 w 583429"/>
                  <a:gd name="connsiteY4" fmla="*/ 12700 h 1276813"/>
                  <a:gd name="connsiteX0" fmla="*/ 11221 w 575389"/>
                  <a:gd name="connsiteY0" fmla="*/ 12700 h 1384763"/>
                  <a:gd name="connsiteX1" fmla="*/ 403939 w 575389"/>
                  <a:gd name="connsiteY1" fmla="*/ 0 h 1384763"/>
                  <a:gd name="connsiteX2" fmla="*/ 575389 w 575389"/>
                  <a:gd name="connsiteY2" fmla="*/ 1276813 h 1384763"/>
                  <a:gd name="connsiteX3" fmla="*/ 201721 w 575389"/>
                  <a:gd name="connsiteY3" fmla="*/ 1384763 h 1384763"/>
                  <a:gd name="connsiteX4" fmla="*/ 11221 w 575389"/>
                  <a:gd name="connsiteY4" fmla="*/ 12700 h 1384763"/>
                  <a:gd name="connsiteX0" fmla="*/ 11221 w 575389"/>
                  <a:gd name="connsiteY0" fmla="*/ 12700 h 1386448"/>
                  <a:gd name="connsiteX1" fmla="*/ 403939 w 575389"/>
                  <a:gd name="connsiteY1" fmla="*/ 0 h 1386448"/>
                  <a:gd name="connsiteX2" fmla="*/ 575389 w 575389"/>
                  <a:gd name="connsiteY2" fmla="*/ 1276813 h 1386448"/>
                  <a:gd name="connsiteX3" fmla="*/ 201721 w 575389"/>
                  <a:gd name="connsiteY3" fmla="*/ 1384763 h 1386448"/>
                  <a:gd name="connsiteX4" fmla="*/ 11221 w 575389"/>
                  <a:gd name="connsiteY4" fmla="*/ 12700 h 1386448"/>
                  <a:gd name="connsiteX0" fmla="*/ 11221 w 575389"/>
                  <a:gd name="connsiteY0" fmla="*/ 12700 h 1389386"/>
                  <a:gd name="connsiteX1" fmla="*/ 403939 w 575389"/>
                  <a:gd name="connsiteY1" fmla="*/ 0 h 1389386"/>
                  <a:gd name="connsiteX2" fmla="*/ 575389 w 575389"/>
                  <a:gd name="connsiteY2" fmla="*/ 1276813 h 1389386"/>
                  <a:gd name="connsiteX3" fmla="*/ 201721 w 575389"/>
                  <a:gd name="connsiteY3" fmla="*/ 1384763 h 1389386"/>
                  <a:gd name="connsiteX4" fmla="*/ 11221 w 575389"/>
                  <a:gd name="connsiteY4" fmla="*/ 12700 h 1389386"/>
                  <a:gd name="connsiteX0" fmla="*/ 15008 w 579176"/>
                  <a:gd name="connsiteY0" fmla="*/ 12700 h 1389386"/>
                  <a:gd name="connsiteX1" fmla="*/ 407726 w 579176"/>
                  <a:gd name="connsiteY1" fmla="*/ 0 h 1389386"/>
                  <a:gd name="connsiteX2" fmla="*/ 579176 w 579176"/>
                  <a:gd name="connsiteY2" fmla="*/ 1276813 h 1389386"/>
                  <a:gd name="connsiteX3" fmla="*/ 205508 w 579176"/>
                  <a:gd name="connsiteY3" fmla="*/ 1384763 h 1389386"/>
                  <a:gd name="connsiteX4" fmla="*/ 15008 w 579176"/>
                  <a:gd name="connsiteY4" fmla="*/ 12700 h 1389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9176" h="1389386">
                    <a:moveTo>
                      <a:pt x="15008" y="12700"/>
                    </a:moveTo>
                    <a:lnTo>
                      <a:pt x="407726" y="0"/>
                    </a:lnTo>
                    <a:cubicBezTo>
                      <a:pt x="323059" y="476404"/>
                      <a:pt x="422543" y="978209"/>
                      <a:pt x="579176" y="1276813"/>
                    </a:cubicBezTo>
                    <a:cubicBezTo>
                      <a:pt x="511770" y="1382646"/>
                      <a:pt x="457064" y="1399580"/>
                      <a:pt x="205508" y="1384763"/>
                    </a:cubicBezTo>
                    <a:cubicBezTo>
                      <a:pt x="63691" y="1211042"/>
                      <a:pt x="-40025" y="484871"/>
                      <a:pt x="15008" y="12700"/>
                    </a:cubicBezTo>
                    <a:close/>
                  </a:path>
                </a:pathLst>
              </a:cu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11">
                <a:extLst>
                  <a:ext uri="{FF2B5EF4-FFF2-40B4-BE49-F238E27FC236}">
                    <a16:creationId xmlns:a16="http://schemas.microsoft.com/office/drawing/2014/main" id="{D7D12A73-D06D-2FD8-88AD-B9709EE4D431}"/>
                  </a:ext>
                </a:extLst>
              </p:cNvPr>
              <p:cNvSpPr/>
              <p:nvPr/>
            </p:nvSpPr>
            <p:spPr>
              <a:xfrm>
                <a:off x="4935310" y="2671525"/>
                <a:ext cx="579176" cy="1389386"/>
              </a:xfrm>
              <a:custGeom>
                <a:avLst/>
                <a:gdLst>
                  <a:gd name="connsiteX0" fmla="*/ 0 w 430818"/>
                  <a:gd name="connsiteY0" fmla="*/ 0 h 1149813"/>
                  <a:gd name="connsiteX1" fmla="*/ 430818 w 430818"/>
                  <a:gd name="connsiteY1" fmla="*/ 0 h 1149813"/>
                  <a:gd name="connsiteX2" fmla="*/ 430818 w 430818"/>
                  <a:gd name="connsiteY2" fmla="*/ 1149813 h 1149813"/>
                  <a:gd name="connsiteX3" fmla="*/ 0 w 430818"/>
                  <a:gd name="connsiteY3" fmla="*/ 1149813 h 1149813"/>
                  <a:gd name="connsiteX4" fmla="*/ 0 w 430818"/>
                  <a:gd name="connsiteY4" fmla="*/ 0 h 1149813"/>
                  <a:gd name="connsiteX0" fmla="*/ 0 w 430818"/>
                  <a:gd name="connsiteY0" fmla="*/ 12700 h 1162513"/>
                  <a:gd name="connsiteX1" fmla="*/ 3419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30818"/>
                  <a:gd name="connsiteY0" fmla="*/ 12700 h 1162513"/>
                  <a:gd name="connsiteX1" fmla="*/ 3038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2700 w 481618"/>
                  <a:gd name="connsiteY3" fmla="*/ 1162513 h 1162513"/>
                  <a:gd name="connsiteX4" fmla="*/ 0 w 4816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01600 w 481618"/>
                  <a:gd name="connsiteY3" fmla="*/ 1162513 h 1162513"/>
                  <a:gd name="connsiteX4" fmla="*/ 0 w 481618"/>
                  <a:gd name="connsiteY4" fmla="*/ 12700 h 1162513"/>
                  <a:gd name="connsiteX0" fmla="*/ 13991 w 495609"/>
                  <a:gd name="connsiteY0" fmla="*/ 12700 h 1162513"/>
                  <a:gd name="connsiteX1" fmla="*/ 406709 w 495609"/>
                  <a:gd name="connsiteY1" fmla="*/ 0 h 1162513"/>
                  <a:gd name="connsiteX2" fmla="*/ 495609 w 495609"/>
                  <a:gd name="connsiteY2" fmla="*/ 1162513 h 1162513"/>
                  <a:gd name="connsiteX3" fmla="*/ 115591 w 495609"/>
                  <a:gd name="connsiteY3" fmla="*/ 1162513 h 1162513"/>
                  <a:gd name="connsiteX4" fmla="*/ 13991 w 495609"/>
                  <a:gd name="connsiteY4" fmla="*/ 12700 h 1162513"/>
                  <a:gd name="connsiteX0" fmla="*/ 19261 w 500879"/>
                  <a:gd name="connsiteY0" fmla="*/ 12700 h 1162513"/>
                  <a:gd name="connsiteX1" fmla="*/ 411979 w 500879"/>
                  <a:gd name="connsiteY1" fmla="*/ 0 h 1162513"/>
                  <a:gd name="connsiteX2" fmla="*/ 500879 w 500879"/>
                  <a:gd name="connsiteY2" fmla="*/ 1162513 h 1162513"/>
                  <a:gd name="connsiteX3" fmla="*/ 120861 w 500879"/>
                  <a:gd name="connsiteY3" fmla="*/ 1162513 h 1162513"/>
                  <a:gd name="connsiteX4" fmla="*/ 19261 w 500879"/>
                  <a:gd name="connsiteY4" fmla="*/ 12700 h 1162513"/>
                  <a:gd name="connsiteX0" fmla="*/ 19261 w 583429"/>
                  <a:gd name="connsiteY0" fmla="*/ 12700 h 1276813"/>
                  <a:gd name="connsiteX1" fmla="*/ 411979 w 583429"/>
                  <a:gd name="connsiteY1" fmla="*/ 0 h 1276813"/>
                  <a:gd name="connsiteX2" fmla="*/ 583429 w 583429"/>
                  <a:gd name="connsiteY2" fmla="*/ 1276813 h 1276813"/>
                  <a:gd name="connsiteX3" fmla="*/ 120861 w 583429"/>
                  <a:gd name="connsiteY3" fmla="*/ 1162513 h 1276813"/>
                  <a:gd name="connsiteX4" fmla="*/ 19261 w 583429"/>
                  <a:gd name="connsiteY4" fmla="*/ 12700 h 1276813"/>
                  <a:gd name="connsiteX0" fmla="*/ 11221 w 575389"/>
                  <a:gd name="connsiteY0" fmla="*/ 12700 h 1384763"/>
                  <a:gd name="connsiteX1" fmla="*/ 403939 w 575389"/>
                  <a:gd name="connsiteY1" fmla="*/ 0 h 1384763"/>
                  <a:gd name="connsiteX2" fmla="*/ 575389 w 575389"/>
                  <a:gd name="connsiteY2" fmla="*/ 1276813 h 1384763"/>
                  <a:gd name="connsiteX3" fmla="*/ 201721 w 575389"/>
                  <a:gd name="connsiteY3" fmla="*/ 1384763 h 1384763"/>
                  <a:gd name="connsiteX4" fmla="*/ 11221 w 575389"/>
                  <a:gd name="connsiteY4" fmla="*/ 12700 h 1384763"/>
                  <a:gd name="connsiteX0" fmla="*/ 11221 w 575389"/>
                  <a:gd name="connsiteY0" fmla="*/ 12700 h 1386448"/>
                  <a:gd name="connsiteX1" fmla="*/ 403939 w 575389"/>
                  <a:gd name="connsiteY1" fmla="*/ 0 h 1386448"/>
                  <a:gd name="connsiteX2" fmla="*/ 575389 w 575389"/>
                  <a:gd name="connsiteY2" fmla="*/ 1276813 h 1386448"/>
                  <a:gd name="connsiteX3" fmla="*/ 201721 w 575389"/>
                  <a:gd name="connsiteY3" fmla="*/ 1384763 h 1386448"/>
                  <a:gd name="connsiteX4" fmla="*/ 11221 w 575389"/>
                  <a:gd name="connsiteY4" fmla="*/ 12700 h 1386448"/>
                  <a:gd name="connsiteX0" fmla="*/ 11221 w 575389"/>
                  <a:gd name="connsiteY0" fmla="*/ 12700 h 1389386"/>
                  <a:gd name="connsiteX1" fmla="*/ 403939 w 575389"/>
                  <a:gd name="connsiteY1" fmla="*/ 0 h 1389386"/>
                  <a:gd name="connsiteX2" fmla="*/ 575389 w 575389"/>
                  <a:gd name="connsiteY2" fmla="*/ 1276813 h 1389386"/>
                  <a:gd name="connsiteX3" fmla="*/ 201721 w 575389"/>
                  <a:gd name="connsiteY3" fmla="*/ 1384763 h 1389386"/>
                  <a:gd name="connsiteX4" fmla="*/ 11221 w 575389"/>
                  <a:gd name="connsiteY4" fmla="*/ 12700 h 1389386"/>
                  <a:gd name="connsiteX0" fmla="*/ 15008 w 579176"/>
                  <a:gd name="connsiteY0" fmla="*/ 12700 h 1389386"/>
                  <a:gd name="connsiteX1" fmla="*/ 407726 w 579176"/>
                  <a:gd name="connsiteY1" fmla="*/ 0 h 1389386"/>
                  <a:gd name="connsiteX2" fmla="*/ 579176 w 579176"/>
                  <a:gd name="connsiteY2" fmla="*/ 1276813 h 1389386"/>
                  <a:gd name="connsiteX3" fmla="*/ 205508 w 579176"/>
                  <a:gd name="connsiteY3" fmla="*/ 1384763 h 1389386"/>
                  <a:gd name="connsiteX4" fmla="*/ 15008 w 579176"/>
                  <a:gd name="connsiteY4" fmla="*/ 12700 h 1389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9176" h="1389386">
                    <a:moveTo>
                      <a:pt x="15008" y="12700"/>
                    </a:moveTo>
                    <a:lnTo>
                      <a:pt x="407726" y="0"/>
                    </a:lnTo>
                    <a:cubicBezTo>
                      <a:pt x="323059" y="476404"/>
                      <a:pt x="422543" y="978209"/>
                      <a:pt x="579176" y="1276813"/>
                    </a:cubicBezTo>
                    <a:cubicBezTo>
                      <a:pt x="511770" y="1382646"/>
                      <a:pt x="457064" y="1399580"/>
                      <a:pt x="205508" y="1384763"/>
                    </a:cubicBezTo>
                    <a:cubicBezTo>
                      <a:pt x="63691" y="1211042"/>
                      <a:pt x="-40025" y="484871"/>
                      <a:pt x="15008" y="12700"/>
                    </a:cubicBezTo>
                    <a:close/>
                  </a:path>
                </a:pathLst>
              </a:cu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11">
                <a:extLst>
                  <a:ext uri="{FF2B5EF4-FFF2-40B4-BE49-F238E27FC236}">
                    <a16:creationId xmlns:a16="http://schemas.microsoft.com/office/drawing/2014/main" id="{4634B12F-25C1-288B-2F4F-9A5C179B45AA}"/>
                  </a:ext>
                </a:extLst>
              </p:cNvPr>
              <p:cNvSpPr/>
              <p:nvPr/>
            </p:nvSpPr>
            <p:spPr>
              <a:xfrm>
                <a:off x="5465698" y="2534144"/>
                <a:ext cx="579176" cy="1389386"/>
              </a:xfrm>
              <a:custGeom>
                <a:avLst/>
                <a:gdLst>
                  <a:gd name="connsiteX0" fmla="*/ 0 w 430818"/>
                  <a:gd name="connsiteY0" fmla="*/ 0 h 1149813"/>
                  <a:gd name="connsiteX1" fmla="*/ 430818 w 430818"/>
                  <a:gd name="connsiteY1" fmla="*/ 0 h 1149813"/>
                  <a:gd name="connsiteX2" fmla="*/ 430818 w 430818"/>
                  <a:gd name="connsiteY2" fmla="*/ 1149813 h 1149813"/>
                  <a:gd name="connsiteX3" fmla="*/ 0 w 430818"/>
                  <a:gd name="connsiteY3" fmla="*/ 1149813 h 1149813"/>
                  <a:gd name="connsiteX4" fmla="*/ 0 w 430818"/>
                  <a:gd name="connsiteY4" fmla="*/ 0 h 1149813"/>
                  <a:gd name="connsiteX0" fmla="*/ 0 w 430818"/>
                  <a:gd name="connsiteY0" fmla="*/ 12700 h 1162513"/>
                  <a:gd name="connsiteX1" fmla="*/ 3419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30818"/>
                  <a:gd name="connsiteY0" fmla="*/ 12700 h 1162513"/>
                  <a:gd name="connsiteX1" fmla="*/ 303818 w 430818"/>
                  <a:gd name="connsiteY1" fmla="*/ 0 h 1162513"/>
                  <a:gd name="connsiteX2" fmla="*/ 430818 w 430818"/>
                  <a:gd name="connsiteY2" fmla="*/ 1162513 h 1162513"/>
                  <a:gd name="connsiteX3" fmla="*/ 0 w 430818"/>
                  <a:gd name="connsiteY3" fmla="*/ 1162513 h 1162513"/>
                  <a:gd name="connsiteX4" fmla="*/ 0 w 4308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038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68918"/>
                  <a:gd name="connsiteY0" fmla="*/ 12700 h 1162513"/>
                  <a:gd name="connsiteX1" fmla="*/ 380018 w 468918"/>
                  <a:gd name="connsiteY1" fmla="*/ 0 h 1162513"/>
                  <a:gd name="connsiteX2" fmla="*/ 468918 w 468918"/>
                  <a:gd name="connsiteY2" fmla="*/ 1162513 h 1162513"/>
                  <a:gd name="connsiteX3" fmla="*/ 0 w 468918"/>
                  <a:gd name="connsiteY3" fmla="*/ 1162513 h 1162513"/>
                  <a:gd name="connsiteX4" fmla="*/ 0 w 4689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2700 w 481618"/>
                  <a:gd name="connsiteY3" fmla="*/ 1162513 h 1162513"/>
                  <a:gd name="connsiteX4" fmla="*/ 0 w 481618"/>
                  <a:gd name="connsiteY4" fmla="*/ 12700 h 1162513"/>
                  <a:gd name="connsiteX0" fmla="*/ 0 w 481618"/>
                  <a:gd name="connsiteY0" fmla="*/ 12700 h 1162513"/>
                  <a:gd name="connsiteX1" fmla="*/ 392718 w 481618"/>
                  <a:gd name="connsiteY1" fmla="*/ 0 h 1162513"/>
                  <a:gd name="connsiteX2" fmla="*/ 481618 w 481618"/>
                  <a:gd name="connsiteY2" fmla="*/ 1162513 h 1162513"/>
                  <a:gd name="connsiteX3" fmla="*/ 101600 w 481618"/>
                  <a:gd name="connsiteY3" fmla="*/ 1162513 h 1162513"/>
                  <a:gd name="connsiteX4" fmla="*/ 0 w 481618"/>
                  <a:gd name="connsiteY4" fmla="*/ 12700 h 1162513"/>
                  <a:gd name="connsiteX0" fmla="*/ 13991 w 495609"/>
                  <a:gd name="connsiteY0" fmla="*/ 12700 h 1162513"/>
                  <a:gd name="connsiteX1" fmla="*/ 406709 w 495609"/>
                  <a:gd name="connsiteY1" fmla="*/ 0 h 1162513"/>
                  <a:gd name="connsiteX2" fmla="*/ 495609 w 495609"/>
                  <a:gd name="connsiteY2" fmla="*/ 1162513 h 1162513"/>
                  <a:gd name="connsiteX3" fmla="*/ 115591 w 495609"/>
                  <a:gd name="connsiteY3" fmla="*/ 1162513 h 1162513"/>
                  <a:gd name="connsiteX4" fmla="*/ 13991 w 495609"/>
                  <a:gd name="connsiteY4" fmla="*/ 12700 h 1162513"/>
                  <a:gd name="connsiteX0" fmla="*/ 19261 w 500879"/>
                  <a:gd name="connsiteY0" fmla="*/ 12700 h 1162513"/>
                  <a:gd name="connsiteX1" fmla="*/ 411979 w 500879"/>
                  <a:gd name="connsiteY1" fmla="*/ 0 h 1162513"/>
                  <a:gd name="connsiteX2" fmla="*/ 500879 w 500879"/>
                  <a:gd name="connsiteY2" fmla="*/ 1162513 h 1162513"/>
                  <a:gd name="connsiteX3" fmla="*/ 120861 w 500879"/>
                  <a:gd name="connsiteY3" fmla="*/ 1162513 h 1162513"/>
                  <a:gd name="connsiteX4" fmla="*/ 19261 w 500879"/>
                  <a:gd name="connsiteY4" fmla="*/ 12700 h 1162513"/>
                  <a:gd name="connsiteX0" fmla="*/ 19261 w 583429"/>
                  <a:gd name="connsiteY0" fmla="*/ 12700 h 1276813"/>
                  <a:gd name="connsiteX1" fmla="*/ 411979 w 583429"/>
                  <a:gd name="connsiteY1" fmla="*/ 0 h 1276813"/>
                  <a:gd name="connsiteX2" fmla="*/ 583429 w 583429"/>
                  <a:gd name="connsiteY2" fmla="*/ 1276813 h 1276813"/>
                  <a:gd name="connsiteX3" fmla="*/ 120861 w 583429"/>
                  <a:gd name="connsiteY3" fmla="*/ 1162513 h 1276813"/>
                  <a:gd name="connsiteX4" fmla="*/ 19261 w 583429"/>
                  <a:gd name="connsiteY4" fmla="*/ 12700 h 1276813"/>
                  <a:gd name="connsiteX0" fmla="*/ 11221 w 575389"/>
                  <a:gd name="connsiteY0" fmla="*/ 12700 h 1384763"/>
                  <a:gd name="connsiteX1" fmla="*/ 403939 w 575389"/>
                  <a:gd name="connsiteY1" fmla="*/ 0 h 1384763"/>
                  <a:gd name="connsiteX2" fmla="*/ 575389 w 575389"/>
                  <a:gd name="connsiteY2" fmla="*/ 1276813 h 1384763"/>
                  <a:gd name="connsiteX3" fmla="*/ 201721 w 575389"/>
                  <a:gd name="connsiteY3" fmla="*/ 1384763 h 1384763"/>
                  <a:gd name="connsiteX4" fmla="*/ 11221 w 575389"/>
                  <a:gd name="connsiteY4" fmla="*/ 12700 h 1384763"/>
                  <a:gd name="connsiteX0" fmla="*/ 11221 w 575389"/>
                  <a:gd name="connsiteY0" fmla="*/ 12700 h 1386448"/>
                  <a:gd name="connsiteX1" fmla="*/ 403939 w 575389"/>
                  <a:gd name="connsiteY1" fmla="*/ 0 h 1386448"/>
                  <a:gd name="connsiteX2" fmla="*/ 575389 w 575389"/>
                  <a:gd name="connsiteY2" fmla="*/ 1276813 h 1386448"/>
                  <a:gd name="connsiteX3" fmla="*/ 201721 w 575389"/>
                  <a:gd name="connsiteY3" fmla="*/ 1384763 h 1386448"/>
                  <a:gd name="connsiteX4" fmla="*/ 11221 w 575389"/>
                  <a:gd name="connsiteY4" fmla="*/ 12700 h 1386448"/>
                  <a:gd name="connsiteX0" fmla="*/ 11221 w 575389"/>
                  <a:gd name="connsiteY0" fmla="*/ 12700 h 1389386"/>
                  <a:gd name="connsiteX1" fmla="*/ 403939 w 575389"/>
                  <a:gd name="connsiteY1" fmla="*/ 0 h 1389386"/>
                  <a:gd name="connsiteX2" fmla="*/ 575389 w 575389"/>
                  <a:gd name="connsiteY2" fmla="*/ 1276813 h 1389386"/>
                  <a:gd name="connsiteX3" fmla="*/ 201721 w 575389"/>
                  <a:gd name="connsiteY3" fmla="*/ 1384763 h 1389386"/>
                  <a:gd name="connsiteX4" fmla="*/ 11221 w 575389"/>
                  <a:gd name="connsiteY4" fmla="*/ 12700 h 1389386"/>
                  <a:gd name="connsiteX0" fmla="*/ 15008 w 579176"/>
                  <a:gd name="connsiteY0" fmla="*/ 12700 h 1389386"/>
                  <a:gd name="connsiteX1" fmla="*/ 407726 w 579176"/>
                  <a:gd name="connsiteY1" fmla="*/ 0 h 1389386"/>
                  <a:gd name="connsiteX2" fmla="*/ 579176 w 579176"/>
                  <a:gd name="connsiteY2" fmla="*/ 1276813 h 1389386"/>
                  <a:gd name="connsiteX3" fmla="*/ 205508 w 579176"/>
                  <a:gd name="connsiteY3" fmla="*/ 1384763 h 1389386"/>
                  <a:gd name="connsiteX4" fmla="*/ 15008 w 579176"/>
                  <a:gd name="connsiteY4" fmla="*/ 12700 h 1389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9176" h="1389386">
                    <a:moveTo>
                      <a:pt x="15008" y="12700"/>
                    </a:moveTo>
                    <a:lnTo>
                      <a:pt x="407726" y="0"/>
                    </a:lnTo>
                    <a:cubicBezTo>
                      <a:pt x="323059" y="476404"/>
                      <a:pt x="422543" y="978209"/>
                      <a:pt x="579176" y="1276813"/>
                    </a:cubicBezTo>
                    <a:cubicBezTo>
                      <a:pt x="511770" y="1382646"/>
                      <a:pt x="457064" y="1399580"/>
                      <a:pt x="205508" y="1384763"/>
                    </a:cubicBezTo>
                    <a:cubicBezTo>
                      <a:pt x="63691" y="1211042"/>
                      <a:pt x="-40025" y="484871"/>
                      <a:pt x="15008" y="12700"/>
                    </a:cubicBezTo>
                    <a:close/>
                  </a:path>
                </a:pathLst>
              </a:cu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Rectangle 27">
                <a:extLst>
                  <a:ext uri="{FF2B5EF4-FFF2-40B4-BE49-F238E27FC236}">
                    <a16:creationId xmlns:a16="http://schemas.microsoft.com/office/drawing/2014/main" id="{F91D8F0D-F82E-2587-44C2-7E2A56286E5A}"/>
                  </a:ext>
                </a:extLst>
              </p:cNvPr>
              <p:cNvSpPr/>
              <p:nvPr/>
            </p:nvSpPr>
            <p:spPr>
              <a:xfrm rot="19810810">
                <a:off x="2541069" y="1050300"/>
                <a:ext cx="1151240" cy="481994"/>
              </a:xfrm>
              <a:custGeom>
                <a:avLst/>
                <a:gdLst>
                  <a:gd name="connsiteX0" fmla="*/ 0 w 841848"/>
                  <a:gd name="connsiteY0" fmla="*/ 0 h 344507"/>
                  <a:gd name="connsiteX1" fmla="*/ 841848 w 841848"/>
                  <a:gd name="connsiteY1" fmla="*/ 0 h 344507"/>
                  <a:gd name="connsiteX2" fmla="*/ 841848 w 841848"/>
                  <a:gd name="connsiteY2" fmla="*/ 344507 h 344507"/>
                  <a:gd name="connsiteX3" fmla="*/ 0 w 841848"/>
                  <a:gd name="connsiteY3" fmla="*/ 344507 h 344507"/>
                  <a:gd name="connsiteX4" fmla="*/ 0 w 841848"/>
                  <a:gd name="connsiteY4" fmla="*/ 0 h 344507"/>
                  <a:gd name="connsiteX0" fmla="*/ 269129 w 1110977"/>
                  <a:gd name="connsiteY0" fmla="*/ 0 h 357465"/>
                  <a:gd name="connsiteX1" fmla="*/ 1110977 w 1110977"/>
                  <a:gd name="connsiteY1" fmla="*/ 0 h 357465"/>
                  <a:gd name="connsiteX2" fmla="*/ 1110977 w 1110977"/>
                  <a:gd name="connsiteY2" fmla="*/ 344507 h 357465"/>
                  <a:gd name="connsiteX3" fmla="*/ 269129 w 1110977"/>
                  <a:gd name="connsiteY3" fmla="*/ 344507 h 357465"/>
                  <a:gd name="connsiteX4" fmla="*/ 269129 w 1110977"/>
                  <a:gd name="connsiteY4" fmla="*/ 0 h 357465"/>
                  <a:gd name="connsiteX0" fmla="*/ 0 w 841848"/>
                  <a:gd name="connsiteY0" fmla="*/ 344507 h 344507"/>
                  <a:gd name="connsiteX1" fmla="*/ 841848 w 841848"/>
                  <a:gd name="connsiteY1" fmla="*/ 0 h 344507"/>
                  <a:gd name="connsiteX2" fmla="*/ 841848 w 841848"/>
                  <a:gd name="connsiteY2" fmla="*/ 344507 h 344507"/>
                  <a:gd name="connsiteX3" fmla="*/ 0 w 841848"/>
                  <a:gd name="connsiteY3" fmla="*/ 344507 h 344507"/>
                  <a:gd name="connsiteX0" fmla="*/ 0 w 841848"/>
                  <a:gd name="connsiteY0" fmla="*/ 344506 h 344506"/>
                  <a:gd name="connsiteX1" fmla="*/ 541765 w 841848"/>
                  <a:gd name="connsiteY1" fmla="*/ 0 h 344506"/>
                  <a:gd name="connsiteX2" fmla="*/ 841848 w 841848"/>
                  <a:gd name="connsiteY2" fmla="*/ 344506 h 344506"/>
                  <a:gd name="connsiteX3" fmla="*/ 0 w 841848"/>
                  <a:gd name="connsiteY3" fmla="*/ 344506 h 344506"/>
                  <a:gd name="connsiteX0" fmla="*/ 93639 w 935487"/>
                  <a:gd name="connsiteY0" fmla="*/ 426208 h 426208"/>
                  <a:gd name="connsiteX1" fmla="*/ 635404 w 935487"/>
                  <a:gd name="connsiteY1" fmla="*/ 81702 h 426208"/>
                  <a:gd name="connsiteX2" fmla="*/ 935487 w 935487"/>
                  <a:gd name="connsiteY2" fmla="*/ 426208 h 426208"/>
                  <a:gd name="connsiteX3" fmla="*/ 93639 w 935487"/>
                  <a:gd name="connsiteY3" fmla="*/ 426208 h 426208"/>
                  <a:gd name="connsiteX0" fmla="*/ 298221 w 1140069"/>
                  <a:gd name="connsiteY0" fmla="*/ 406411 h 440132"/>
                  <a:gd name="connsiteX1" fmla="*/ 839986 w 1140069"/>
                  <a:gd name="connsiteY1" fmla="*/ 61905 h 440132"/>
                  <a:gd name="connsiteX2" fmla="*/ 1140069 w 1140069"/>
                  <a:gd name="connsiteY2" fmla="*/ 406411 h 440132"/>
                  <a:gd name="connsiteX3" fmla="*/ 298221 w 1140069"/>
                  <a:gd name="connsiteY3" fmla="*/ 406411 h 440132"/>
                  <a:gd name="connsiteX0" fmla="*/ 260558 w 1102406"/>
                  <a:gd name="connsiteY0" fmla="*/ 438627 h 469443"/>
                  <a:gd name="connsiteX1" fmla="*/ 802323 w 1102406"/>
                  <a:gd name="connsiteY1" fmla="*/ 94121 h 469443"/>
                  <a:gd name="connsiteX2" fmla="*/ 1102406 w 1102406"/>
                  <a:gd name="connsiteY2" fmla="*/ 438627 h 469443"/>
                  <a:gd name="connsiteX3" fmla="*/ 260558 w 1102406"/>
                  <a:gd name="connsiteY3" fmla="*/ 438627 h 469443"/>
                  <a:gd name="connsiteX0" fmla="*/ 326170 w 1168018"/>
                  <a:gd name="connsiteY0" fmla="*/ 432994 h 485373"/>
                  <a:gd name="connsiteX1" fmla="*/ 867935 w 1168018"/>
                  <a:gd name="connsiteY1" fmla="*/ 88488 h 485373"/>
                  <a:gd name="connsiteX2" fmla="*/ 1168018 w 1168018"/>
                  <a:gd name="connsiteY2" fmla="*/ 432994 h 485373"/>
                  <a:gd name="connsiteX3" fmla="*/ 326170 w 1168018"/>
                  <a:gd name="connsiteY3" fmla="*/ 432994 h 485373"/>
                  <a:gd name="connsiteX0" fmla="*/ 291248 w 1133096"/>
                  <a:gd name="connsiteY0" fmla="*/ 437239 h 472821"/>
                  <a:gd name="connsiteX1" fmla="*/ 833013 w 1133096"/>
                  <a:gd name="connsiteY1" fmla="*/ 92733 h 472821"/>
                  <a:gd name="connsiteX2" fmla="*/ 1133096 w 1133096"/>
                  <a:gd name="connsiteY2" fmla="*/ 437239 h 472821"/>
                  <a:gd name="connsiteX3" fmla="*/ 291248 w 1133096"/>
                  <a:gd name="connsiteY3" fmla="*/ 437239 h 472821"/>
                  <a:gd name="connsiteX0" fmla="*/ 344467 w 1024465"/>
                  <a:gd name="connsiteY0" fmla="*/ 441795 h 477215"/>
                  <a:gd name="connsiteX1" fmla="*/ 724382 w 1024465"/>
                  <a:gd name="connsiteY1" fmla="*/ 92351 h 477215"/>
                  <a:gd name="connsiteX2" fmla="*/ 1024465 w 1024465"/>
                  <a:gd name="connsiteY2" fmla="*/ 436857 h 477215"/>
                  <a:gd name="connsiteX3" fmla="*/ 344467 w 1024465"/>
                  <a:gd name="connsiteY3" fmla="*/ 441795 h 477215"/>
                  <a:gd name="connsiteX0" fmla="*/ 478130 w 1158128"/>
                  <a:gd name="connsiteY0" fmla="*/ 441118 h 479001"/>
                  <a:gd name="connsiteX1" fmla="*/ 858045 w 1158128"/>
                  <a:gd name="connsiteY1" fmla="*/ 91674 h 479001"/>
                  <a:gd name="connsiteX2" fmla="*/ 1158128 w 1158128"/>
                  <a:gd name="connsiteY2" fmla="*/ 436180 h 479001"/>
                  <a:gd name="connsiteX3" fmla="*/ 478130 w 1158128"/>
                  <a:gd name="connsiteY3" fmla="*/ 441118 h 479001"/>
                  <a:gd name="connsiteX0" fmla="*/ 476713 w 1160944"/>
                  <a:gd name="connsiteY0" fmla="*/ 371644 h 442322"/>
                  <a:gd name="connsiteX1" fmla="*/ 860861 w 1160944"/>
                  <a:gd name="connsiteY1" fmla="*/ 97816 h 442322"/>
                  <a:gd name="connsiteX2" fmla="*/ 1160944 w 1160944"/>
                  <a:gd name="connsiteY2" fmla="*/ 442322 h 442322"/>
                  <a:gd name="connsiteX3" fmla="*/ 476713 w 1160944"/>
                  <a:gd name="connsiteY3" fmla="*/ 371644 h 442322"/>
                  <a:gd name="connsiteX0" fmla="*/ 475967 w 1160198"/>
                  <a:gd name="connsiteY0" fmla="*/ 357964 h 461100"/>
                  <a:gd name="connsiteX1" fmla="*/ 860115 w 1160198"/>
                  <a:gd name="connsiteY1" fmla="*/ 84136 h 461100"/>
                  <a:gd name="connsiteX2" fmla="*/ 1160198 w 1160198"/>
                  <a:gd name="connsiteY2" fmla="*/ 428642 h 461100"/>
                  <a:gd name="connsiteX3" fmla="*/ 475967 w 1160198"/>
                  <a:gd name="connsiteY3" fmla="*/ 357964 h 461100"/>
                  <a:gd name="connsiteX0" fmla="*/ 455672 w 1139903"/>
                  <a:gd name="connsiteY0" fmla="*/ 374342 h 474092"/>
                  <a:gd name="connsiteX1" fmla="*/ 839820 w 1139903"/>
                  <a:gd name="connsiteY1" fmla="*/ 100514 h 474092"/>
                  <a:gd name="connsiteX2" fmla="*/ 1139903 w 1139903"/>
                  <a:gd name="connsiteY2" fmla="*/ 445020 h 474092"/>
                  <a:gd name="connsiteX3" fmla="*/ 455672 w 1139903"/>
                  <a:gd name="connsiteY3" fmla="*/ 374342 h 474092"/>
                  <a:gd name="connsiteX0" fmla="*/ 467009 w 1151240"/>
                  <a:gd name="connsiteY0" fmla="*/ 384112 h 481994"/>
                  <a:gd name="connsiteX1" fmla="*/ 851157 w 1151240"/>
                  <a:gd name="connsiteY1" fmla="*/ 110284 h 481994"/>
                  <a:gd name="connsiteX2" fmla="*/ 1151240 w 1151240"/>
                  <a:gd name="connsiteY2" fmla="*/ 454790 h 481994"/>
                  <a:gd name="connsiteX3" fmla="*/ 467009 w 1151240"/>
                  <a:gd name="connsiteY3" fmla="*/ 384112 h 48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1240" h="481994">
                    <a:moveTo>
                      <a:pt x="467009" y="384112"/>
                    </a:moveTo>
                    <a:cubicBezTo>
                      <a:pt x="-395685" y="816646"/>
                      <a:pt x="57333" y="-352116"/>
                      <a:pt x="851157" y="110284"/>
                    </a:cubicBezTo>
                    <a:lnTo>
                      <a:pt x="1151240" y="454790"/>
                    </a:lnTo>
                    <a:lnTo>
                      <a:pt x="467009" y="384112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 7">
                <a:extLst>
                  <a:ext uri="{FF2B5EF4-FFF2-40B4-BE49-F238E27FC236}">
                    <a16:creationId xmlns:a16="http://schemas.microsoft.com/office/drawing/2014/main" id="{2DFD96E8-820A-D302-51F4-03A30769F189}"/>
                  </a:ext>
                </a:extLst>
              </p:cNvPr>
              <p:cNvSpPr/>
              <p:nvPr/>
            </p:nvSpPr>
            <p:spPr>
              <a:xfrm rot="21318299" flipH="1">
                <a:off x="2983104" y="511868"/>
                <a:ext cx="3388599" cy="2618831"/>
              </a:xfrm>
              <a:custGeom>
                <a:avLst/>
                <a:gdLst>
                  <a:gd name="connsiteX0" fmla="*/ 0 w 1536684"/>
                  <a:gd name="connsiteY0" fmla="*/ 0 h 733425"/>
                  <a:gd name="connsiteX1" fmla="*/ 1536684 w 1536684"/>
                  <a:gd name="connsiteY1" fmla="*/ 0 h 733425"/>
                  <a:gd name="connsiteX2" fmla="*/ 1536684 w 1536684"/>
                  <a:gd name="connsiteY2" fmla="*/ 733425 h 733425"/>
                  <a:gd name="connsiteX3" fmla="*/ 0 w 1536684"/>
                  <a:gd name="connsiteY3" fmla="*/ 733425 h 733425"/>
                  <a:gd name="connsiteX4" fmla="*/ 0 w 1536684"/>
                  <a:gd name="connsiteY4" fmla="*/ 0 h 733425"/>
                  <a:gd name="connsiteX0" fmla="*/ 0 w 1536684"/>
                  <a:gd name="connsiteY0" fmla="*/ 288839 h 1022264"/>
                  <a:gd name="connsiteX1" fmla="*/ 553857 w 1536684"/>
                  <a:gd name="connsiteY1" fmla="*/ 0 h 1022264"/>
                  <a:gd name="connsiteX2" fmla="*/ 1536684 w 1536684"/>
                  <a:gd name="connsiteY2" fmla="*/ 288839 h 1022264"/>
                  <a:gd name="connsiteX3" fmla="*/ 1536684 w 1536684"/>
                  <a:gd name="connsiteY3" fmla="*/ 1022264 h 1022264"/>
                  <a:gd name="connsiteX4" fmla="*/ 0 w 1536684"/>
                  <a:gd name="connsiteY4" fmla="*/ 1022264 h 1022264"/>
                  <a:gd name="connsiteX5" fmla="*/ 0 w 1536684"/>
                  <a:gd name="connsiteY5" fmla="*/ 288839 h 1022264"/>
                  <a:gd name="connsiteX0" fmla="*/ 0 w 1536684"/>
                  <a:gd name="connsiteY0" fmla="*/ 304334 h 1037759"/>
                  <a:gd name="connsiteX1" fmla="*/ 553857 w 1536684"/>
                  <a:gd name="connsiteY1" fmla="*/ 15495 h 1037759"/>
                  <a:gd name="connsiteX2" fmla="*/ 942433 w 1536684"/>
                  <a:gd name="connsiteY2" fmla="*/ 10969 h 1037759"/>
                  <a:gd name="connsiteX3" fmla="*/ 1536684 w 1536684"/>
                  <a:gd name="connsiteY3" fmla="*/ 304334 h 1037759"/>
                  <a:gd name="connsiteX4" fmla="*/ 1536684 w 1536684"/>
                  <a:gd name="connsiteY4" fmla="*/ 1037759 h 1037759"/>
                  <a:gd name="connsiteX5" fmla="*/ 0 w 1536684"/>
                  <a:gd name="connsiteY5" fmla="*/ 1037759 h 1037759"/>
                  <a:gd name="connsiteX6" fmla="*/ 0 w 1536684"/>
                  <a:gd name="connsiteY6" fmla="*/ 304334 h 1037759"/>
                  <a:gd name="connsiteX0" fmla="*/ 0 w 1536684"/>
                  <a:gd name="connsiteY0" fmla="*/ 304334 h 1037759"/>
                  <a:gd name="connsiteX1" fmla="*/ 553857 w 1536684"/>
                  <a:gd name="connsiteY1" fmla="*/ 15495 h 1037759"/>
                  <a:gd name="connsiteX2" fmla="*/ 942433 w 1536684"/>
                  <a:gd name="connsiteY2" fmla="*/ 10969 h 1037759"/>
                  <a:gd name="connsiteX3" fmla="*/ 1221560 w 1536684"/>
                  <a:gd name="connsiteY3" fmla="*/ 25990 h 1037759"/>
                  <a:gd name="connsiteX4" fmla="*/ 1536684 w 1536684"/>
                  <a:gd name="connsiteY4" fmla="*/ 304334 h 1037759"/>
                  <a:gd name="connsiteX5" fmla="*/ 1536684 w 1536684"/>
                  <a:gd name="connsiteY5" fmla="*/ 1037759 h 1037759"/>
                  <a:gd name="connsiteX6" fmla="*/ 0 w 1536684"/>
                  <a:gd name="connsiteY6" fmla="*/ 1037759 h 1037759"/>
                  <a:gd name="connsiteX7" fmla="*/ 0 w 1536684"/>
                  <a:gd name="connsiteY7" fmla="*/ 304334 h 1037759"/>
                  <a:gd name="connsiteX0" fmla="*/ 0 w 1536684"/>
                  <a:gd name="connsiteY0" fmla="*/ 304334 h 1037759"/>
                  <a:gd name="connsiteX1" fmla="*/ 553857 w 1536684"/>
                  <a:gd name="connsiteY1" fmla="*/ 15495 h 1037759"/>
                  <a:gd name="connsiteX2" fmla="*/ 942433 w 1536684"/>
                  <a:gd name="connsiteY2" fmla="*/ 10969 h 1037759"/>
                  <a:gd name="connsiteX3" fmla="*/ 1221560 w 1536684"/>
                  <a:gd name="connsiteY3" fmla="*/ 25990 h 1037759"/>
                  <a:gd name="connsiteX4" fmla="*/ 1451464 w 1536684"/>
                  <a:gd name="connsiteY4" fmla="*/ 114662 h 1037759"/>
                  <a:gd name="connsiteX5" fmla="*/ 1536684 w 1536684"/>
                  <a:gd name="connsiteY5" fmla="*/ 304334 h 1037759"/>
                  <a:gd name="connsiteX6" fmla="*/ 1536684 w 1536684"/>
                  <a:gd name="connsiteY6" fmla="*/ 1037759 h 1037759"/>
                  <a:gd name="connsiteX7" fmla="*/ 0 w 1536684"/>
                  <a:gd name="connsiteY7" fmla="*/ 1037759 h 1037759"/>
                  <a:gd name="connsiteX8" fmla="*/ 0 w 1536684"/>
                  <a:gd name="connsiteY8" fmla="*/ 304334 h 1037759"/>
                  <a:gd name="connsiteX0" fmla="*/ 0 w 1606256"/>
                  <a:gd name="connsiteY0" fmla="*/ 304334 h 1037759"/>
                  <a:gd name="connsiteX1" fmla="*/ 553857 w 1606256"/>
                  <a:gd name="connsiteY1" fmla="*/ 15495 h 1037759"/>
                  <a:gd name="connsiteX2" fmla="*/ 942433 w 1606256"/>
                  <a:gd name="connsiteY2" fmla="*/ 10969 h 1037759"/>
                  <a:gd name="connsiteX3" fmla="*/ 1221560 w 1606256"/>
                  <a:gd name="connsiteY3" fmla="*/ 25990 h 1037759"/>
                  <a:gd name="connsiteX4" fmla="*/ 1451464 w 1606256"/>
                  <a:gd name="connsiteY4" fmla="*/ 114662 h 1037759"/>
                  <a:gd name="connsiteX5" fmla="*/ 1606256 w 1606256"/>
                  <a:gd name="connsiteY5" fmla="*/ 258754 h 1037759"/>
                  <a:gd name="connsiteX6" fmla="*/ 1536684 w 1606256"/>
                  <a:gd name="connsiteY6" fmla="*/ 1037759 h 1037759"/>
                  <a:gd name="connsiteX7" fmla="*/ 0 w 1606256"/>
                  <a:gd name="connsiteY7" fmla="*/ 1037759 h 1037759"/>
                  <a:gd name="connsiteX8" fmla="*/ 0 w 1606256"/>
                  <a:gd name="connsiteY8" fmla="*/ 304334 h 1037759"/>
                  <a:gd name="connsiteX0" fmla="*/ 0 w 1700061"/>
                  <a:gd name="connsiteY0" fmla="*/ 304334 h 1037759"/>
                  <a:gd name="connsiteX1" fmla="*/ 553857 w 1700061"/>
                  <a:gd name="connsiteY1" fmla="*/ 15495 h 1037759"/>
                  <a:gd name="connsiteX2" fmla="*/ 942433 w 1700061"/>
                  <a:gd name="connsiteY2" fmla="*/ 10969 h 1037759"/>
                  <a:gd name="connsiteX3" fmla="*/ 1221560 w 1700061"/>
                  <a:gd name="connsiteY3" fmla="*/ 25990 h 1037759"/>
                  <a:gd name="connsiteX4" fmla="*/ 1451464 w 1700061"/>
                  <a:gd name="connsiteY4" fmla="*/ 114662 h 1037759"/>
                  <a:gd name="connsiteX5" fmla="*/ 1606256 w 1700061"/>
                  <a:gd name="connsiteY5" fmla="*/ 258754 h 1037759"/>
                  <a:gd name="connsiteX6" fmla="*/ 1699713 w 1700061"/>
                  <a:gd name="connsiteY6" fmla="*/ 490596 h 1037759"/>
                  <a:gd name="connsiteX7" fmla="*/ 1536684 w 1700061"/>
                  <a:gd name="connsiteY7" fmla="*/ 1037759 h 1037759"/>
                  <a:gd name="connsiteX8" fmla="*/ 0 w 1700061"/>
                  <a:gd name="connsiteY8" fmla="*/ 1037759 h 1037759"/>
                  <a:gd name="connsiteX9" fmla="*/ 0 w 1700061"/>
                  <a:gd name="connsiteY9" fmla="*/ 304334 h 1037759"/>
                  <a:gd name="connsiteX0" fmla="*/ 0 w 1719330"/>
                  <a:gd name="connsiteY0" fmla="*/ 304334 h 1037759"/>
                  <a:gd name="connsiteX1" fmla="*/ 553857 w 1719330"/>
                  <a:gd name="connsiteY1" fmla="*/ 15495 h 1037759"/>
                  <a:gd name="connsiteX2" fmla="*/ 942433 w 1719330"/>
                  <a:gd name="connsiteY2" fmla="*/ 10969 h 1037759"/>
                  <a:gd name="connsiteX3" fmla="*/ 1221560 w 1719330"/>
                  <a:gd name="connsiteY3" fmla="*/ 25990 h 1037759"/>
                  <a:gd name="connsiteX4" fmla="*/ 1451464 w 1719330"/>
                  <a:gd name="connsiteY4" fmla="*/ 114662 h 1037759"/>
                  <a:gd name="connsiteX5" fmla="*/ 1606256 w 1719330"/>
                  <a:gd name="connsiteY5" fmla="*/ 258754 h 1037759"/>
                  <a:gd name="connsiteX6" fmla="*/ 1699713 w 1719330"/>
                  <a:gd name="connsiteY6" fmla="*/ 490596 h 1037759"/>
                  <a:gd name="connsiteX7" fmla="*/ 1713985 w 1719330"/>
                  <a:gd name="connsiteY7" fmla="*/ 738797 h 1037759"/>
                  <a:gd name="connsiteX8" fmla="*/ 1536684 w 1719330"/>
                  <a:gd name="connsiteY8" fmla="*/ 1037759 h 1037759"/>
                  <a:gd name="connsiteX9" fmla="*/ 0 w 1719330"/>
                  <a:gd name="connsiteY9" fmla="*/ 1037759 h 1037759"/>
                  <a:gd name="connsiteX10" fmla="*/ 0 w 1719330"/>
                  <a:gd name="connsiteY10" fmla="*/ 304334 h 1037759"/>
                  <a:gd name="connsiteX0" fmla="*/ 0 w 1719330"/>
                  <a:gd name="connsiteY0" fmla="*/ 304334 h 1056581"/>
                  <a:gd name="connsiteX1" fmla="*/ 553857 w 1719330"/>
                  <a:gd name="connsiteY1" fmla="*/ 15495 h 1056581"/>
                  <a:gd name="connsiteX2" fmla="*/ 942433 w 1719330"/>
                  <a:gd name="connsiteY2" fmla="*/ 10969 h 1056581"/>
                  <a:gd name="connsiteX3" fmla="*/ 1221560 w 1719330"/>
                  <a:gd name="connsiteY3" fmla="*/ 25990 h 1056581"/>
                  <a:gd name="connsiteX4" fmla="*/ 1451464 w 1719330"/>
                  <a:gd name="connsiteY4" fmla="*/ 114662 h 1056581"/>
                  <a:gd name="connsiteX5" fmla="*/ 1606256 w 1719330"/>
                  <a:gd name="connsiteY5" fmla="*/ 258754 h 1056581"/>
                  <a:gd name="connsiteX6" fmla="*/ 1699713 w 1719330"/>
                  <a:gd name="connsiteY6" fmla="*/ 490596 h 1056581"/>
                  <a:gd name="connsiteX7" fmla="*/ 1713985 w 1719330"/>
                  <a:gd name="connsiteY7" fmla="*/ 738797 h 1056581"/>
                  <a:gd name="connsiteX8" fmla="*/ 1662348 w 1719330"/>
                  <a:gd name="connsiteY8" fmla="*/ 1056581 h 1056581"/>
                  <a:gd name="connsiteX9" fmla="*/ 1536684 w 1719330"/>
                  <a:gd name="connsiteY9" fmla="*/ 1037759 h 1056581"/>
                  <a:gd name="connsiteX10" fmla="*/ 0 w 1719330"/>
                  <a:gd name="connsiteY10" fmla="*/ 1037759 h 1056581"/>
                  <a:gd name="connsiteX11" fmla="*/ 0 w 1719330"/>
                  <a:gd name="connsiteY11" fmla="*/ 304334 h 1056581"/>
                  <a:gd name="connsiteX0" fmla="*/ 0 w 1719330"/>
                  <a:gd name="connsiteY0" fmla="*/ 304334 h 1209472"/>
                  <a:gd name="connsiteX1" fmla="*/ 553857 w 1719330"/>
                  <a:gd name="connsiteY1" fmla="*/ 15495 h 1209472"/>
                  <a:gd name="connsiteX2" fmla="*/ 942433 w 1719330"/>
                  <a:gd name="connsiteY2" fmla="*/ 10969 h 1209472"/>
                  <a:gd name="connsiteX3" fmla="*/ 1221560 w 1719330"/>
                  <a:gd name="connsiteY3" fmla="*/ 25990 h 1209472"/>
                  <a:gd name="connsiteX4" fmla="*/ 1451464 w 1719330"/>
                  <a:gd name="connsiteY4" fmla="*/ 114662 h 1209472"/>
                  <a:gd name="connsiteX5" fmla="*/ 1606256 w 1719330"/>
                  <a:gd name="connsiteY5" fmla="*/ 258754 h 1209472"/>
                  <a:gd name="connsiteX6" fmla="*/ 1699713 w 1719330"/>
                  <a:gd name="connsiteY6" fmla="*/ 490596 h 1209472"/>
                  <a:gd name="connsiteX7" fmla="*/ 1713985 w 1719330"/>
                  <a:gd name="connsiteY7" fmla="*/ 738797 h 1209472"/>
                  <a:gd name="connsiteX8" fmla="*/ 1662348 w 1719330"/>
                  <a:gd name="connsiteY8" fmla="*/ 1056581 h 1209472"/>
                  <a:gd name="connsiteX9" fmla="*/ 1482590 w 1719330"/>
                  <a:gd name="connsiteY9" fmla="*/ 1209472 h 1209472"/>
                  <a:gd name="connsiteX10" fmla="*/ 0 w 1719330"/>
                  <a:gd name="connsiteY10" fmla="*/ 1037759 h 1209472"/>
                  <a:gd name="connsiteX11" fmla="*/ 0 w 1719330"/>
                  <a:gd name="connsiteY11" fmla="*/ 304334 h 1209472"/>
                  <a:gd name="connsiteX0" fmla="*/ 0 w 1719330"/>
                  <a:gd name="connsiteY0" fmla="*/ 304334 h 1287584"/>
                  <a:gd name="connsiteX1" fmla="*/ 553857 w 1719330"/>
                  <a:gd name="connsiteY1" fmla="*/ 15495 h 1287584"/>
                  <a:gd name="connsiteX2" fmla="*/ 942433 w 1719330"/>
                  <a:gd name="connsiteY2" fmla="*/ 10969 h 1287584"/>
                  <a:gd name="connsiteX3" fmla="*/ 1221560 w 1719330"/>
                  <a:gd name="connsiteY3" fmla="*/ 25990 h 1287584"/>
                  <a:gd name="connsiteX4" fmla="*/ 1451464 w 1719330"/>
                  <a:gd name="connsiteY4" fmla="*/ 114662 h 1287584"/>
                  <a:gd name="connsiteX5" fmla="*/ 1606256 w 1719330"/>
                  <a:gd name="connsiteY5" fmla="*/ 258754 h 1287584"/>
                  <a:gd name="connsiteX6" fmla="*/ 1699713 w 1719330"/>
                  <a:gd name="connsiteY6" fmla="*/ 490596 h 1287584"/>
                  <a:gd name="connsiteX7" fmla="*/ 1713985 w 1719330"/>
                  <a:gd name="connsiteY7" fmla="*/ 738797 h 1287584"/>
                  <a:gd name="connsiteX8" fmla="*/ 1662348 w 1719330"/>
                  <a:gd name="connsiteY8" fmla="*/ 1056581 h 1287584"/>
                  <a:gd name="connsiteX9" fmla="*/ 1482590 w 1719330"/>
                  <a:gd name="connsiteY9" fmla="*/ 1209472 h 1287584"/>
                  <a:gd name="connsiteX10" fmla="*/ 1183471 w 1719330"/>
                  <a:gd name="connsiteY10" fmla="*/ 1286532 h 1287584"/>
                  <a:gd name="connsiteX11" fmla="*/ 0 w 1719330"/>
                  <a:gd name="connsiteY11" fmla="*/ 1037759 h 1287584"/>
                  <a:gd name="connsiteX12" fmla="*/ 0 w 1719330"/>
                  <a:gd name="connsiteY12" fmla="*/ 304334 h 1287584"/>
                  <a:gd name="connsiteX0" fmla="*/ 0 w 1719330"/>
                  <a:gd name="connsiteY0" fmla="*/ 304334 h 1366129"/>
                  <a:gd name="connsiteX1" fmla="*/ 553857 w 1719330"/>
                  <a:gd name="connsiteY1" fmla="*/ 15495 h 1366129"/>
                  <a:gd name="connsiteX2" fmla="*/ 942433 w 1719330"/>
                  <a:gd name="connsiteY2" fmla="*/ 10969 h 1366129"/>
                  <a:gd name="connsiteX3" fmla="*/ 1221560 w 1719330"/>
                  <a:gd name="connsiteY3" fmla="*/ 25990 h 1366129"/>
                  <a:gd name="connsiteX4" fmla="*/ 1451464 w 1719330"/>
                  <a:gd name="connsiteY4" fmla="*/ 114662 h 1366129"/>
                  <a:gd name="connsiteX5" fmla="*/ 1606256 w 1719330"/>
                  <a:gd name="connsiteY5" fmla="*/ 258754 h 1366129"/>
                  <a:gd name="connsiteX6" fmla="*/ 1699713 w 1719330"/>
                  <a:gd name="connsiteY6" fmla="*/ 490596 h 1366129"/>
                  <a:gd name="connsiteX7" fmla="*/ 1713985 w 1719330"/>
                  <a:gd name="connsiteY7" fmla="*/ 738797 h 1366129"/>
                  <a:gd name="connsiteX8" fmla="*/ 1662348 w 1719330"/>
                  <a:gd name="connsiteY8" fmla="*/ 1056581 h 1366129"/>
                  <a:gd name="connsiteX9" fmla="*/ 1482590 w 1719330"/>
                  <a:gd name="connsiteY9" fmla="*/ 1209472 h 1366129"/>
                  <a:gd name="connsiteX10" fmla="*/ 1183471 w 1719330"/>
                  <a:gd name="connsiteY10" fmla="*/ 1286532 h 1366129"/>
                  <a:gd name="connsiteX11" fmla="*/ 846577 w 1719330"/>
                  <a:gd name="connsiteY11" fmla="*/ 1363476 h 1366129"/>
                  <a:gd name="connsiteX12" fmla="*/ 0 w 1719330"/>
                  <a:gd name="connsiteY12" fmla="*/ 1037759 h 1366129"/>
                  <a:gd name="connsiteX13" fmla="*/ 0 w 1719330"/>
                  <a:gd name="connsiteY13" fmla="*/ 304334 h 1366129"/>
                  <a:gd name="connsiteX0" fmla="*/ 0 w 1719330"/>
                  <a:gd name="connsiteY0" fmla="*/ 304334 h 1369405"/>
                  <a:gd name="connsiteX1" fmla="*/ 553857 w 1719330"/>
                  <a:gd name="connsiteY1" fmla="*/ 15495 h 1369405"/>
                  <a:gd name="connsiteX2" fmla="*/ 942433 w 1719330"/>
                  <a:gd name="connsiteY2" fmla="*/ 10969 h 1369405"/>
                  <a:gd name="connsiteX3" fmla="*/ 1221560 w 1719330"/>
                  <a:gd name="connsiteY3" fmla="*/ 25990 h 1369405"/>
                  <a:gd name="connsiteX4" fmla="*/ 1451464 w 1719330"/>
                  <a:gd name="connsiteY4" fmla="*/ 114662 h 1369405"/>
                  <a:gd name="connsiteX5" fmla="*/ 1606256 w 1719330"/>
                  <a:gd name="connsiteY5" fmla="*/ 258754 h 1369405"/>
                  <a:gd name="connsiteX6" fmla="*/ 1699713 w 1719330"/>
                  <a:gd name="connsiteY6" fmla="*/ 490596 h 1369405"/>
                  <a:gd name="connsiteX7" fmla="*/ 1713985 w 1719330"/>
                  <a:gd name="connsiteY7" fmla="*/ 738797 h 1369405"/>
                  <a:gd name="connsiteX8" fmla="*/ 1662348 w 1719330"/>
                  <a:gd name="connsiteY8" fmla="*/ 1056581 h 1369405"/>
                  <a:gd name="connsiteX9" fmla="*/ 1482590 w 1719330"/>
                  <a:gd name="connsiteY9" fmla="*/ 1209472 h 1369405"/>
                  <a:gd name="connsiteX10" fmla="*/ 1183471 w 1719330"/>
                  <a:gd name="connsiteY10" fmla="*/ 1286532 h 1369405"/>
                  <a:gd name="connsiteX11" fmla="*/ 846577 w 1719330"/>
                  <a:gd name="connsiteY11" fmla="*/ 1363476 h 1369405"/>
                  <a:gd name="connsiteX12" fmla="*/ 591866 w 1719330"/>
                  <a:gd name="connsiteY12" fmla="*/ 1359847 h 1369405"/>
                  <a:gd name="connsiteX13" fmla="*/ 0 w 1719330"/>
                  <a:gd name="connsiteY13" fmla="*/ 1037759 h 1369405"/>
                  <a:gd name="connsiteX14" fmla="*/ 0 w 1719330"/>
                  <a:gd name="connsiteY14" fmla="*/ 304334 h 1369405"/>
                  <a:gd name="connsiteX0" fmla="*/ 0 w 1719330"/>
                  <a:gd name="connsiteY0" fmla="*/ 304334 h 1369405"/>
                  <a:gd name="connsiteX1" fmla="*/ 553857 w 1719330"/>
                  <a:gd name="connsiteY1" fmla="*/ 15495 h 1369405"/>
                  <a:gd name="connsiteX2" fmla="*/ 942433 w 1719330"/>
                  <a:gd name="connsiteY2" fmla="*/ 10969 h 1369405"/>
                  <a:gd name="connsiteX3" fmla="*/ 1221560 w 1719330"/>
                  <a:gd name="connsiteY3" fmla="*/ 25990 h 1369405"/>
                  <a:gd name="connsiteX4" fmla="*/ 1451464 w 1719330"/>
                  <a:gd name="connsiteY4" fmla="*/ 114662 h 1369405"/>
                  <a:gd name="connsiteX5" fmla="*/ 1606256 w 1719330"/>
                  <a:gd name="connsiteY5" fmla="*/ 258754 h 1369405"/>
                  <a:gd name="connsiteX6" fmla="*/ 1699713 w 1719330"/>
                  <a:gd name="connsiteY6" fmla="*/ 490596 h 1369405"/>
                  <a:gd name="connsiteX7" fmla="*/ 1713985 w 1719330"/>
                  <a:gd name="connsiteY7" fmla="*/ 738797 h 1369405"/>
                  <a:gd name="connsiteX8" fmla="*/ 1662348 w 1719330"/>
                  <a:gd name="connsiteY8" fmla="*/ 1056581 h 1369405"/>
                  <a:gd name="connsiteX9" fmla="*/ 1482590 w 1719330"/>
                  <a:gd name="connsiteY9" fmla="*/ 1209472 h 1369405"/>
                  <a:gd name="connsiteX10" fmla="*/ 1183471 w 1719330"/>
                  <a:gd name="connsiteY10" fmla="*/ 1286532 h 1369405"/>
                  <a:gd name="connsiteX11" fmla="*/ 846577 w 1719330"/>
                  <a:gd name="connsiteY11" fmla="*/ 1363476 h 1369405"/>
                  <a:gd name="connsiteX12" fmla="*/ 591866 w 1719330"/>
                  <a:gd name="connsiteY12" fmla="*/ 1359847 h 1369405"/>
                  <a:gd name="connsiteX13" fmla="*/ 348543 w 1719330"/>
                  <a:gd name="connsiteY13" fmla="*/ 1331802 h 1369405"/>
                  <a:gd name="connsiteX14" fmla="*/ 0 w 1719330"/>
                  <a:gd name="connsiteY14" fmla="*/ 1037759 h 1369405"/>
                  <a:gd name="connsiteX15" fmla="*/ 0 w 1719330"/>
                  <a:gd name="connsiteY15" fmla="*/ 304334 h 1369405"/>
                  <a:gd name="connsiteX0" fmla="*/ 0 w 1719330"/>
                  <a:gd name="connsiteY0" fmla="*/ 304334 h 1369405"/>
                  <a:gd name="connsiteX1" fmla="*/ 553857 w 1719330"/>
                  <a:gd name="connsiteY1" fmla="*/ 15495 h 1369405"/>
                  <a:gd name="connsiteX2" fmla="*/ 942433 w 1719330"/>
                  <a:gd name="connsiteY2" fmla="*/ 10969 h 1369405"/>
                  <a:gd name="connsiteX3" fmla="*/ 1221560 w 1719330"/>
                  <a:gd name="connsiteY3" fmla="*/ 25990 h 1369405"/>
                  <a:gd name="connsiteX4" fmla="*/ 1451464 w 1719330"/>
                  <a:gd name="connsiteY4" fmla="*/ 114662 h 1369405"/>
                  <a:gd name="connsiteX5" fmla="*/ 1606256 w 1719330"/>
                  <a:gd name="connsiteY5" fmla="*/ 258754 h 1369405"/>
                  <a:gd name="connsiteX6" fmla="*/ 1699713 w 1719330"/>
                  <a:gd name="connsiteY6" fmla="*/ 490596 h 1369405"/>
                  <a:gd name="connsiteX7" fmla="*/ 1713985 w 1719330"/>
                  <a:gd name="connsiteY7" fmla="*/ 738797 h 1369405"/>
                  <a:gd name="connsiteX8" fmla="*/ 1662348 w 1719330"/>
                  <a:gd name="connsiteY8" fmla="*/ 1056581 h 1369405"/>
                  <a:gd name="connsiteX9" fmla="*/ 1482590 w 1719330"/>
                  <a:gd name="connsiteY9" fmla="*/ 1209472 h 1369405"/>
                  <a:gd name="connsiteX10" fmla="*/ 1183471 w 1719330"/>
                  <a:gd name="connsiteY10" fmla="*/ 1286532 h 1369405"/>
                  <a:gd name="connsiteX11" fmla="*/ 846577 w 1719330"/>
                  <a:gd name="connsiteY11" fmla="*/ 1363476 h 1369405"/>
                  <a:gd name="connsiteX12" fmla="*/ 591866 w 1719330"/>
                  <a:gd name="connsiteY12" fmla="*/ 1359847 h 1369405"/>
                  <a:gd name="connsiteX13" fmla="*/ 348543 w 1719330"/>
                  <a:gd name="connsiteY13" fmla="*/ 1331802 h 1369405"/>
                  <a:gd name="connsiteX14" fmla="*/ 88539 w 1719330"/>
                  <a:gd name="connsiteY14" fmla="*/ 1299691 h 1369405"/>
                  <a:gd name="connsiteX15" fmla="*/ 0 w 1719330"/>
                  <a:gd name="connsiteY15" fmla="*/ 1037759 h 1369405"/>
                  <a:gd name="connsiteX16" fmla="*/ 0 w 1719330"/>
                  <a:gd name="connsiteY16" fmla="*/ 304334 h 1369405"/>
                  <a:gd name="connsiteX0" fmla="*/ 176999 w 1896329"/>
                  <a:gd name="connsiteY0" fmla="*/ 304334 h 1369405"/>
                  <a:gd name="connsiteX1" fmla="*/ 730856 w 1896329"/>
                  <a:gd name="connsiteY1" fmla="*/ 15495 h 1369405"/>
                  <a:gd name="connsiteX2" fmla="*/ 1119432 w 1896329"/>
                  <a:gd name="connsiteY2" fmla="*/ 10969 h 1369405"/>
                  <a:gd name="connsiteX3" fmla="*/ 1398559 w 1896329"/>
                  <a:gd name="connsiteY3" fmla="*/ 25990 h 1369405"/>
                  <a:gd name="connsiteX4" fmla="*/ 1628463 w 1896329"/>
                  <a:gd name="connsiteY4" fmla="*/ 114662 h 1369405"/>
                  <a:gd name="connsiteX5" fmla="*/ 1783255 w 1896329"/>
                  <a:gd name="connsiteY5" fmla="*/ 258754 h 1369405"/>
                  <a:gd name="connsiteX6" fmla="*/ 1876712 w 1896329"/>
                  <a:gd name="connsiteY6" fmla="*/ 490596 h 1369405"/>
                  <a:gd name="connsiteX7" fmla="*/ 1890984 w 1896329"/>
                  <a:gd name="connsiteY7" fmla="*/ 738797 h 1369405"/>
                  <a:gd name="connsiteX8" fmla="*/ 1839347 w 1896329"/>
                  <a:gd name="connsiteY8" fmla="*/ 1056581 h 1369405"/>
                  <a:gd name="connsiteX9" fmla="*/ 1659589 w 1896329"/>
                  <a:gd name="connsiteY9" fmla="*/ 1209472 h 1369405"/>
                  <a:gd name="connsiteX10" fmla="*/ 1360470 w 1896329"/>
                  <a:gd name="connsiteY10" fmla="*/ 1286532 h 1369405"/>
                  <a:gd name="connsiteX11" fmla="*/ 1023576 w 1896329"/>
                  <a:gd name="connsiteY11" fmla="*/ 1363476 h 1369405"/>
                  <a:gd name="connsiteX12" fmla="*/ 768865 w 1896329"/>
                  <a:gd name="connsiteY12" fmla="*/ 1359847 h 1369405"/>
                  <a:gd name="connsiteX13" fmla="*/ 525542 w 1896329"/>
                  <a:gd name="connsiteY13" fmla="*/ 1331802 h 1369405"/>
                  <a:gd name="connsiteX14" fmla="*/ 265538 w 1896329"/>
                  <a:gd name="connsiteY14" fmla="*/ 1299691 h 1369405"/>
                  <a:gd name="connsiteX15" fmla="*/ 0 w 1896329"/>
                  <a:gd name="connsiteY15" fmla="*/ 1010927 h 1369405"/>
                  <a:gd name="connsiteX16" fmla="*/ 176999 w 1896329"/>
                  <a:gd name="connsiteY16" fmla="*/ 304334 h 1369405"/>
                  <a:gd name="connsiteX0" fmla="*/ 176999 w 1896329"/>
                  <a:gd name="connsiteY0" fmla="*/ 304334 h 1369405"/>
                  <a:gd name="connsiteX1" fmla="*/ 730856 w 1896329"/>
                  <a:gd name="connsiteY1" fmla="*/ 15495 h 1369405"/>
                  <a:gd name="connsiteX2" fmla="*/ 1119432 w 1896329"/>
                  <a:gd name="connsiteY2" fmla="*/ 10969 h 1369405"/>
                  <a:gd name="connsiteX3" fmla="*/ 1398559 w 1896329"/>
                  <a:gd name="connsiteY3" fmla="*/ 25990 h 1369405"/>
                  <a:gd name="connsiteX4" fmla="*/ 1628463 w 1896329"/>
                  <a:gd name="connsiteY4" fmla="*/ 114662 h 1369405"/>
                  <a:gd name="connsiteX5" fmla="*/ 1783255 w 1896329"/>
                  <a:gd name="connsiteY5" fmla="*/ 258754 h 1369405"/>
                  <a:gd name="connsiteX6" fmla="*/ 1876712 w 1896329"/>
                  <a:gd name="connsiteY6" fmla="*/ 490596 h 1369405"/>
                  <a:gd name="connsiteX7" fmla="*/ 1890984 w 1896329"/>
                  <a:gd name="connsiteY7" fmla="*/ 738797 h 1369405"/>
                  <a:gd name="connsiteX8" fmla="*/ 1839347 w 1896329"/>
                  <a:gd name="connsiteY8" fmla="*/ 1056581 h 1369405"/>
                  <a:gd name="connsiteX9" fmla="*/ 1659589 w 1896329"/>
                  <a:gd name="connsiteY9" fmla="*/ 1209472 h 1369405"/>
                  <a:gd name="connsiteX10" fmla="*/ 1360470 w 1896329"/>
                  <a:gd name="connsiteY10" fmla="*/ 1286532 h 1369405"/>
                  <a:gd name="connsiteX11" fmla="*/ 1023576 w 1896329"/>
                  <a:gd name="connsiteY11" fmla="*/ 1363476 h 1369405"/>
                  <a:gd name="connsiteX12" fmla="*/ 768865 w 1896329"/>
                  <a:gd name="connsiteY12" fmla="*/ 1359847 h 1369405"/>
                  <a:gd name="connsiteX13" fmla="*/ 525542 w 1896329"/>
                  <a:gd name="connsiteY13" fmla="*/ 1331802 h 1369405"/>
                  <a:gd name="connsiteX14" fmla="*/ 265538 w 1896329"/>
                  <a:gd name="connsiteY14" fmla="*/ 1299691 h 1369405"/>
                  <a:gd name="connsiteX15" fmla="*/ 0 w 1896329"/>
                  <a:gd name="connsiteY15" fmla="*/ 1010927 h 1369405"/>
                  <a:gd name="connsiteX16" fmla="*/ 176999 w 1896329"/>
                  <a:gd name="connsiteY16" fmla="*/ 304334 h 1369405"/>
                  <a:gd name="connsiteX0" fmla="*/ 176999 w 1896329"/>
                  <a:gd name="connsiteY0" fmla="*/ 304334 h 1378339"/>
                  <a:gd name="connsiteX1" fmla="*/ 730856 w 1896329"/>
                  <a:gd name="connsiteY1" fmla="*/ 15495 h 1378339"/>
                  <a:gd name="connsiteX2" fmla="*/ 1119432 w 1896329"/>
                  <a:gd name="connsiteY2" fmla="*/ 10969 h 1378339"/>
                  <a:gd name="connsiteX3" fmla="*/ 1398559 w 1896329"/>
                  <a:gd name="connsiteY3" fmla="*/ 25990 h 1378339"/>
                  <a:gd name="connsiteX4" fmla="*/ 1628463 w 1896329"/>
                  <a:gd name="connsiteY4" fmla="*/ 114662 h 1378339"/>
                  <a:gd name="connsiteX5" fmla="*/ 1783255 w 1896329"/>
                  <a:gd name="connsiteY5" fmla="*/ 258754 h 1378339"/>
                  <a:gd name="connsiteX6" fmla="*/ 1876712 w 1896329"/>
                  <a:gd name="connsiteY6" fmla="*/ 490596 h 1378339"/>
                  <a:gd name="connsiteX7" fmla="*/ 1890984 w 1896329"/>
                  <a:gd name="connsiteY7" fmla="*/ 738797 h 1378339"/>
                  <a:gd name="connsiteX8" fmla="*/ 1839347 w 1896329"/>
                  <a:gd name="connsiteY8" fmla="*/ 1056581 h 1378339"/>
                  <a:gd name="connsiteX9" fmla="*/ 1659589 w 1896329"/>
                  <a:gd name="connsiteY9" fmla="*/ 1209472 h 1378339"/>
                  <a:gd name="connsiteX10" fmla="*/ 1360470 w 1896329"/>
                  <a:gd name="connsiteY10" fmla="*/ 1286532 h 1378339"/>
                  <a:gd name="connsiteX11" fmla="*/ 1023576 w 1896329"/>
                  <a:gd name="connsiteY11" fmla="*/ 1363476 h 1378339"/>
                  <a:gd name="connsiteX12" fmla="*/ 768865 w 1896329"/>
                  <a:gd name="connsiteY12" fmla="*/ 1359847 h 1378339"/>
                  <a:gd name="connsiteX13" fmla="*/ 525542 w 1896329"/>
                  <a:gd name="connsiteY13" fmla="*/ 1331802 h 1378339"/>
                  <a:gd name="connsiteX14" fmla="*/ 265538 w 1896329"/>
                  <a:gd name="connsiteY14" fmla="*/ 1299691 h 1378339"/>
                  <a:gd name="connsiteX15" fmla="*/ 0 w 1896329"/>
                  <a:gd name="connsiteY15" fmla="*/ 1010927 h 1378339"/>
                  <a:gd name="connsiteX16" fmla="*/ 176999 w 1896329"/>
                  <a:gd name="connsiteY16" fmla="*/ 304334 h 1378339"/>
                  <a:gd name="connsiteX0" fmla="*/ 176999 w 1896329"/>
                  <a:gd name="connsiteY0" fmla="*/ 304334 h 1410160"/>
                  <a:gd name="connsiteX1" fmla="*/ 730856 w 1896329"/>
                  <a:gd name="connsiteY1" fmla="*/ 15495 h 1410160"/>
                  <a:gd name="connsiteX2" fmla="*/ 1119432 w 1896329"/>
                  <a:gd name="connsiteY2" fmla="*/ 10969 h 1410160"/>
                  <a:gd name="connsiteX3" fmla="*/ 1398559 w 1896329"/>
                  <a:gd name="connsiteY3" fmla="*/ 25990 h 1410160"/>
                  <a:gd name="connsiteX4" fmla="*/ 1628463 w 1896329"/>
                  <a:gd name="connsiteY4" fmla="*/ 114662 h 1410160"/>
                  <a:gd name="connsiteX5" fmla="*/ 1783255 w 1896329"/>
                  <a:gd name="connsiteY5" fmla="*/ 258754 h 1410160"/>
                  <a:gd name="connsiteX6" fmla="*/ 1876712 w 1896329"/>
                  <a:gd name="connsiteY6" fmla="*/ 490596 h 1410160"/>
                  <a:gd name="connsiteX7" fmla="*/ 1890984 w 1896329"/>
                  <a:gd name="connsiteY7" fmla="*/ 738797 h 1410160"/>
                  <a:gd name="connsiteX8" fmla="*/ 1839347 w 1896329"/>
                  <a:gd name="connsiteY8" fmla="*/ 1056581 h 1410160"/>
                  <a:gd name="connsiteX9" fmla="*/ 1659589 w 1896329"/>
                  <a:gd name="connsiteY9" fmla="*/ 1209472 h 1410160"/>
                  <a:gd name="connsiteX10" fmla="*/ 1360470 w 1896329"/>
                  <a:gd name="connsiteY10" fmla="*/ 1286532 h 1410160"/>
                  <a:gd name="connsiteX11" fmla="*/ 1023576 w 1896329"/>
                  <a:gd name="connsiteY11" fmla="*/ 1363476 h 1410160"/>
                  <a:gd name="connsiteX12" fmla="*/ 768865 w 1896329"/>
                  <a:gd name="connsiteY12" fmla="*/ 1359847 h 1410160"/>
                  <a:gd name="connsiteX13" fmla="*/ 525542 w 1896329"/>
                  <a:gd name="connsiteY13" fmla="*/ 1331802 h 1410160"/>
                  <a:gd name="connsiteX14" fmla="*/ 265538 w 1896329"/>
                  <a:gd name="connsiteY14" fmla="*/ 1299691 h 1410160"/>
                  <a:gd name="connsiteX15" fmla="*/ 0 w 1896329"/>
                  <a:gd name="connsiteY15" fmla="*/ 1010927 h 1410160"/>
                  <a:gd name="connsiteX16" fmla="*/ 176999 w 1896329"/>
                  <a:gd name="connsiteY16" fmla="*/ 304334 h 1410160"/>
                  <a:gd name="connsiteX0" fmla="*/ 176999 w 1896329"/>
                  <a:gd name="connsiteY0" fmla="*/ 304334 h 1411688"/>
                  <a:gd name="connsiteX1" fmla="*/ 730856 w 1896329"/>
                  <a:gd name="connsiteY1" fmla="*/ 15495 h 1411688"/>
                  <a:gd name="connsiteX2" fmla="*/ 1119432 w 1896329"/>
                  <a:gd name="connsiteY2" fmla="*/ 10969 h 1411688"/>
                  <a:gd name="connsiteX3" fmla="*/ 1398559 w 1896329"/>
                  <a:gd name="connsiteY3" fmla="*/ 25990 h 1411688"/>
                  <a:gd name="connsiteX4" fmla="*/ 1628463 w 1896329"/>
                  <a:gd name="connsiteY4" fmla="*/ 114662 h 1411688"/>
                  <a:gd name="connsiteX5" fmla="*/ 1783255 w 1896329"/>
                  <a:gd name="connsiteY5" fmla="*/ 258754 h 1411688"/>
                  <a:gd name="connsiteX6" fmla="*/ 1876712 w 1896329"/>
                  <a:gd name="connsiteY6" fmla="*/ 490596 h 1411688"/>
                  <a:gd name="connsiteX7" fmla="*/ 1890984 w 1896329"/>
                  <a:gd name="connsiteY7" fmla="*/ 738797 h 1411688"/>
                  <a:gd name="connsiteX8" fmla="*/ 1839347 w 1896329"/>
                  <a:gd name="connsiteY8" fmla="*/ 1056581 h 1411688"/>
                  <a:gd name="connsiteX9" fmla="*/ 1659589 w 1896329"/>
                  <a:gd name="connsiteY9" fmla="*/ 1209472 h 1411688"/>
                  <a:gd name="connsiteX10" fmla="*/ 1360470 w 1896329"/>
                  <a:gd name="connsiteY10" fmla="*/ 1286532 h 1411688"/>
                  <a:gd name="connsiteX11" fmla="*/ 1023576 w 1896329"/>
                  <a:gd name="connsiteY11" fmla="*/ 1363476 h 1411688"/>
                  <a:gd name="connsiteX12" fmla="*/ 768865 w 1896329"/>
                  <a:gd name="connsiteY12" fmla="*/ 1359847 h 1411688"/>
                  <a:gd name="connsiteX13" fmla="*/ 525542 w 1896329"/>
                  <a:gd name="connsiteY13" fmla="*/ 1331802 h 1411688"/>
                  <a:gd name="connsiteX14" fmla="*/ 265538 w 1896329"/>
                  <a:gd name="connsiteY14" fmla="*/ 1299691 h 1411688"/>
                  <a:gd name="connsiteX15" fmla="*/ 0 w 1896329"/>
                  <a:gd name="connsiteY15" fmla="*/ 1010927 h 1411688"/>
                  <a:gd name="connsiteX16" fmla="*/ 176999 w 1896329"/>
                  <a:gd name="connsiteY16" fmla="*/ 304334 h 1411688"/>
                  <a:gd name="connsiteX0" fmla="*/ 176999 w 1896329"/>
                  <a:gd name="connsiteY0" fmla="*/ 304334 h 1411688"/>
                  <a:gd name="connsiteX1" fmla="*/ 730856 w 1896329"/>
                  <a:gd name="connsiteY1" fmla="*/ 15495 h 1411688"/>
                  <a:gd name="connsiteX2" fmla="*/ 1119432 w 1896329"/>
                  <a:gd name="connsiteY2" fmla="*/ 10969 h 1411688"/>
                  <a:gd name="connsiteX3" fmla="*/ 1398559 w 1896329"/>
                  <a:gd name="connsiteY3" fmla="*/ 25990 h 1411688"/>
                  <a:gd name="connsiteX4" fmla="*/ 1628463 w 1896329"/>
                  <a:gd name="connsiteY4" fmla="*/ 114662 h 1411688"/>
                  <a:gd name="connsiteX5" fmla="*/ 1783255 w 1896329"/>
                  <a:gd name="connsiteY5" fmla="*/ 258754 h 1411688"/>
                  <a:gd name="connsiteX6" fmla="*/ 1876712 w 1896329"/>
                  <a:gd name="connsiteY6" fmla="*/ 490596 h 1411688"/>
                  <a:gd name="connsiteX7" fmla="*/ 1890984 w 1896329"/>
                  <a:gd name="connsiteY7" fmla="*/ 738797 h 1411688"/>
                  <a:gd name="connsiteX8" fmla="*/ 1839347 w 1896329"/>
                  <a:gd name="connsiteY8" fmla="*/ 1056581 h 1411688"/>
                  <a:gd name="connsiteX9" fmla="*/ 1659589 w 1896329"/>
                  <a:gd name="connsiteY9" fmla="*/ 1209472 h 1411688"/>
                  <a:gd name="connsiteX10" fmla="*/ 1360470 w 1896329"/>
                  <a:gd name="connsiteY10" fmla="*/ 1286532 h 1411688"/>
                  <a:gd name="connsiteX11" fmla="*/ 1023576 w 1896329"/>
                  <a:gd name="connsiteY11" fmla="*/ 1363476 h 1411688"/>
                  <a:gd name="connsiteX12" fmla="*/ 768865 w 1896329"/>
                  <a:gd name="connsiteY12" fmla="*/ 1359847 h 1411688"/>
                  <a:gd name="connsiteX13" fmla="*/ 525542 w 1896329"/>
                  <a:gd name="connsiteY13" fmla="*/ 1331802 h 1411688"/>
                  <a:gd name="connsiteX14" fmla="*/ 265538 w 1896329"/>
                  <a:gd name="connsiteY14" fmla="*/ 1299691 h 1411688"/>
                  <a:gd name="connsiteX15" fmla="*/ 0 w 1896329"/>
                  <a:gd name="connsiteY15" fmla="*/ 1010927 h 1411688"/>
                  <a:gd name="connsiteX16" fmla="*/ 176999 w 1896329"/>
                  <a:gd name="connsiteY16" fmla="*/ 304334 h 1411688"/>
                  <a:gd name="connsiteX0" fmla="*/ 176999 w 1896329"/>
                  <a:gd name="connsiteY0" fmla="*/ 304334 h 1411688"/>
                  <a:gd name="connsiteX1" fmla="*/ 730856 w 1896329"/>
                  <a:gd name="connsiteY1" fmla="*/ 15495 h 1411688"/>
                  <a:gd name="connsiteX2" fmla="*/ 1119432 w 1896329"/>
                  <a:gd name="connsiteY2" fmla="*/ 10969 h 1411688"/>
                  <a:gd name="connsiteX3" fmla="*/ 1398559 w 1896329"/>
                  <a:gd name="connsiteY3" fmla="*/ 25990 h 1411688"/>
                  <a:gd name="connsiteX4" fmla="*/ 1628463 w 1896329"/>
                  <a:gd name="connsiteY4" fmla="*/ 114662 h 1411688"/>
                  <a:gd name="connsiteX5" fmla="*/ 1783255 w 1896329"/>
                  <a:gd name="connsiteY5" fmla="*/ 258754 h 1411688"/>
                  <a:gd name="connsiteX6" fmla="*/ 1876712 w 1896329"/>
                  <a:gd name="connsiteY6" fmla="*/ 490596 h 1411688"/>
                  <a:gd name="connsiteX7" fmla="*/ 1890984 w 1896329"/>
                  <a:gd name="connsiteY7" fmla="*/ 738797 h 1411688"/>
                  <a:gd name="connsiteX8" fmla="*/ 1839347 w 1896329"/>
                  <a:gd name="connsiteY8" fmla="*/ 1056581 h 1411688"/>
                  <a:gd name="connsiteX9" fmla="*/ 1659589 w 1896329"/>
                  <a:gd name="connsiteY9" fmla="*/ 1209472 h 1411688"/>
                  <a:gd name="connsiteX10" fmla="*/ 1360470 w 1896329"/>
                  <a:gd name="connsiteY10" fmla="*/ 1286532 h 1411688"/>
                  <a:gd name="connsiteX11" fmla="*/ 1023576 w 1896329"/>
                  <a:gd name="connsiteY11" fmla="*/ 1363476 h 1411688"/>
                  <a:gd name="connsiteX12" fmla="*/ 768865 w 1896329"/>
                  <a:gd name="connsiteY12" fmla="*/ 1359847 h 1411688"/>
                  <a:gd name="connsiteX13" fmla="*/ 525542 w 1896329"/>
                  <a:gd name="connsiteY13" fmla="*/ 1331802 h 1411688"/>
                  <a:gd name="connsiteX14" fmla="*/ 265538 w 1896329"/>
                  <a:gd name="connsiteY14" fmla="*/ 1299691 h 1411688"/>
                  <a:gd name="connsiteX15" fmla="*/ 0 w 1896329"/>
                  <a:gd name="connsiteY15" fmla="*/ 1010927 h 1411688"/>
                  <a:gd name="connsiteX16" fmla="*/ 176999 w 1896329"/>
                  <a:gd name="connsiteY16" fmla="*/ 304334 h 1411688"/>
                  <a:gd name="connsiteX0" fmla="*/ 176999 w 1896329"/>
                  <a:gd name="connsiteY0" fmla="*/ 304334 h 1411688"/>
                  <a:gd name="connsiteX1" fmla="*/ 730856 w 1896329"/>
                  <a:gd name="connsiteY1" fmla="*/ 15495 h 1411688"/>
                  <a:gd name="connsiteX2" fmla="*/ 1119432 w 1896329"/>
                  <a:gd name="connsiteY2" fmla="*/ 10969 h 1411688"/>
                  <a:gd name="connsiteX3" fmla="*/ 1398559 w 1896329"/>
                  <a:gd name="connsiteY3" fmla="*/ 25990 h 1411688"/>
                  <a:gd name="connsiteX4" fmla="*/ 1628463 w 1896329"/>
                  <a:gd name="connsiteY4" fmla="*/ 114662 h 1411688"/>
                  <a:gd name="connsiteX5" fmla="*/ 1783255 w 1896329"/>
                  <a:gd name="connsiteY5" fmla="*/ 258754 h 1411688"/>
                  <a:gd name="connsiteX6" fmla="*/ 1876712 w 1896329"/>
                  <a:gd name="connsiteY6" fmla="*/ 490596 h 1411688"/>
                  <a:gd name="connsiteX7" fmla="*/ 1890984 w 1896329"/>
                  <a:gd name="connsiteY7" fmla="*/ 738797 h 1411688"/>
                  <a:gd name="connsiteX8" fmla="*/ 1839347 w 1896329"/>
                  <a:gd name="connsiteY8" fmla="*/ 1056581 h 1411688"/>
                  <a:gd name="connsiteX9" fmla="*/ 1659589 w 1896329"/>
                  <a:gd name="connsiteY9" fmla="*/ 1209472 h 1411688"/>
                  <a:gd name="connsiteX10" fmla="*/ 1360470 w 1896329"/>
                  <a:gd name="connsiteY10" fmla="*/ 1286532 h 1411688"/>
                  <a:gd name="connsiteX11" fmla="*/ 1023576 w 1896329"/>
                  <a:gd name="connsiteY11" fmla="*/ 1363476 h 1411688"/>
                  <a:gd name="connsiteX12" fmla="*/ 768865 w 1896329"/>
                  <a:gd name="connsiteY12" fmla="*/ 1359847 h 1411688"/>
                  <a:gd name="connsiteX13" fmla="*/ 525542 w 1896329"/>
                  <a:gd name="connsiteY13" fmla="*/ 1331802 h 1411688"/>
                  <a:gd name="connsiteX14" fmla="*/ 265538 w 1896329"/>
                  <a:gd name="connsiteY14" fmla="*/ 1299691 h 1411688"/>
                  <a:gd name="connsiteX15" fmla="*/ 0 w 1896329"/>
                  <a:gd name="connsiteY15" fmla="*/ 1010927 h 1411688"/>
                  <a:gd name="connsiteX16" fmla="*/ 176999 w 1896329"/>
                  <a:gd name="connsiteY16" fmla="*/ 304334 h 1411688"/>
                  <a:gd name="connsiteX0" fmla="*/ 176999 w 1941909"/>
                  <a:gd name="connsiteY0" fmla="*/ 304334 h 1411688"/>
                  <a:gd name="connsiteX1" fmla="*/ 730856 w 1941909"/>
                  <a:gd name="connsiteY1" fmla="*/ 15495 h 1411688"/>
                  <a:gd name="connsiteX2" fmla="*/ 1119432 w 1941909"/>
                  <a:gd name="connsiteY2" fmla="*/ 10969 h 1411688"/>
                  <a:gd name="connsiteX3" fmla="*/ 1398559 w 1941909"/>
                  <a:gd name="connsiteY3" fmla="*/ 25990 h 1411688"/>
                  <a:gd name="connsiteX4" fmla="*/ 1628463 w 1941909"/>
                  <a:gd name="connsiteY4" fmla="*/ 114662 h 1411688"/>
                  <a:gd name="connsiteX5" fmla="*/ 1783255 w 1941909"/>
                  <a:gd name="connsiteY5" fmla="*/ 258754 h 1411688"/>
                  <a:gd name="connsiteX6" fmla="*/ 1876712 w 1941909"/>
                  <a:gd name="connsiteY6" fmla="*/ 490596 h 1411688"/>
                  <a:gd name="connsiteX7" fmla="*/ 1890984 w 1941909"/>
                  <a:gd name="connsiteY7" fmla="*/ 738797 h 1411688"/>
                  <a:gd name="connsiteX8" fmla="*/ 1839347 w 1941909"/>
                  <a:gd name="connsiteY8" fmla="*/ 1056581 h 1411688"/>
                  <a:gd name="connsiteX9" fmla="*/ 1659589 w 1941909"/>
                  <a:gd name="connsiteY9" fmla="*/ 1209472 h 1411688"/>
                  <a:gd name="connsiteX10" fmla="*/ 1360470 w 1941909"/>
                  <a:gd name="connsiteY10" fmla="*/ 1286532 h 1411688"/>
                  <a:gd name="connsiteX11" fmla="*/ 1023576 w 1941909"/>
                  <a:gd name="connsiteY11" fmla="*/ 1363476 h 1411688"/>
                  <a:gd name="connsiteX12" fmla="*/ 768865 w 1941909"/>
                  <a:gd name="connsiteY12" fmla="*/ 1359847 h 1411688"/>
                  <a:gd name="connsiteX13" fmla="*/ 525542 w 1941909"/>
                  <a:gd name="connsiteY13" fmla="*/ 1331802 h 1411688"/>
                  <a:gd name="connsiteX14" fmla="*/ 265538 w 1941909"/>
                  <a:gd name="connsiteY14" fmla="*/ 1299691 h 1411688"/>
                  <a:gd name="connsiteX15" fmla="*/ 0 w 1941909"/>
                  <a:gd name="connsiteY15" fmla="*/ 1010927 h 1411688"/>
                  <a:gd name="connsiteX16" fmla="*/ 176999 w 1941909"/>
                  <a:gd name="connsiteY16" fmla="*/ 304334 h 1411688"/>
                  <a:gd name="connsiteX0" fmla="*/ 176999 w 1942407"/>
                  <a:gd name="connsiteY0" fmla="*/ 304334 h 1411688"/>
                  <a:gd name="connsiteX1" fmla="*/ 730856 w 1942407"/>
                  <a:gd name="connsiteY1" fmla="*/ 15495 h 1411688"/>
                  <a:gd name="connsiteX2" fmla="*/ 1119432 w 1942407"/>
                  <a:gd name="connsiteY2" fmla="*/ 10969 h 1411688"/>
                  <a:gd name="connsiteX3" fmla="*/ 1398559 w 1942407"/>
                  <a:gd name="connsiteY3" fmla="*/ 25990 h 1411688"/>
                  <a:gd name="connsiteX4" fmla="*/ 1628463 w 1942407"/>
                  <a:gd name="connsiteY4" fmla="*/ 114662 h 1411688"/>
                  <a:gd name="connsiteX5" fmla="*/ 1783255 w 1942407"/>
                  <a:gd name="connsiteY5" fmla="*/ 258754 h 1411688"/>
                  <a:gd name="connsiteX6" fmla="*/ 1876712 w 1942407"/>
                  <a:gd name="connsiteY6" fmla="*/ 490596 h 1411688"/>
                  <a:gd name="connsiteX7" fmla="*/ 1890984 w 1942407"/>
                  <a:gd name="connsiteY7" fmla="*/ 738797 h 1411688"/>
                  <a:gd name="connsiteX8" fmla="*/ 1839347 w 1942407"/>
                  <a:gd name="connsiteY8" fmla="*/ 1056581 h 1411688"/>
                  <a:gd name="connsiteX9" fmla="*/ 1659589 w 1942407"/>
                  <a:gd name="connsiteY9" fmla="*/ 1209472 h 1411688"/>
                  <a:gd name="connsiteX10" fmla="*/ 1360470 w 1942407"/>
                  <a:gd name="connsiteY10" fmla="*/ 1286532 h 1411688"/>
                  <a:gd name="connsiteX11" fmla="*/ 1023576 w 1942407"/>
                  <a:gd name="connsiteY11" fmla="*/ 1363476 h 1411688"/>
                  <a:gd name="connsiteX12" fmla="*/ 768865 w 1942407"/>
                  <a:gd name="connsiteY12" fmla="*/ 1359847 h 1411688"/>
                  <a:gd name="connsiteX13" fmla="*/ 525542 w 1942407"/>
                  <a:gd name="connsiteY13" fmla="*/ 1331802 h 1411688"/>
                  <a:gd name="connsiteX14" fmla="*/ 265538 w 1942407"/>
                  <a:gd name="connsiteY14" fmla="*/ 1299691 h 1411688"/>
                  <a:gd name="connsiteX15" fmla="*/ 0 w 1942407"/>
                  <a:gd name="connsiteY15" fmla="*/ 1010927 h 1411688"/>
                  <a:gd name="connsiteX16" fmla="*/ 176999 w 1942407"/>
                  <a:gd name="connsiteY16" fmla="*/ 304334 h 1411688"/>
                  <a:gd name="connsiteX0" fmla="*/ 176999 w 1942407"/>
                  <a:gd name="connsiteY0" fmla="*/ 304334 h 1411688"/>
                  <a:gd name="connsiteX1" fmla="*/ 730856 w 1942407"/>
                  <a:gd name="connsiteY1" fmla="*/ 15495 h 1411688"/>
                  <a:gd name="connsiteX2" fmla="*/ 1119432 w 1942407"/>
                  <a:gd name="connsiteY2" fmla="*/ 10969 h 1411688"/>
                  <a:gd name="connsiteX3" fmla="*/ 1398559 w 1942407"/>
                  <a:gd name="connsiteY3" fmla="*/ 25990 h 1411688"/>
                  <a:gd name="connsiteX4" fmla="*/ 1628463 w 1942407"/>
                  <a:gd name="connsiteY4" fmla="*/ 114662 h 1411688"/>
                  <a:gd name="connsiteX5" fmla="*/ 1783255 w 1942407"/>
                  <a:gd name="connsiteY5" fmla="*/ 258754 h 1411688"/>
                  <a:gd name="connsiteX6" fmla="*/ 1876712 w 1942407"/>
                  <a:gd name="connsiteY6" fmla="*/ 490596 h 1411688"/>
                  <a:gd name="connsiteX7" fmla="*/ 1890984 w 1942407"/>
                  <a:gd name="connsiteY7" fmla="*/ 738797 h 1411688"/>
                  <a:gd name="connsiteX8" fmla="*/ 1839347 w 1942407"/>
                  <a:gd name="connsiteY8" fmla="*/ 1056581 h 1411688"/>
                  <a:gd name="connsiteX9" fmla="*/ 1659589 w 1942407"/>
                  <a:gd name="connsiteY9" fmla="*/ 1209472 h 1411688"/>
                  <a:gd name="connsiteX10" fmla="*/ 1360470 w 1942407"/>
                  <a:gd name="connsiteY10" fmla="*/ 1286532 h 1411688"/>
                  <a:gd name="connsiteX11" fmla="*/ 1023576 w 1942407"/>
                  <a:gd name="connsiteY11" fmla="*/ 1363476 h 1411688"/>
                  <a:gd name="connsiteX12" fmla="*/ 768865 w 1942407"/>
                  <a:gd name="connsiteY12" fmla="*/ 1359847 h 1411688"/>
                  <a:gd name="connsiteX13" fmla="*/ 525542 w 1942407"/>
                  <a:gd name="connsiteY13" fmla="*/ 1331802 h 1411688"/>
                  <a:gd name="connsiteX14" fmla="*/ 265538 w 1942407"/>
                  <a:gd name="connsiteY14" fmla="*/ 1299691 h 1411688"/>
                  <a:gd name="connsiteX15" fmla="*/ 0 w 1942407"/>
                  <a:gd name="connsiteY15" fmla="*/ 1010927 h 1411688"/>
                  <a:gd name="connsiteX16" fmla="*/ 176999 w 1942407"/>
                  <a:gd name="connsiteY16" fmla="*/ 304334 h 1411688"/>
                  <a:gd name="connsiteX0" fmla="*/ 176999 w 1942407"/>
                  <a:gd name="connsiteY0" fmla="*/ 304334 h 1411688"/>
                  <a:gd name="connsiteX1" fmla="*/ 730856 w 1942407"/>
                  <a:gd name="connsiteY1" fmla="*/ 15495 h 1411688"/>
                  <a:gd name="connsiteX2" fmla="*/ 1119432 w 1942407"/>
                  <a:gd name="connsiteY2" fmla="*/ 10969 h 1411688"/>
                  <a:gd name="connsiteX3" fmla="*/ 1398559 w 1942407"/>
                  <a:gd name="connsiteY3" fmla="*/ 25990 h 1411688"/>
                  <a:gd name="connsiteX4" fmla="*/ 1628463 w 1942407"/>
                  <a:gd name="connsiteY4" fmla="*/ 114662 h 1411688"/>
                  <a:gd name="connsiteX5" fmla="*/ 1783255 w 1942407"/>
                  <a:gd name="connsiteY5" fmla="*/ 258754 h 1411688"/>
                  <a:gd name="connsiteX6" fmla="*/ 1876712 w 1942407"/>
                  <a:gd name="connsiteY6" fmla="*/ 490596 h 1411688"/>
                  <a:gd name="connsiteX7" fmla="*/ 1890984 w 1942407"/>
                  <a:gd name="connsiteY7" fmla="*/ 738797 h 1411688"/>
                  <a:gd name="connsiteX8" fmla="*/ 1839347 w 1942407"/>
                  <a:gd name="connsiteY8" fmla="*/ 1056581 h 1411688"/>
                  <a:gd name="connsiteX9" fmla="*/ 1659589 w 1942407"/>
                  <a:gd name="connsiteY9" fmla="*/ 1209472 h 1411688"/>
                  <a:gd name="connsiteX10" fmla="*/ 1360470 w 1942407"/>
                  <a:gd name="connsiteY10" fmla="*/ 1286532 h 1411688"/>
                  <a:gd name="connsiteX11" fmla="*/ 1023576 w 1942407"/>
                  <a:gd name="connsiteY11" fmla="*/ 1363476 h 1411688"/>
                  <a:gd name="connsiteX12" fmla="*/ 768865 w 1942407"/>
                  <a:gd name="connsiteY12" fmla="*/ 1359847 h 1411688"/>
                  <a:gd name="connsiteX13" fmla="*/ 525542 w 1942407"/>
                  <a:gd name="connsiteY13" fmla="*/ 1331802 h 1411688"/>
                  <a:gd name="connsiteX14" fmla="*/ 265538 w 1942407"/>
                  <a:gd name="connsiteY14" fmla="*/ 1299691 h 1411688"/>
                  <a:gd name="connsiteX15" fmla="*/ 0 w 1942407"/>
                  <a:gd name="connsiteY15" fmla="*/ 1010927 h 1411688"/>
                  <a:gd name="connsiteX16" fmla="*/ 176999 w 1942407"/>
                  <a:gd name="connsiteY16" fmla="*/ 304334 h 1411688"/>
                  <a:gd name="connsiteX0" fmla="*/ 176999 w 1942407"/>
                  <a:gd name="connsiteY0" fmla="*/ 307389 h 1414743"/>
                  <a:gd name="connsiteX1" fmla="*/ 730856 w 1942407"/>
                  <a:gd name="connsiteY1" fmla="*/ 18550 h 1414743"/>
                  <a:gd name="connsiteX2" fmla="*/ 1119432 w 1942407"/>
                  <a:gd name="connsiteY2" fmla="*/ 14024 h 1414743"/>
                  <a:gd name="connsiteX3" fmla="*/ 1398559 w 1942407"/>
                  <a:gd name="connsiteY3" fmla="*/ 29045 h 1414743"/>
                  <a:gd name="connsiteX4" fmla="*/ 1628463 w 1942407"/>
                  <a:gd name="connsiteY4" fmla="*/ 117717 h 1414743"/>
                  <a:gd name="connsiteX5" fmla="*/ 1783255 w 1942407"/>
                  <a:gd name="connsiteY5" fmla="*/ 261809 h 1414743"/>
                  <a:gd name="connsiteX6" fmla="*/ 1876712 w 1942407"/>
                  <a:gd name="connsiteY6" fmla="*/ 493651 h 1414743"/>
                  <a:gd name="connsiteX7" fmla="*/ 1890984 w 1942407"/>
                  <a:gd name="connsiteY7" fmla="*/ 741852 h 1414743"/>
                  <a:gd name="connsiteX8" fmla="*/ 1839347 w 1942407"/>
                  <a:gd name="connsiteY8" fmla="*/ 1059636 h 1414743"/>
                  <a:gd name="connsiteX9" fmla="*/ 1659589 w 1942407"/>
                  <a:gd name="connsiteY9" fmla="*/ 1212527 h 1414743"/>
                  <a:gd name="connsiteX10" fmla="*/ 1360470 w 1942407"/>
                  <a:gd name="connsiteY10" fmla="*/ 1289587 h 1414743"/>
                  <a:gd name="connsiteX11" fmla="*/ 1023576 w 1942407"/>
                  <a:gd name="connsiteY11" fmla="*/ 1366531 h 1414743"/>
                  <a:gd name="connsiteX12" fmla="*/ 768865 w 1942407"/>
                  <a:gd name="connsiteY12" fmla="*/ 1362902 h 1414743"/>
                  <a:gd name="connsiteX13" fmla="*/ 525542 w 1942407"/>
                  <a:gd name="connsiteY13" fmla="*/ 1334857 h 1414743"/>
                  <a:gd name="connsiteX14" fmla="*/ 265538 w 1942407"/>
                  <a:gd name="connsiteY14" fmla="*/ 1302746 h 1414743"/>
                  <a:gd name="connsiteX15" fmla="*/ 0 w 1942407"/>
                  <a:gd name="connsiteY15" fmla="*/ 1013982 h 1414743"/>
                  <a:gd name="connsiteX16" fmla="*/ 176999 w 1942407"/>
                  <a:gd name="connsiteY16" fmla="*/ 307389 h 1414743"/>
                  <a:gd name="connsiteX0" fmla="*/ 176999 w 1942407"/>
                  <a:gd name="connsiteY0" fmla="*/ 371414 h 1478768"/>
                  <a:gd name="connsiteX1" fmla="*/ 730856 w 1942407"/>
                  <a:gd name="connsiteY1" fmla="*/ 82575 h 1478768"/>
                  <a:gd name="connsiteX2" fmla="*/ 1119432 w 1942407"/>
                  <a:gd name="connsiteY2" fmla="*/ 78049 h 1478768"/>
                  <a:gd name="connsiteX3" fmla="*/ 1398559 w 1942407"/>
                  <a:gd name="connsiteY3" fmla="*/ 93070 h 1478768"/>
                  <a:gd name="connsiteX4" fmla="*/ 1628463 w 1942407"/>
                  <a:gd name="connsiteY4" fmla="*/ 181742 h 1478768"/>
                  <a:gd name="connsiteX5" fmla="*/ 1783255 w 1942407"/>
                  <a:gd name="connsiteY5" fmla="*/ 325834 h 1478768"/>
                  <a:gd name="connsiteX6" fmla="*/ 1876712 w 1942407"/>
                  <a:gd name="connsiteY6" fmla="*/ 557676 h 1478768"/>
                  <a:gd name="connsiteX7" fmla="*/ 1890984 w 1942407"/>
                  <a:gd name="connsiteY7" fmla="*/ 805877 h 1478768"/>
                  <a:gd name="connsiteX8" fmla="*/ 1839347 w 1942407"/>
                  <a:gd name="connsiteY8" fmla="*/ 1123661 h 1478768"/>
                  <a:gd name="connsiteX9" fmla="*/ 1659589 w 1942407"/>
                  <a:gd name="connsiteY9" fmla="*/ 1276552 h 1478768"/>
                  <a:gd name="connsiteX10" fmla="*/ 1360470 w 1942407"/>
                  <a:gd name="connsiteY10" fmla="*/ 1353612 h 1478768"/>
                  <a:gd name="connsiteX11" fmla="*/ 1023576 w 1942407"/>
                  <a:gd name="connsiteY11" fmla="*/ 1430556 h 1478768"/>
                  <a:gd name="connsiteX12" fmla="*/ 768865 w 1942407"/>
                  <a:gd name="connsiteY12" fmla="*/ 1426927 h 1478768"/>
                  <a:gd name="connsiteX13" fmla="*/ 525542 w 1942407"/>
                  <a:gd name="connsiteY13" fmla="*/ 1398882 h 1478768"/>
                  <a:gd name="connsiteX14" fmla="*/ 265538 w 1942407"/>
                  <a:gd name="connsiteY14" fmla="*/ 1366771 h 1478768"/>
                  <a:gd name="connsiteX15" fmla="*/ 0 w 1942407"/>
                  <a:gd name="connsiteY15" fmla="*/ 1078007 h 1478768"/>
                  <a:gd name="connsiteX16" fmla="*/ 176999 w 1942407"/>
                  <a:gd name="connsiteY16" fmla="*/ 371414 h 1478768"/>
                  <a:gd name="connsiteX0" fmla="*/ 176999 w 1942407"/>
                  <a:gd name="connsiteY0" fmla="*/ 393808 h 1501162"/>
                  <a:gd name="connsiteX1" fmla="*/ 730856 w 1942407"/>
                  <a:gd name="connsiteY1" fmla="*/ 104969 h 1501162"/>
                  <a:gd name="connsiteX2" fmla="*/ 1119432 w 1942407"/>
                  <a:gd name="connsiteY2" fmla="*/ 100443 h 1501162"/>
                  <a:gd name="connsiteX3" fmla="*/ 1398559 w 1942407"/>
                  <a:gd name="connsiteY3" fmla="*/ 115464 h 1501162"/>
                  <a:gd name="connsiteX4" fmla="*/ 1628463 w 1942407"/>
                  <a:gd name="connsiteY4" fmla="*/ 204136 h 1501162"/>
                  <a:gd name="connsiteX5" fmla="*/ 1783255 w 1942407"/>
                  <a:gd name="connsiteY5" fmla="*/ 348228 h 1501162"/>
                  <a:gd name="connsiteX6" fmla="*/ 1876712 w 1942407"/>
                  <a:gd name="connsiteY6" fmla="*/ 580070 h 1501162"/>
                  <a:gd name="connsiteX7" fmla="*/ 1890984 w 1942407"/>
                  <a:gd name="connsiteY7" fmla="*/ 828271 h 1501162"/>
                  <a:gd name="connsiteX8" fmla="*/ 1839347 w 1942407"/>
                  <a:gd name="connsiteY8" fmla="*/ 1146055 h 1501162"/>
                  <a:gd name="connsiteX9" fmla="*/ 1659589 w 1942407"/>
                  <a:gd name="connsiteY9" fmla="*/ 1298946 h 1501162"/>
                  <a:gd name="connsiteX10" fmla="*/ 1360470 w 1942407"/>
                  <a:gd name="connsiteY10" fmla="*/ 1376006 h 1501162"/>
                  <a:gd name="connsiteX11" fmla="*/ 1023576 w 1942407"/>
                  <a:gd name="connsiteY11" fmla="*/ 1452950 h 1501162"/>
                  <a:gd name="connsiteX12" fmla="*/ 768865 w 1942407"/>
                  <a:gd name="connsiteY12" fmla="*/ 1449321 h 1501162"/>
                  <a:gd name="connsiteX13" fmla="*/ 525542 w 1942407"/>
                  <a:gd name="connsiteY13" fmla="*/ 1421276 h 1501162"/>
                  <a:gd name="connsiteX14" fmla="*/ 265538 w 1942407"/>
                  <a:gd name="connsiteY14" fmla="*/ 1389165 h 1501162"/>
                  <a:gd name="connsiteX15" fmla="*/ 0 w 1942407"/>
                  <a:gd name="connsiteY15" fmla="*/ 1100401 h 1501162"/>
                  <a:gd name="connsiteX16" fmla="*/ 176999 w 1942407"/>
                  <a:gd name="connsiteY16" fmla="*/ 393808 h 1501162"/>
                  <a:gd name="connsiteX0" fmla="*/ 176999 w 1942407"/>
                  <a:gd name="connsiteY0" fmla="*/ 393808 h 1501162"/>
                  <a:gd name="connsiteX1" fmla="*/ 371583 w 1942407"/>
                  <a:gd name="connsiteY1" fmla="*/ 190052 h 1501162"/>
                  <a:gd name="connsiteX2" fmla="*/ 730856 w 1942407"/>
                  <a:gd name="connsiteY2" fmla="*/ 104969 h 1501162"/>
                  <a:gd name="connsiteX3" fmla="*/ 1119432 w 1942407"/>
                  <a:gd name="connsiteY3" fmla="*/ 100443 h 1501162"/>
                  <a:gd name="connsiteX4" fmla="*/ 1398559 w 1942407"/>
                  <a:gd name="connsiteY4" fmla="*/ 115464 h 1501162"/>
                  <a:gd name="connsiteX5" fmla="*/ 1628463 w 1942407"/>
                  <a:gd name="connsiteY5" fmla="*/ 204136 h 1501162"/>
                  <a:gd name="connsiteX6" fmla="*/ 1783255 w 1942407"/>
                  <a:gd name="connsiteY6" fmla="*/ 348228 h 1501162"/>
                  <a:gd name="connsiteX7" fmla="*/ 1876712 w 1942407"/>
                  <a:gd name="connsiteY7" fmla="*/ 580070 h 1501162"/>
                  <a:gd name="connsiteX8" fmla="*/ 1890984 w 1942407"/>
                  <a:gd name="connsiteY8" fmla="*/ 828271 h 1501162"/>
                  <a:gd name="connsiteX9" fmla="*/ 1839347 w 1942407"/>
                  <a:gd name="connsiteY9" fmla="*/ 1146055 h 1501162"/>
                  <a:gd name="connsiteX10" fmla="*/ 1659589 w 1942407"/>
                  <a:gd name="connsiteY10" fmla="*/ 1298946 h 1501162"/>
                  <a:gd name="connsiteX11" fmla="*/ 1360470 w 1942407"/>
                  <a:gd name="connsiteY11" fmla="*/ 1376006 h 1501162"/>
                  <a:gd name="connsiteX12" fmla="*/ 1023576 w 1942407"/>
                  <a:gd name="connsiteY12" fmla="*/ 1452950 h 1501162"/>
                  <a:gd name="connsiteX13" fmla="*/ 768865 w 1942407"/>
                  <a:gd name="connsiteY13" fmla="*/ 1449321 h 1501162"/>
                  <a:gd name="connsiteX14" fmla="*/ 525542 w 1942407"/>
                  <a:gd name="connsiteY14" fmla="*/ 1421276 h 1501162"/>
                  <a:gd name="connsiteX15" fmla="*/ 265538 w 1942407"/>
                  <a:gd name="connsiteY15" fmla="*/ 1389165 h 1501162"/>
                  <a:gd name="connsiteX16" fmla="*/ 0 w 1942407"/>
                  <a:gd name="connsiteY16" fmla="*/ 1100401 h 1501162"/>
                  <a:gd name="connsiteX17" fmla="*/ 176999 w 1942407"/>
                  <a:gd name="connsiteY17" fmla="*/ 393808 h 1501162"/>
                  <a:gd name="connsiteX0" fmla="*/ 176999 w 1942407"/>
                  <a:gd name="connsiteY0" fmla="*/ 393808 h 1501162"/>
                  <a:gd name="connsiteX1" fmla="*/ 371583 w 1942407"/>
                  <a:gd name="connsiteY1" fmla="*/ 190052 h 1501162"/>
                  <a:gd name="connsiteX2" fmla="*/ 730856 w 1942407"/>
                  <a:gd name="connsiteY2" fmla="*/ 104969 h 1501162"/>
                  <a:gd name="connsiteX3" fmla="*/ 1119432 w 1942407"/>
                  <a:gd name="connsiteY3" fmla="*/ 100443 h 1501162"/>
                  <a:gd name="connsiteX4" fmla="*/ 1398559 w 1942407"/>
                  <a:gd name="connsiteY4" fmla="*/ 115464 h 1501162"/>
                  <a:gd name="connsiteX5" fmla="*/ 1628463 w 1942407"/>
                  <a:gd name="connsiteY5" fmla="*/ 204136 h 1501162"/>
                  <a:gd name="connsiteX6" fmla="*/ 1783255 w 1942407"/>
                  <a:gd name="connsiteY6" fmla="*/ 348228 h 1501162"/>
                  <a:gd name="connsiteX7" fmla="*/ 1876712 w 1942407"/>
                  <a:gd name="connsiteY7" fmla="*/ 580070 h 1501162"/>
                  <a:gd name="connsiteX8" fmla="*/ 1890984 w 1942407"/>
                  <a:gd name="connsiteY8" fmla="*/ 828271 h 1501162"/>
                  <a:gd name="connsiteX9" fmla="*/ 1839347 w 1942407"/>
                  <a:gd name="connsiteY9" fmla="*/ 1146055 h 1501162"/>
                  <a:gd name="connsiteX10" fmla="*/ 1659589 w 1942407"/>
                  <a:gd name="connsiteY10" fmla="*/ 1298946 h 1501162"/>
                  <a:gd name="connsiteX11" fmla="*/ 1360470 w 1942407"/>
                  <a:gd name="connsiteY11" fmla="*/ 1376006 h 1501162"/>
                  <a:gd name="connsiteX12" fmla="*/ 1023576 w 1942407"/>
                  <a:gd name="connsiteY12" fmla="*/ 1452950 h 1501162"/>
                  <a:gd name="connsiteX13" fmla="*/ 768865 w 1942407"/>
                  <a:gd name="connsiteY13" fmla="*/ 1449321 h 1501162"/>
                  <a:gd name="connsiteX14" fmla="*/ 525542 w 1942407"/>
                  <a:gd name="connsiteY14" fmla="*/ 1421276 h 1501162"/>
                  <a:gd name="connsiteX15" fmla="*/ 265538 w 1942407"/>
                  <a:gd name="connsiteY15" fmla="*/ 1389165 h 1501162"/>
                  <a:gd name="connsiteX16" fmla="*/ 0 w 1942407"/>
                  <a:gd name="connsiteY16" fmla="*/ 1100401 h 1501162"/>
                  <a:gd name="connsiteX17" fmla="*/ 176999 w 1942407"/>
                  <a:gd name="connsiteY17" fmla="*/ 393808 h 1501162"/>
                  <a:gd name="connsiteX0" fmla="*/ 176999 w 1942407"/>
                  <a:gd name="connsiteY0" fmla="*/ 393808 h 1501162"/>
                  <a:gd name="connsiteX1" fmla="*/ 371583 w 1942407"/>
                  <a:gd name="connsiteY1" fmla="*/ 190052 h 1501162"/>
                  <a:gd name="connsiteX2" fmla="*/ 730856 w 1942407"/>
                  <a:gd name="connsiteY2" fmla="*/ 104969 h 1501162"/>
                  <a:gd name="connsiteX3" fmla="*/ 1119432 w 1942407"/>
                  <a:gd name="connsiteY3" fmla="*/ 100443 h 1501162"/>
                  <a:gd name="connsiteX4" fmla="*/ 1398559 w 1942407"/>
                  <a:gd name="connsiteY4" fmla="*/ 115464 h 1501162"/>
                  <a:gd name="connsiteX5" fmla="*/ 1628463 w 1942407"/>
                  <a:gd name="connsiteY5" fmla="*/ 204136 h 1501162"/>
                  <a:gd name="connsiteX6" fmla="*/ 1783255 w 1942407"/>
                  <a:gd name="connsiteY6" fmla="*/ 348228 h 1501162"/>
                  <a:gd name="connsiteX7" fmla="*/ 1876712 w 1942407"/>
                  <a:gd name="connsiteY7" fmla="*/ 580070 h 1501162"/>
                  <a:gd name="connsiteX8" fmla="*/ 1890984 w 1942407"/>
                  <a:gd name="connsiteY8" fmla="*/ 828271 h 1501162"/>
                  <a:gd name="connsiteX9" fmla="*/ 1839347 w 1942407"/>
                  <a:gd name="connsiteY9" fmla="*/ 1146055 h 1501162"/>
                  <a:gd name="connsiteX10" fmla="*/ 1659589 w 1942407"/>
                  <a:gd name="connsiteY10" fmla="*/ 1298946 h 1501162"/>
                  <a:gd name="connsiteX11" fmla="*/ 1360470 w 1942407"/>
                  <a:gd name="connsiteY11" fmla="*/ 1376006 h 1501162"/>
                  <a:gd name="connsiteX12" fmla="*/ 1023576 w 1942407"/>
                  <a:gd name="connsiteY12" fmla="*/ 1452950 h 1501162"/>
                  <a:gd name="connsiteX13" fmla="*/ 768865 w 1942407"/>
                  <a:gd name="connsiteY13" fmla="*/ 1449321 h 1501162"/>
                  <a:gd name="connsiteX14" fmla="*/ 525542 w 1942407"/>
                  <a:gd name="connsiteY14" fmla="*/ 1421276 h 1501162"/>
                  <a:gd name="connsiteX15" fmla="*/ 265538 w 1942407"/>
                  <a:gd name="connsiteY15" fmla="*/ 1389165 h 1501162"/>
                  <a:gd name="connsiteX16" fmla="*/ 0 w 1942407"/>
                  <a:gd name="connsiteY16" fmla="*/ 1100401 h 1501162"/>
                  <a:gd name="connsiteX17" fmla="*/ 176999 w 1942407"/>
                  <a:gd name="connsiteY17" fmla="*/ 393808 h 1501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42407" h="1501162">
                    <a:moveTo>
                      <a:pt x="176999" y="393808"/>
                    </a:moveTo>
                    <a:cubicBezTo>
                      <a:pt x="247069" y="255171"/>
                      <a:pt x="279274" y="238192"/>
                      <a:pt x="371583" y="190052"/>
                    </a:cubicBezTo>
                    <a:cubicBezTo>
                      <a:pt x="734033" y="-118530"/>
                      <a:pt x="718920" y="100020"/>
                      <a:pt x="730856" y="104969"/>
                    </a:cubicBezTo>
                    <a:cubicBezTo>
                      <a:pt x="1020398" y="-106785"/>
                      <a:pt x="991800" y="60720"/>
                      <a:pt x="1119432" y="100443"/>
                    </a:cubicBezTo>
                    <a:cubicBezTo>
                      <a:pt x="1277692" y="-63554"/>
                      <a:pt x="1313107" y="75600"/>
                      <a:pt x="1398559" y="115464"/>
                    </a:cubicBezTo>
                    <a:cubicBezTo>
                      <a:pt x="1604163" y="30535"/>
                      <a:pt x="1571356" y="153960"/>
                      <a:pt x="1628463" y="204136"/>
                    </a:cubicBezTo>
                    <a:cubicBezTo>
                      <a:pt x="1815546" y="192745"/>
                      <a:pt x="1731658" y="300197"/>
                      <a:pt x="1783255" y="348228"/>
                    </a:cubicBezTo>
                    <a:cubicBezTo>
                      <a:pt x="1992492" y="455324"/>
                      <a:pt x="1883944" y="510787"/>
                      <a:pt x="1876712" y="580070"/>
                    </a:cubicBezTo>
                    <a:cubicBezTo>
                      <a:pt x="2001780" y="728839"/>
                      <a:pt x="1914032" y="752316"/>
                      <a:pt x="1890984" y="828271"/>
                    </a:cubicBezTo>
                    <a:cubicBezTo>
                      <a:pt x="2014023" y="1013253"/>
                      <a:pt x="1880706" y="1078643"/>
                      <a:pt x="1839347" y="1146055"/>
                    </a:cubicBezTo>
                    <a:cubicBezTo>
                      <a:pt x="1779041" y="1349196"/>
                      <a:pt x="1719508" y="1247982"/>
                      <a:pt x="1659589" y="1298946"/>
                    </a:cubicBezTo>
                    <a:cubicBezTo>
                      <a:pt x="1491957" y="1523338"/>
                      <a:pt x="1462216" y="1388431"/>
                      <a:pt x="1360470" y="1376006"/>
                    </a:cubicBezTo>
                    <a:cubicBezTo>
                      <a:pt x="1198958" y="1568212"/>
                      <a:pt x="1126115" y="1474774"/>
                      <a:pt x="1023576" y="1452950"/>
                    </a:cubicBezTo>
                    <a:cubicBezTo>
                      <a:pt x="897046" y="1546280"/>
                      <a:pt x="844550" y="1480913"/>
                      <a:pt x="768865" y="1449321"/>
                    </a:cubicBezTo>
                    <a:cubicBezTo>
                      <a:pt x="693467" y="1557834"/>
                      <a:pt x="605026" y="1463311"/>
                      <a:pt x="525542" y="1421276"/>
                    </a:cubicBezTo>
                    <a:cubicBezTo>
                      <a:pt x="457875" y="1518530"/>
                      <a:pt x="326713" y="1441239"/>
                      <a:pt x="265538" y="1389165"/>
                    </a:cubicBezTo>
                    <a:cubicBezTo>
                      <a:pt x="177025" y="1292910"/>
                      <a:pt x="143897" y="1571799"/>
                      <a:pt x="0" y="1100401"/>
                    </a:cubicBezTo>
                    <a:lnTo>
                      <a:pt x="176999" y="393808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4EC41D2B-5BBE-2E04-444B-C0A5E62649AB}"/>
                  </a:ext>
                </a:extLst>
              </p:cNvPr>
              <p:cNvSpPr/>
              <p:nvPr/>
            </p:nvSpPr>
            <p:spPr>
              <a:xfrm rot="3978900">
                <a:off x="6276636" y="1259546"/>
                <a:ext cx="1073638" cy="463347"/>
              </a:xfrm>
              <a:prstGeom prst="ellipse">
                <a:avLst/>
              </a:pr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7A1BC79F-88B1-B079-E599-B2F26D6C57EE}"/>
                  </a:ext>
                </a:extLst>
              </p:cNvPr>
              <p:cNvSpPr/>
              <p:nvPr/>
            </p:nvSpPr>
            <p:spPr>
              <a:xfrm rot="5842845">
                <a:off x="4886130" y="1320300"/>
                <a:ext cx="1073638" cy="463347"/>
              </a:xfrm>
              <a:prstGeom prst="ellipse">
                <a:avLst/>
              </a:pr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DCD55B52-1B46-82F7-50CF-609B7723473A}"/>
                  </a:ext>
                </a:extLst>
              </p:cNvPr>
              <p:cNvSpPr/>
              <p:nvPr/>
            </p:nvSpPr>
            <p:spPr>
              <a:xfrm rot="15144518">
                <a:off x="5697943" y="3597181"/>
                <a:ext cx="262261" cy="414737"/>
              </a:xfrm>
              <a:custGeom>
                <a:avLst/>
                <a:gdLst>
                  <a:gd name="connsiteX0" fmla="*/ 206220 w 262261"/>
                  <a:gd name="connsiteY0" fmla="*/ 397597 h 414737"/>
                  <a:gd name="connsiteX1" fmla="*/ 191305 w 262261"/>
                  <a:gd name="connsiteY1" fmla="*/ 398122 h 414737"/>
                  <a:gd name="connsiteX2" fmla="*/ 59043 w 262261"/>
                  <a:gd name="connsiteY2" fmla="*/ 414737 h 414737"/>
                  <a:gd name="connsiteX3" fmla="*/ 69074 w 262261"/>
                  <a:gd name="connsiteY3" fmla="*/ 25917 h 414737"/>
                  <a:gd name="connsiteX4" fmla="*/ 235350 w 262261"/>
                  <a:gd name="connsiteY4" fmla="*/ 0 h 414737"/>
                  <a:gd name="connsiteX5" fmla="*/ 262261 w 262261"/>
                  <a:gd name="connsiteY5" fmla="*/ 4 h 414737"/>
                  <a:gd name="connsiteX6" fmla="*/ 242969 w 262261"/>
                  <a:gd name="connsiteY6" fmla="*/ 57863 h 414737"/>
                  <a:gd name="connsiteX7" fmla="*/ 203702 w 262261"/>
                  <a:gd name="connsiteY7" fmla="*/ 358995 h 414737"/>
                  <a:gd name="connsiteX8" fmla="*/ 206220 w 262261"/>
                  <a:gd name="connsiteY8" fmla="*/ 397597 h 414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261" h="414737">
                    <a:moveTo>
                      <a:pt x="206220" y="397597"/>
                    </a:moveTo>
                    <a:lnTo>
                      <a:pt x="191305" y="398122"/>
                    </a:lnTo>
                    <a:cubicBezTo>
                      <a:pt x="144795" y="401782"/>
                      <a:pt x="100541" y="407354"/>
                      <a:pt x="59043" y="414737"/>
                    </a:cubicBezTo>
                    <a:cubicBezTo>
                      <a:pt x="-21469" y="318497"/>
                      <a:pt x="-21077" y="261232"/>
                      <a:pt x="69074" y="25917"/>
                    </a:cubicBezTo>
                    <a:cubicBezTo>
                      <a:pt x="108160" y="10414"/>
                      <a:pt x="165355" y="2058"/>
                      <a:pt x="235350" y="0"/>
                    </a:cubicBezTo>
                    <a:lnTo>
                      <a:pt x="262261" y="4"/>
                    </a:lnTo>
                    <a:lnTo>
                      <a:pt x="242969" y="57863"/>
                    </a:lnTo>
                    <a:cubicBezTo>
                      <a:pt x="217127" y="155535"/>
                      <a:pt x="203702" y="256518"/>
                      <a:pt x="203702" y="358995"/>
                    </a:cubicBezTo>
                    <a:lnTo>
                      <a:pt x="206220" y="397597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3EA51E6-C4A5-CFBC-D476-1341EBD2101A}"/>
                  </a:ext>
                </a:extLst>
              </p:cNvPr>
              <p:cNvSpPr/>
              <p:nvPr/>
            </p:nvSpPr>
            <p:spPr>
              <a:xfrm rot="15144518">
                <a:off x="5167962" y="3733270"/>
                <a:ext cx="262261" cy="414737"/>
              </a:xfrm>
              <a:custGeom>
                <a:avLst/>
                <a:gdLst>
                  <a:gd name="connsiteX0" fmla="*/ 206220 w 262261"/>
                  <a:gd name="connsiteY0" fmla="*/ 397597 h 414737"/>
                  <a:gd name="connsiteX1" fmla="*/ 191305 w 262261"/>
                  <a:gd name="connsiteY1" fmla="*/ 398122 h 414737"/>
                  <a:gd name="connsiteX2" fmla="*/ 59043 w 262261"/>
                  <a:gd name="connsiteY2" fmla="*/ 414737 h 414737"/>
                  <a:gd name="connsiteX3" fmla="*/ 69074 w 262261"/>
                  <a:gd name="connsiteY3" fmla="*/ 25917 h 414737"/>
                  <a:gd name="connsiteX4" fmla="*/ 235350 w 262261"/>
                  <a:gd name="connsiteY4" fmla="*/ 0 h 414737"/>
                  <a:gd name="connsiteX5" fmla="*/ 262261 w 262261"/>
                  <a:gd name="connsiteY5" fmla="*/ 4 h 414737"/>
                  <a:gd name="connsiteX6" fmla="*/ 242969 w 262261"/>
                  <a:gd name="connsiteY6" fmla="*/ 57863 h 414737"/>
                  <a:gd name="connsiteX7" fmla="*/ 203702 w 262261"/>
                  <a:gd name="connsiteY7" fmla="*/ 358995 h 414737"/>
                  <a:gd name="connsiteX8" fmla="*/ 206220 w 262261"/>
                  <a:gd name="connsiteY8" fmla="*/ 397597 h 414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261" h="414737">
                    <a:moveTo>
                      <a:pt x="206220" y="397597"/>
                    </a:moveTo>
                    <a:lnTo>
                      <a:pt x="191305" y="398122"/>
                    </a:lnTo>
                    <a:cubicBezTo>
                      <a:pt x="144795" y="401782"/>
                      <a:pt x="100541" y="407354"/>
                      <a:pt x="59043" y="414737"/>
                    </a:cubicBezTo>
                    <a:cubicBezTo>
                      <a:pt x="-21469" y="318497"/>
                      <a:pt x="-21077" y="261232"/>
                      <a:pt x="69074" y="25917"/>
                    </a:cubicBezTo>
                    <a:cubicBezTo>
                      <a:pt x="108160" y="10414"/>
                      <a:pt x="165355" y="2058"/>
                      <a:pt x="235350" y="0"/>
                    </a:cubicBezTo>
                    <a:lnTo>
                      <a:pt x="262261" y="4"/>
                    </a:lnTo>
                    <a:lnTo>
                      <a:pt x="242969" y="57863"/>
                    </a:lnTo>
                    <a:cubicBezTo>
                      <a:pt x="217127" y="155535"/>
                      <a:pt x="203702" y="256518"/>
                      <a:pt x="203702" y="358995"/>
                    </a:cubicBezTo>
                    <a:lnTo>
                      <a:pt x="206220" y="397597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8B59755-6C4E-6B5E-7141-95B285D3783C}"/>
                  </a:ext>
                </a:extLst>
              </p:cNvPr>
              <p:cNvSpPr/>
              <p:nvPr/>
            </p:nvSpPr>
            <p:spPr>
              <a:xfrm rot="15144518">
                <a:off x="4028698" y="3679998"/>
                <a:ext cx="262261" cy="414737"/>
              </a:xfrm>
              <a:custGeom>
                <a:avLst/>
                <a:gdLst>
                  <a:gd name="connsiteX0" fmla="*/ 206220 w 262261"/>
                  <a:gd name="connsiteY0" fmla="*/ 397597 h 414737"/>
                  <a:gd name="connsiteX1" fmla="*/ 191305 w 262261"/>
                  <a:gd name="connsiteY1" fmla="*/ 398122 h 414737"/>
                  <a:gd name="connsiteX2" fmla="*/ 59043 w 262261"/>
                  <a:gd name="connsiteY2" fmla="*/ 414737 h 414737"/>
                  <a:gd name="connsiteX3" fmla="*/ 69074 w 262261"/>
                  <a:gd name="connsiteY3" fmla="*/ 25917 h 414737"/>
                  <a:gd name="connsiteX4" fmla="*/ 235350 w 262261"/>
                  <a:gd name="connsiteY4" fmla="*/ 0 h 414737"/>
                  <a:gd name="connsiteX5" fmla="*/ 262261 w 262261"/>
                  <a:gd name="connsiteY5" fmla="*/ 4 h 414737"/>
                  <a:gd name="connsiteX6" fmla="*/ 242969 w 262261"/>
                  <a:gd name="connsiteY6" fmla="*/ 57863 h 414737"/>
                  <a:gd name="connsiteX7" fmla="*/ 203702 w 262261"/>
                  <a:gd name="connsiteY7" fmla="*/ 358995 h 414737"/>
                  <a:gd name="connsiteX8" fmla="*/ 206220 w 262261"/>
                  <a:gd name="connsiteY8" fmla="*/ 397597 h 414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261" h="414737">
                    <a:moveTo>
                      <a:pt x="206220" y="397597"/>
                    </a:moveTo>
                    <a:lnTo>
                      <a:pt x="191305" y="398122"/>
                    </a:lnTo>
                    <a:cubicBezTo>
                      <a:pt x="144795" y="401782"/>
                      <a:pt x="100541" y="407354"/>
                      <a:pt x="59043" y="414737"/>
                    </a:cubicBezTo>
                    <a:cubicBezTo>
                      <a:pt x="-21469" y="318497"/>
                      <a:pt x="-21077" y="261232"/>
                      <a:pt x="69074" y="25917"/>
                    </a:cubicBezTo>
                    <a:cubicBezTo>
                      <a:pt x="108160" y="10414"/>
                      <a:pt x="165355" y="2058"/>
                      <a:pt x="235350" y="0"/>
                    </a:cubicBezTo>
                    <a:lnTo>
                      <a:pt x="262261" y="4"/>
                    </a:lnTo>
                    <a:lnTo>
                      <a:pt x="242969" y="57863"/>
                    </a:lnTo>
                    <a:cubicBezTo>
                      <a:pt x="217127" y="155535"/>
                      <a:pt x="203702" y="256518"/>
                      <a:pt x="203702" y="358995"/>
                    </a:cubicBezTo>
                    <a:lnTo>
                      <a:pt x="206220" y="397597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C04A88A-3B6F-DEE2-2554-161B82395705}"/>
                  </a:ext>
                </a:extLst>
              </p:cNvPr>
              <p:cNvSpPr/>
              <p:nvPr/>
            </p:nvSpPr>
            <p:spPr>
              <a:xfrm rot="15144518">
                <a:off x="3512157" y="3760321"/>
                <a:ext cx="262261" cy="414737"/>
              </a:xfrm>
              <a:custGeom>
                <a:avLst/>
                <a:gdLst>
                  <a:gd name="connsiteX0" fmla="*/ 206220 w 262261"/>
                  <a:gd name="connsiteY0" fmla="*/ 397597 h 414737"/>
                  <a:gd name="connsiteX1" fmla="*/ 191305 w 262261"/>
                  <a:gd name="connsiteY1" fmla="*/ 398122 h 414737"/>
                  <a:gd name="connsiteX2" fmla="*/ 59043 w 262261"/>
                  <a:gd name="connsiteY2" fmla="*/ 414737 h 414737"/>
                  <a:gd name="connsiteX3" fmla="*/ 69074 w 262261"/>
                  <a:gd name="connsiteY3" fmla="*/ 25917 h 414737"/>
                  <a:gd name="connsiteX4" fmla="*/ 235350 w 262261"/>
                  <a:gd name="connsiteY4" fmla="*/ 0 h 414737"/>
                  <a:gd name="connsiteX5" fmla="*/ 262261 w 262261"/>
                  <a:gd name="connsiteY5" fmla="*/ 4 h 414737"/>
                  <a:gd name="connsiteX6" fmla="*/ 242969 w 262261"/>
                  <a:gd name="connsiteY6" fmla="*/ 57863 h 414737"/>
                  <a:gd name="connsiteX7" fmla="*/ 203702 w 262261"/>
                  <a:gd name="connsiteY7" fmla="*/ 358995 h 414737"/>
                  <a:gd name="connsiteX8" fmla="*/ 206220 w 262261"/>
                  <a:gd name="connsiteY8" fmla="*/ 397597 h 414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261" h="414737">
                    <a:moveTo>
                      <a:pt x="206220" y="397597"/>
                    </a:moveTo>
                    <a:lnTo>
                      <a:pt x="191305" y="398122"/>
                    </a:lnTo>
                    <a:cubicBezTo>
                      <a:pt x="144795" y="401782"/>
                      <a:pt x="100541" y="407354"/>
                      <a:pt x="59043" y="414737"/>
                    </a:cubicBezTo>
                    <a:cubicBezTo>
                      <a:pt x="-21469" y="318497"/>
                      <a:pt x="-21077" y="261232"/>
                      <a:pt x="69074" y="25917"/>
                    </a:cubicBezTo>
                    <a:cubicBezTo>
                      <a:pt x="108160" y="10414"/>
                      <a:pt x="165355" y="2058"/>
                      <a:pt x="235350" y="0"/>
                    </a:cubicBezTo>
                    <a:lnTo>
                      <a:pt x="262261" y="4"/>
                    </a:lnTo>
                    <a:lnTo>
                      <a:pt x="242969" y="57863"/>
                    </a:lnTo>
                    <a:cubicBezTo>
                      <a:pt x="217127" y="155535"/>
                      <a:pt x="203702" y="256518"/>
                      <a:pt x="203702" y="358995"/>
                    </a:cubicBezTo>
                    <a:lnTo>
                      <a:pt x="206220" y="397597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Rectangle: Rounded Corners 4">
                <a:extLst>
                  <a:ext uri="{FF2B5EF4-FFF2-40B4-BE49-F238E27FC236}">
                    <a16:creationId xmlns:a16="http://schemas.microsoft.com/office/drawing/2014/main" id="{A014FB8F-2AEB-97FA-E5AC-3CF84EDD5D06}"/>
                  </a:ext>
                </a:extLst>
              </p:cNvPr>
              <p:cNvSpPr/>
              <p:nvPr/>
            </p:nvSpPr>
            <p:spPr>
              <a:xfrm rot="21072416">
                <a:off x="5516903" y="712247"/>
                <a:ext cx="1273390" cy="1850881"/>
              </a:xfrm>
              <a:custGeom>
                <a:avLst/>
                <a:gdLst>
                  <a:gd name="connsiteX0" fmla="*/ 0 w 1130300"/>
                  <a:gd name="connsiteY0" fmla="*/ 436917 h 1820282"/>
                  <a:gd name="connsiteX1" fmla="*/ 436917 w 1130300"/>
                  <a:gd name="connsiteY1" fmla="*/ 0 h 1820282"/>
                  <a:gd name="connsiteX2" fmla="*/ 693383 w 1130300"/>
                  <a:gd name="connsiteY2" fmla="*/ 0 h 1820282"/>
                  <a:gd name="connsiteX3" fmla="*/ 1130300 w 1130300"/>
                  <a:gd name="connsiteY3" fmla="*/ 436917 h 1820282"/>
                  <a:gd name="connsiteX4" fmla="*/ 1130300 w 1130300"/>
                  <a:gd name="connsiteY4" fmla="*/ 1383365 h 1820282"/>
                  <a:gd name="connsiteX5" fmla="*/ 693383 w 1130300"/>
                  <a:gd name="connsiteY5" fmla="*/ 1820282 h 1820282"/>
                  <a:gd name="connsiteX6" fmla="*/ 436917 w 1130300"/>
                  <a:gd name="connsiteY6" fmla="*/ 1820282 h 1820282"/>
                  <a:gd name="connsiteX7" fmla="*/ 0 w 1130300"/>
                  <a:gd name="connsiteY7" fmla="*/ 1383365 h 1820282"/>
                  <a:gd name="connsiteX8" fmla="*/ 0 w 1130300"/>
                  <a:gd name="connsiteY8" fmla="*/ 436917 h 1820282"/>
                  <a:gd name="connsiteX0" fmla="*/ 57968 w 1188268"/>
                  <a:gd name="connsiteY0" fmla="*/ 436917 h 1820282"/>
                  <a:gd name="connsiteX1" fmla="*/ 494885 w 1188268"/>
                  <a:gd name="connsiteY1" fmla="*/ 0 h 1820282"/>
                  <a:gd name="connsiteX2" fmla="*/ 751351 w 1188268"/>
                  <a:gd name="connsiteY2" fmla="*/ 0 h 1820282"/>
                  <a:gd name="connsiteX3" fmla="*/ 1188268 w 1188268"/>
                  <a:gd name="connsiteY3" fmla="*/ 436917 h 1820282"/>
                  <a:gd name="connsiteX4" fmla="*/ 1188268 w 1188268"/>
                  <a:gd name="connsiteY4" fmla="*/ 1383365 h 1820282"/>
                  <a:gd name="connsiteX5" fmla="*/ 751351 w 1188268"/>
                  <a:gd name="connsiteY5" fmla="*/ 1820282 h 1820282"/>
                  <a:gd name="connsiteX6" fmla="*/ 494885 w 1188268"/>
                  <a:gd name="connsiteY6" fmla="*/ 1820282 h 1820282"/>
                  <a:gd name="connsiteX7" fmla="*/ 57968 w 1188268"/>
                  <a:gd name="connsiteY7" fmla="*/ 1383365 h 1820282"/>
                  <a:gd name="connsiteX8" fmla="*/ 57968 w 1188268"/>
                  <a:gd name="connsiteY8" fmla="*/ 436917 h 1820282"/>
                  <a:gd name="connsiteX0" fmla="*/ 89669 w 1219969"/>
                  <a:gd name="connsiteY0" fmla="*/ 436917 h 1820282"/>
                  <a:gd name="connsiteX1" fmla="*/ 526586 w 1219969"/>
                  <a:gd name="connsiteY1" fmla="*/ 0 h 1820282"/>
                  <a:gd name="connsiteX2" fmla="*/ 783052 w 1219969"/>
                  <a:gd name="connsiteY2" fmla="*/ 0 h 1820282"/>
                  <a:gd name="connsiteX3" fmla="*/ 1219969 w 1219969"/>
                  <a:gd name="connsiteY3" fmla="*/ 436917 h 1820282"/>
                  <a:gd name="connsiteX4" fmla="*/ 1219969 w 1219969"/>
                  <a:gd name="connsiteY4" fmla="*/ 1383365 h 1820282"/>
                  <a:gd name="connsiteX5" fmla="*/ 783052 w 1219969"/>
                  <a:gd name="connsiteY5" fmla="*/ 1820282 h 1820282"/>
                  <a:gd name="connsiteX6" fmla="*/ 526586 w 1219969"/>
                  <a:gd name="connsiteY6" fmla="*/ 1820282 h 1820282"/>
                  <a:gd name="connsiteX7" fmla="*/ 89669 w 1219969"/>
                  <a:gd name="connsiteY7" fmla="*/ 1383365 h 1820282"/>
                  <a:gd name="connsiteX8" fmla="*/ 89669 w 1219969"/>
                  <a:gd name="connsiteY8" fmla="*/ 436917 h 1820282"/>
                  <a:gd name="connsiteX0" fmla="*/ 89669 w 1243144"/>
                  <a:gd name="connsiteY0" fmla="*/ 436917 h 1820282"/>
                  <a:gd name="connsiteX1" fmla="*/ 526586 w 1243144"/>
                  <a:gd name="connsiteY1" fmla="*/ 0 h 1820282"/>
                  <a:gd name="connsiteX2" fmla="*/ 783052 w 1243144"/>
                  <a:gd name="connsiteY2" fmla="*/ 0 h 1820282"/>
                  <a:gd name="connsiteX3" fmla="*/ 1219969 w 1243144"/>
                  <a:gd name="connsiteY3" fmla="*/ 436917 h 1820282"/>
                  <a:gd name="connsiteX4" fmla="*/ 1219969 w 1243144"/>
                  <a:gd name="connsiteY4" fmla="*/ 1383365 h 1820282"/>
                  <a:gd name="connsiteX5" fmla="*/ 783052 w 1243144"/>
                  <a:gd name="connsiteY5" fmla="*/ 1820282 h 1820282"/>
                  <a:gd name="connsiteX6" fmla="*/ 526586 w 1243144"/>
                  <a:gd name="connsiteY6" fmla="*/ 1820282 h 1820282"/>
                  <a:gd name="connsiteX7" fmla="*/ 89669 w 1243144"/>
                  <a:gd name="connsiteY7" fmla="*/ 1383365 h 1820282"/>
                  <a:gd name="connsiteX8" fmla="*/ 89669 w 1243144"/>
                  <a:gd name="connsiteY8" fmla="*/ 436917 h 1820282"/>
                  <a:gd name="connsiteX0" fmla="*/ 89669 w 1249775"/>
                  <a:gd name="connsiteY0" fmla="*/ 436917 h 1820282"/>
                  <a:gd name="connsiteX1" fmla="*/ 526586 w 1249775"/>
                  <a:gd name="connsiteY1" fmla="*/ 0 h 1820282"/>
                  <a:gd name="connsiteX2" fmla="*/ 783052 w 1249775"/>
                  <a:gd name="connsiteY2" fmla="*/ 0 h 1820282"/>
                  <a:gd name="connsiteX3" fmla="*/ 1219969 w 1249775"/>
                  <a:gd name="connsiteY3" fmla="*/ 436917 h 1820282"/>
                  <a:gd name="connsiteX4" fmla="*/ 1219969 w 1249775"/>
                  <a:gd name="connsiteY4" fmla="*/ 1383365 h 1820282"/>
                  <a:gd name="connsiteX5" fmla="*/ 783052 w 1249775"/>
                  <a:gd name="connsiteY5" fmla="*/ 1820282 h 1820282"/>
                  <a:gd name="connsiteX6" fmla="*/ 526586 w 1249775"/>
                  <a:gd name="connsiteY6" fmla="*/ 1820282 h 1820282"/>
                  <a:gd name="connsiteX7" fmla="*/ 89669 w 1249775"/>
                  <a:gd name="connsiteY7" fmla="*/ 1383365 h 1820282"/>
                  <a:gd name="connsiteX8" fmla="*/ 89669 w 1249775"/>
                  <a:gd name="connsiteY8" fmla="*/ 436917 h 1820282"/>
                  <a:gd name="connsiteX0" fmla="*/ 115692 w 1275798"/>
                  <a:gd name="connsiteY0" fmla="*/ 436917 h 1820282"/>
                  <a:gd name="connsiteX1" fmla="*/ 552609 w 1275798"/>
                  <a:gd name="connsiteY1" fmla="*/ 0 h 1820282"/>
                  <a:gd name="connsiteX2" fmla="*/ 809075 w 1275798"/>
                  <a:gd name="connsiteY2" fmla="*/ 0 h 1820282"/>
                  <a:gd name="connsiteX3" fmla="*/ 1245992 w 1275798"/>
                  <a:gd name="connsiteY3" fmla="*/ 436917 h 1820282"/>
                  <a:gd name="connsiteX4" fmla="*/ 1245992 w 1275798"/>
                  <a:gd name="connsiteY4" fmla="*/ 1383365 h 1820282"/>
                  <a:gd name="connsiteX5" fmla="*/ 809075 w 1275798"/>
                  <a:gd name="connsiteY5" fmla="*/ 1820282 h 1820282"/>
                  <a:gd name="connsiteX6" fmla="*/ 552609 w 1275798"/>
                  <a:gd name="connsiteY6" fmla="*/ 1820282 h 1820282"/>
                  <a:gd name="connsiteX7" fmla="*/ 72215 w 1275798"/>
                  <a:gd name="connsiteY7" fmla="*/ 1415193 h 1820282"/>
                  <a:gd name="connsiteX8" fmla="*/ 115692 w 1275798"/>
                  <a:gd name="connsiteY8" fmla="*/ 436917 h 1820282"/>
                  <a:gd name="connsiteX0" fmla="*/ 115692 w 1275798"/>
                  <a:gd name="connsiteY0" fmla="*/ 436917 h 1820282"/>
                  <a:gd name="connsiteX1" fmla="*/ 552609 w 1275798"/>
                  <a:gd name="connsiteY1" fmla="*/ 0 h 1820282"/>
                  <a:gd name="connsiteX2" fmla="*/ 809075 w 1275798"/>
                  <a:gd name="connsiteY2" fmla="*/ 0 h 1820282"/>
                  <a:gd name="connsiteX3" fmla="*/ 1245992 w 1275798"/>
                  <a:gd name="connsiteY3" fmla="*/ 436917 h 1820282"/>
                  <a:gd name="connsiteX4" fmla="*/ 1245992 w 1275798"/>
                  <a:gd name="connsiteY4" fmla="*/ 1383365 h 1820282"/>
                  <a:gd name="connsiteX5" fmla="*/ 809075 w 1275798"/>
                  <a:gd name="connsiteY5" fmla="*/ 1820282 h 1820282"/>
                  <a:gd name="connsiteX6" fmla="*/ 552609 w 1275798"/>
                  <a:gd name="connsiteY6" fmla="*/ 1820282 h 1820282"/>
                  <a:gd name="connsiteX7" fmla="*/ 72215 w 1275798"/>
                  <a:gd name="connsiteY7" fmla="*/ 1415193 h 1820282"/>
                  <a:gd name="connsiteX8" fmla="*/ 115692 w 1275798"/>
                  <a:gd name="connsiteY8" fmla="*/ 436917 h 1820282"/>
                  <a:gd name="connsiteX0" fmla="*/ 115692 w 1303410"/>
                  <a:gd name="connsiteY0" fmla="*/ 436917 h 1820282"/>
                  <a:gd name="connsiteX1" fmla="*/ 552609 w 1303410"/>
                  <a:gd name="connsiteY1" fmla="*/ 0 h 1820282"/>
                  <a:gd name="connsiteX2" fmla="*/ 809075 w 1303410"/>
                  <a:gd name="connsiteY2" fmla="*/ 0 h 1820282"/>
                  <a:gd name="connsiteX3" fmla="*/ 1245992 w 1303410"/>
                  <a:gd name="connsiteY3" fmla="*/ 436917 h 1820282"/>
                  <a:gd name="connsiteX4" fmla="*/ 1283645 w 1303410"/>
                  <a:gd name="connsiteY4" fmla="*/ 1389189 h 1820282"/>
                  <a:gd name="connsiteX5" fmla="*/ 809075 w 1303410"/>
                  <a:gd name="connsiteY5" fmla="*/ 1820282 h 1820282"/>
                  <a:gd name="connsiteX6" fmla="*/ 552609 w 1303410"/>
                  <a:gd name="connsiteY6" fmla="*/ 1820282 h 1820282"/>
                  <a:gd name="connsiteX7" fmla="*/ 72215 w 1303410"/>
                  <a:gd name="connsiteY7" fmla="*/ 1415193 h 1820282"/>
                  <a:gd name="connsiteX8" fmla="*/ 115692 w 1303410"/>
                  <a:gd name="connsiteY8" fmla="*/ 436917 h 1820282"/>
                  <a:gd name="connsiteX0" fmla="*/ 115692 w 1303410"/>
                  <a:gd name="connsiteY0" fmla="*/ 436917 h 1820282"/>
                  <a:gd name="connsiteX1" fmla="*/ 552609 w 1303410"/>
                  <a:gd name="connsiteY1" fmla="*/ 0 h 1820282"/>
                  <a:gd name="connsiteX2" fmla="*/ 809075 w 1303410"/>
                  <a:gd name="connsiteY2" fmla="*/ 0 h 1820282"/>
                  <a:gd name="connsiteX3" fmla="*/ 1245992 w 1303410"/>
                  <a:gd name="connsiteY3" fmla="*/ 436917 h 1820282"/>
                  <a:gd name="connsiteX4" fmla="*/ 1283645 w 1303410"/>
                  <a:gd name="connsiteY4" fmla="*/ 1389189 h 1820282"/>
                  <a:gd name="connsiteX5" fmla="*/ 809075 w 1303410"/>
                  <a:gd name="connsiteY5" fmla="*/ 1820282 h 1820282"/>
                  <a:gd name="connsiteX6" fmla="*/ 552609 w 1303410"/>
                  <a:gd name="connsiteY6" fmla="*/ 1820282 h 1820282"/>
                  <a:gd name="connsiteX7" fmla="*/ 72215 w 1303410"/>
                  <a:gd name="connsiteY7" fmla="*/ 1415193 h 1820282"/>
                  <a:gd name="connsiteX8" fmla="*/ 115692 w 1303410"/>
                  <a:gd name="connsiteY8" fmla="*/ 436917 h 1820282"/>
                  <a:gd name="connsiteX0" fmla="*/ 113165 w 1300883"/>
                  <a:gd name="connsiteY0" fmla="*/ 436917 h 1820282"/>
                  <a:gd name="connsiteX1" fmla="*/ 550082 w 1300883"/>
                  <a:gd name="connsiteY1" fmla="*/ 0 h 1820282"/>
                  <a:gd name="connsiteX2" fmla="*/ 806548 w 1300883"/>
                  <a:gd name="connsiteY2" fmla="*/ 0 h 1820282"/>
                  <a:gd name="connsiteX3" fmla="*/ 1243465 w 1300883"/>
                  <a:gd name="connsiteY3" fmla="*/ 436917 h 1820282"/>
                  <a:gd name="connsiteX4" fmla="*/ 1281118 w 1300883"/>
                  <a:gd name="connsiteY4" fmla="*/ 1389189 h 1820282"/>
                  <a:gd name="connsiteX5" fmla="*/ 806548 w 1300883"/>
                  <a:gd name="connsiteY5" fmla="*/ 1820282 h 1820282"/>
                  <a:gd name="connsiteX6" fmla="*/ 550082 w 1300883"/>
                  <a:gd name="connsiteY6" fmla="*/ 1820282 h 1820282"/>
                  <a:gd name="connsiteX7" fmla="*/ 69688 w 1300883"/>
                  <a:gd name="connsiteY7" fmla="*/ 1415193 h 1820282"/>
                  <a:gd name="connsiteX8" fmla="*/ 113165 w 1300883"/>
                  <a:gd name="connsiteY8" fmla="*/ 436917 h 1820282"/>
                  <a:gd name="connsiteX0" fmla="*/ 113165 w 1300883"/>
                  <a:gd name="connsiteY0" fmla="*/ 436917 h 1820282"/>
                  <a:gd name="connsiteX1" fmla="*/ 550082 w 1300883"/>
                  <a:gd name="connsiteY1" fmla="*/ 0 h 1820282"/>
                  <a:gd name="connsiteX2" fmla="*/ 806548 w 1300883"/>
                  <a:gd name="connsiteY2" fmla="*/ 0 h 1820282"/>
                  <a:gd name="connsiteX3" fmla="*/ 1243465 w 1300883"/>
                  <a:gd name="connsiteY3" fmla="*/ 436917 h 1820282"/>
                  <a:gd name="connsiteX4" fmla="*/ 1281118 w 1300883"/>
                  <a:gd name="connsiteY4" fmla="*/ 1389189 h 1820282"/>
                  <a:gd name="connsiteX5" fmla="*/ 806548 w 1300883"/>
                  <a:gd name="connsiteY5" fmla="*/ 1820282 h 1820282"/>
                  <a:gd name="connsiteX6" fmla="*/ 550082 w 1300883"/>
                  <a:gd name="connsiteY6" fmla="*/ 1820282 h 1820282"/>
                  <a:gd name="connsiteX7" fmla="*/ 69688 w 1300883"/>
                  <a:gd name="connsiteY7" fmla="*/ 1415193 h 1820282"/>
                  <a:gd name="connsiteX8" fmla="*/ 113165 w 1300883"/>
                  <a:gd name="connsiteY8" fmla="*/ 436917 h 1820282"/>
                  <a:gd name="connsiteX0" fmla="*/ 113165 w 1300883"/>
                  <a:gd name="connsiteY0" fmla="*/ 436917 h 1820282"/>
                  <a:gd name="connsiteX1" fmla="*/ 550082 w 1300883"/>
                  <a:gd name="connsiteY1" fmla="*/ 0 h 1820282"/>
                  <a:gd name="connsiteX2" fmla="*/ 806548 w 1300883"/>
                  <a:gd name="connsiteY2" fmla="*/ 0 h 1820282"/>
                  <a:gd name="connsiteX3" fmla="*/ 1243465 w 1300883"/>
                  <a:gd name="connsiteY3" fmla="*/ 436917 h 1820282"/>
                  <a:gd name="connsiteX4" fmla="*/ 1281118 w 1300883"/>
                  <a:gd name="connsiteY4" fmla="*/ 1389189 h 1820282"/>
                  <a:gd name="connsiteX5" fmla="*/ 806548 w 1300883"/>
                  <a:gd name="connsiteY5" fmla="*/ 1820282 h 1820282"/>
                  <a:gd name="connsiteX6" fmla="*/ 550082 w 1300883"/>
                  <a:gd name="connsiteY6" fmla="*/ 1820282 h 1820282"/>
                  <a:gd name="connsiteX7" fmla="*/ 69688 w 1300883"/>
                  <a:gd name="connsiteY7" fmla="*/ 1415193 h 1820282"/>
                  <a:gd name="connsiteX8" fmla="*/ 113165 w 1300883"/>
                  <a:gd name="connsiteY8" fmla="*/ 436917 h 1820282"/>
                  <a:gd name="connsiteX0" fmla="*/ 113165 w 1281118"/>
                  <a:gd name="connsiteY0" fmla="*/ 436917 h 1820282"/>
                  <a:gd name="connsiteX1" fmla="*/ 550082 w 1281118"/>
                  <a:gd name="connsiteY1" fmla="*/ 0 h 1820282"/>
                  <a:gd name="connsiteX2" fmla="*/ 806548 w 1281118"/>
                  <a:gd name="connsiteY2" fmla="*/ 0 h 1820282"/>
                  <a:gd name="connsiteX3" fmla="*/ 1243465 w 1281118"/>
                  <a:gd name="connsiteY3" fmla="*/ 436917 h 1820282"/>
                  <a:gd name="connsiteX4" fmla="*/ 1281118 w 1281118"/>
                  <a:gd name="connsiteY4" fmla="*/ 1389189 h 1820282"/>
                  <a:gd name="connsiteX5" fmla="*/ 806548 w 1281118"/>
                  <a:gd name="connsiteY5" fmla="*/ 1820282 h 1820282"/>
                  <a:gd name="connsiteX6" fmla="*/ 550082 w 1281118"/>
                  <a:gd name="connsiteY6" fmla="*/ 1820282 h 1820282"/>
                  <a:gd name="connsiteX7" fmla="*/ 69688 w 1281118"/>
                  <a:gd name="connsiteY7" fmla="*/ 1415193 h 1820282"/>
                  <a:gd name="connsiteX8" fmla="*/ 113165 w 1281118"/>
                  <a:gd name="connsiteY8" fmla="*/ 436917 h 1820282"/>
                  <a:gd name="connsiteX0" fmla="*/ 0 w 1167953"/>
                  <a:gd name="connsiteY0" fmla="*/ 436917 h 1820282"/>
                  <a:gd name="connsiteX1" fmla="*/ 436917 w 1167953"/>
                  <a:gd name="connsiteY1" fmla="*/ 0 h 1820282"/>
                  <a:gd name="connsiteX2" fmla="*/ 693383 w 1167953"/>
                  <a:gd name="connsiteY2" fmla="*/ 0 h 1820282"/>
                  <a:gd name="connsiteX3" fmla="*/ 1130300 w 1167953"/>
                  <a:gd name="connsiteY3" fmla="*/ 436917 h 1820282"/>
                  <a:gd name="connsiteX4" fmla="*/ 1167953 w 1167953"/>
                  <a:gd name="connsiteY4" fmla="*/ 1389189 h 1820282"/>
                  <a:gd name="connsiteX5" fmla="*/ 693383 w 1167953"/>
                  <a:gd name="connsiteY5" fmla="*/ 1820282 h 1820282"/>
                  <a:gd name="connsiteX6" fmla="*/ 436917 w 1167953"/>
                  <a:gd name="connsiteY6" fmla="*/ 1820282 h 1820282"/>
                  <a:gd name="connsiteX7" fmla="*/ 0 w 1167953"/>
                  <a:gd name="connsiteY7" fmla="*/ 436917 h 1820282"/>
                  <a:gd name="connsiteX0" fmla="*/ 89179 w 1257132"/>
                  <a:gd name="connsiteY0" fmla="*/ 436917 h 1820282"/>
                  <a:gd name="connsiteX1" fmla="*/ 526096 w 1257132"/>
                  <a:gd name="connsiteY1" fmla="*/ 0 h 1820282"/>
                  <a:gd name="connsiteX2" fmla="*/ 782562 w 1257132"/>
                  <a:gd name="connsiteY2" fmla="*/ 0 h 1820282"/>
                  <a:gd name="connsiteX3" fmla="*/ 1219479 w 1257132"/>
                  <a:gd name="connsiteY3" fmla="*/ 436917 h 1820282"/>
                  <a:gd name="connsiteX4" fmla="*/ 1257132 w 1257132"/>
                  <a:gd name="connsiteY4" fmla="*/ 1389189 h 1820282"/>
                  <a:gd name="connsiteX5" fmla="*/ 782562 w 1257132"/>
                  <a:gd name="connsiteY5" fmla="*/ 1820282 h 1820282"/>
                  <a:gd name="connsiteX6" fmla="*/ 526096 w 1257132"/>
                  <a:gd name="connsiteY6" fmla="*/ 1820282 h 1820282"/>
                  <a:gd name="connsiteX7" fmla="*/ 89179 w 1257132"/>
                  <a:gd name="connsiteY7" fmla="*/ 436917 h 1820282"/>
                  <a:gd name="connsiteX0" fmla="*/ 89179 w 1219479"/>
                  <a:gd name="connsiteY0" fmla="*/ 436917 h 1820282"/>
                  <a:gd name="connsiteX1" fmla="*/ 526096 w 1219479"/>
                  <a:gd name="connsiteY1" fmla="*/ 0 h 1820282"/>
                  <a:gd name="connsiteX2" fmla="*/ 782562 w 1219479"/>
                  <a:gd name="connsiteY2" fmla="*/ 0 h 1820282"/>
                  <a:gd name="connsiteX3" fmla="*/ 1219479 w 1219479"/>
                  <a:gd name="connsiteY3" fmla="*/ 436917 h 1820282"/>
                  <a:gd name="connsiteX4" fmla="*/ 782562 w 1219479"/>
                  <a:gd name="connsiteY4" fmla="*/ 1820282 h 1820282"/>
                  <a:gd name="connsiteX5" fmla="*/ 526096 w 1219479"/>
                  <a:gd name="connsiteY5" fmla="*/ 1820282 h 1820282"/>
                  <a:gd name="connsiteX6" fmla="*/ 89179 w 1219479"/>
                  <a:gd name="connsiteY6" fmla="*/ 436917 h 1820282"/>
                  <a:gd name="connsiteX0" fmla="*/ 89179 w 1246125"/>
                  <a:gd name="connsiteY0" fmla="*/ 436917 h 1820282"/>
                  <a:gd name="connsiteX1" fmla="*/ 526096 w 1246125"/>
                  <a:gd name="connsiteY1" fmla="*/ 0 h 1820282"/>
                  <a:gd name="connsiteX2" fmla="*/ 782562 w 1246125"/>
                  <a:gd name="connsiteY2" fmla="*/ 0 h 1820282"/>
                  <a:gd name="connsiteX3" fmla="*/ 1219479 w 1246125"/>
                  <a:gd name="connsiteY3" fmla="*/ 436917 h 1820282"/>
                  <a:gd name="connsiteX4" fmla="*/ 782562 w 1246125"/>
                  <a:gd name="connsiteY4" fmla="*/ 1820282 h 1820282"/>
                  <a:gd name="connsiteX5" fmla="*/ 526096 w 1246125"/>
                  <a:gd name="connsiteY5" fmla="*/ 1820282 h 1820282"/>
                  <a:gd name="connsiteX6" fmla="*/ 89179 w 1246125"/>
                  <a:gd name="connsiteY6" fmla="*/ 436917 h 1820282"/>
                  <a:gd name="connsiteX0" fmla="*/ 89179 w 1273390"/>
                  <a:gd name="connsiteY0" fmla="*/ 436917 h 1820282"/>
                  <a:gd name="connsiteX1" fmla="*/ 526096 w 1273390"/>
                  <a:gd name="connsiteY1" fmla="*/ 0 h 1820282"/>
                  <a:gd name="connsiteX2" fmla="*/ 782562 w 1273390"/>
                  <a:gd name="connsiteY2" fmla="*/ 0 h 1820282"/>
                  <a:gd name="connsiteX3" fmla="*/ 1219479 w 1273390"/>
                  <a:gd name="connsiteY3" fmla="*/ 436917 h 1820282"/>
                  <a:gd name="connsiteX4" fmla="*/ 782562 w 1273390"/>
                  <a:gd name="connsiteY4" fmla="*/ 1820282 h 1820282"/>
                  <a:gd name="connsiteX5" fmla="*/ 526096 w 1273390"/>
                  <a:gd name="connsiteY5" fmla="*/ 1820282 h 1820282"/>
                  <a:gd name="connsiteX6" fmla="*/ 89179 w 1273390"/>
                  <a:gd name="connsiteY6" fmla="*/ 436917 h 1820282"/>
                  <a:gd name="connsiteX0" fmla="*/ 89179 w 1273390"/>
                  <a:gd name="connsiteY0" fmla="*/ 436917 h 1843358"/>
                  <a:gd name="connsiteX1" fmla="*/ 526096 w 1273390"/>
                  <a:gd name="connsiteY1" fmla="*/ 0 h 1843358"/>
                  <a:gd name="connsiteX2" fmla="*/ 782562 w 1273390"/>
                  <a:gd name="connsiteY2" fmla="*/ 0 h 1843358"/>
                  <a:gd name="connsiteX3" fmla="*/ 1219479 w 1273390"/>
                  <a:gd name="connsiteY3" fmla="*/ 436917 h 1843358"/>
                  <a:gd name="connsiteX4" fmla="*/ 782562 w 1273390"/>
                  <a:gd name="connsiteY4" fmla="*/ 1820282 h 1843358"/>
                  <a:gd name="connsiteX5" fmla="*/ 526096 w 1273390"/>
                  <a:gd name="connsiteY5" fmla="*/ 1820282 h 1843358"/>
                  <a:gd name="connsiteX6" fmla="*/ 89179 w 1273390"/>
                  <a:gd name="connsiteY6" fmla="*/ 436917 h 1843358"/>
                  <a:gd name="connsiteX0" fmla="*/ 89179 w 1273390"/>
                  <a:gd name="connsiteY0" fmla="*/ 436917 h 1850881"/>
                  <a:gd name="connsiteX1" fmla="*/ 526096 w 1273390"/>
                  <a:gd name="connsiteY1" fmla="*/ 0 h 1850881"/>
                  <a:gd name="connsiteX2" fmla="*/ 782562 w 1273390"/>
                  <a:gd name="connsiteY2" fmla="*/ 0 h 1850881"/>
                  <a:gd name="connsiteX3" fmla="*/ 1219479 w 1273390"/>
                  <a:gd name="connsiteY3" fmla="*/ 436917 h 1850881"/>
                  <a:gd name="connsiteX4" fmla="*/ 782562 w 1273390"/>
                  <a:gd name="connsiteY4" fmla="*/ 1820282 h 1850881"/>
                  <a:gd name="connsiteX5" fmla="*/ 526096 w 1273390"/>
                  <a:gd name="connsiteY5" fmla="*/ 1820282 h 1850881"/>
                  <a:gd name="connsiteX6" fmla="*/ 89179 w 1273390"/>
                  <a:gd name="connsiteY6" fmla="*/ 436917 h 1850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3390" h="1850881">
                    <a:moveTo>
                      <a:pt x="89179" y="436917"/>
                    </a:moveTo>
                    <a:cubicBezTo>
                      <a:pt x="153874" y="192771"/>
                      <a:pt x="284793" y="0"/>
                      <a:pt x="526096" y="0"/>
                    </a:cubicBezTo>
                    <a:lnTo>
                      <a:pt x="782562" y="0"/>
                    </a:lnTo>
                    <a:cubicBezTo>
                      <a:pt x="1023865" y="0"/>
                      <a:pt x="1154784" y="198457"/>
                      <a:pt x="1219479" y="436917"/>
                    </a:cubicBezTo>
                    <a:cubicBezTo>
                      <a:pt x="1219479" y="740297"/>
                      <a:pt x="1499659" y="1605662"/>
                      <a:pt x="782562" y="1820282"/>
                    </a:cubicBezTo>
                    <a:cubicBezTo>
                      <a:pt x="689042" y="1872203"/>
                      <a:pt x="601354" y="1848236"/>
                      <a:pt x="526096" y="1820282"/>
                    </a:cubicBezTo>
                    <a:cubicBezTo>
                      <a:pt x="-293348" y="1570799"/>
                      <a:pt x="89179" y="740297"/>
                      <a:pt x="89179" y="436917"/>
                    </a:cubicBezTo>
                    <a:close/>
                  </a:path>
                </a:pathLst>
              </a:custGeom>
              <a:solidFill>
                <a:srgbClr val="FFFF99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6">
                <a:extLst>
                  <a:ext uri="{FF2B5EF4-FFF2-40B4-BE49-F238E27FC236}">
                    <a16:creationId xmlns:a16="http://schemas.microsoft.com/office/drawing/2014/main" id="{9EC1F4A0-3168-EF7E-282E-B185C999B278}"/>
                  </a:ext>
                </a:extLst>
              </p:cNvPr>
              <p:cNvSpPr/>
              <p:nvPr/>
            </p:nvSpPr>
            <p:spPr>
              <a:xfrm>
                <a:off x="5286729" y="445616"/>
                <a:ext cx="1618541" cy="927964"/>
              </a:xfrm>
              <a:custGeom>
                <a:avLst/>
                <a:gdLst>
                  <a:gd name="connsiteX0" fmla="*/ 0 w 552450"/>
                  <a:gd name="connsiteY0" fmla="*/ 0 h 226218"/>
                  <a:gd name="connsiteX1" fmla="*/ 552450 w 552450"/>
                  <a:gd name="connsiteY1" fmla="*/ 0 h 226218"/>
                  <a:gd name="connsiteX2" fmla="*/ 552450 w 552450"/>
                  <a:gd name="connsiteY2" fmla="*/ 226218 h 226218"/>
                  <a:gd name="connsiteX3" fmla="*/ 0 w 552450"/>
                  <a:gd name="connsiteY3" fmla="*/ 226218 h 226218"/>
                  <a:gd name="connsiteX4" fmla="*/ 0 w 552450"/>
                  <a:gd name="connsiteY4" fmla="*/ 0 h 226218"/>
                  <a:gd name="connsiteX0" fmla="*/ 0 w 564968"/>
                  <a:gd name="connsiteY0" fmla="*/ 6885 h 226218"/>
                  <a:gd name="connsiteX1" fmla="*/ 564968 w 564968"/>
                  <a:gd name="connsiteY1" fmla="*/ 0 h 226218"/>
                  <a:gd name="connsiteX2" fmla="*/ 564968 w 564968"/>
                  <a:gd name="connsiteY2" fmla="*/ 226218 h 226218"/>
                  <a:gd name="connsiteX3" fmla="*/ 12518 w 564968"/>
                  <a:gd name="connsiteY3" fmla="*/ 226218 h 226218"/>
                  <a:gd name="connsiteX4" fmla="*/ 0 w 564968"/>
                  <a:gd name="connsiteY4" fmla="*/ 6885 h 226218"/>
                  <a:gd name="connsiteX0" fmla="*/ 0 w 564968"/>
                  <a:gd name="connsiteY0" fmla="*/ 6885 h 328350"/>
                  <a:gd name="connsiteX1" fmla="*/ 564968 w 564968"/>
                  <a:gd name="connsiteY1" fmla="*/ 0 h 328350"/>
                  <a:gd name="connsiteX2" fmla="*/ 564968 w 564968"/>
                  <a:gd name="connsiteY2" fmla="*/ 226218 h 328350"/>
                  <a:gd name="connsiteX3" fmla="*/ 44237 w 564968"/>
                  <a:gd name="connsiteY3" fmla="*/ 328350 h 328350"/>
                  <a:gd name="connsiteX4" fmla="*/ 0 w 564968"/>
                  <a:gd name="connsiteY4" fmla="*/ 6885 h 328350"/>
                  <a:gd name="connsiteX0" fmla="*/ 179969 w 744937"/>
                  <a:gd name="connsiteY0" fmla="*/ 6885 h 339331"/>
                  <a:gd name="connsiteX1" fmla="*/ 744937 w 744937"/>
                  <a:gd name="connsiteY1" fmla="*/ 0 h 339331"/>
                  <a:gd name="connsiteX2" fmla="*/ 744937 w 744937"/>
                  <a:gd name="connsiteY2" fmla="*/ 226218 h 339331"/>
                  <a:gd name="connsiteX3" fmla="*/ 224206 w 744937"/>
                  <a:gd name="connsiteY3" fmla="*/ 328350 h 339331"/>
                  <a:gd name="connsiteX4" fmla="*/ 179969 w 744937"/>
                  <a:gd name="connsiteY4" fmla="*/ 6885 h 339331"/>
                  <a:gd name="connsiteX0" fmla="*/ 223345 w 788313"/>
                  <a:gd name="connsiteY0" fmla="*/ 11730 h 340170"/>
                  <a:gd name="connsiteX1" fmla="*/ 788313 w 788313"/>
                  <a:gd name="connsiteY1" fmla="*/ 4845 h 340170"/>
                  <a:gd name="connsiteX2" fmla="*/ 788313 w 788313"/>
                  <a:gd name="connsiteY2" fmla="*/ 231063 h 340170"/>
                  <a:gd name="connsiteX3" fmla="*/ 267582 w 788313"/>
                  <a:gd name="connsiteY3" fmla="*/ 333195 h 340170"/>
                  <a:gd name="connsiteX4" fmla="*/ 223345 w 788313"/>
                  <a:gd name="connsiteY4" fmla="*/ 11730 h 340170"/>
                  <a:gd name="connsiteX0" fmla="*/ 184897 w 749865"/>
                  <a:gd name="connsiteY0" fmla="*/ 11584 h 341322"/>
                  <a:gd name="connsiteX1" fmla="*/ 749865 w 749865"/>
                  <a:gd name="connsiteY1" fmla="*/ 4699 h 341322"/>
                  <a:gd name="connsiteX2" fmla="*/ 749865 w 749865"/>
                  <a:gd name="connsiteY2" fmla="*/ 230917 h 341322"/>
                  <a:gd name="connsiteX3" fmla="*/ 229134 w 749865"/>
                  <a:gd name="connsiteY3" fmla="*/ 333049 h 341322"/>
                  <a:gd name="connsiteX4" fmla="*/ 184897 w 749865"/>
                  <a:gd name="connsiteY4" fmla="*/ 11584 h 341322"/>
                  <a:gd name="connsiteX0" fmla="*/ 184897 w 749865"/>
                  <a:gd name="connsiteY0" fmla="*/ 70915 h 400653"/>
                  <a:gd name="connsiteX1" fmla="*/ 397945 w 749865"/>
                  <a:gd name="connsiteY1" fmla="*/ 0 h 400653"/>
                  <a:gd name="connsiteX2" fmla="*/ 749865 w 749865"/>
                  <a:gd name="connsiteY2" fmla="*/ 64030 h 400653"/>
                  <a:gd name="connsiteX3" fmla="*/ 749865 w 749865"/>
                  <a:gd name="connsiteY3" fmla="*/ 290248 h 400653"/>
                  <a:gd name="connsiteX4" fmla="*/ 229134 w 749865"/>
                  <a:gd name="connsiteY4" fmla="*/ 392380 h 400653"/>
                  <a:gd name="connsiteX5" fmla="*/ 184897 w 749865"/>
                  <a:gd name="connsiteY5" fmla="*/ 70915 h 400653"/>
                  <a:gd name="connsiteX0" fmla="*/ 184897 w 749865"/>
                  <a:gd name="connsiteY0" fmla="*/ 119192 h 448930"/>
                  <a:gd name="connsiteX1" fmla="*/ 397945 w 749865"/>
                  <a:gd name="connsiteY1" fmla="*/ 48277 h 448930"/>
                  <a:gd name="connsiteX2" fmla="*/ 749865 w 749865"/>
                  <a:gd name="connsiteY2" fmla="*/ 112307 h 448930"/>
                  <a:gd name="connsiteX3" fmla="*/ 749865 w 749865"/>
                  <a:gd name="connsiteY3" fmla="*/ 338525 h 448930"/>
                  <a:gd name="connsiteX4" fmla="*/ 229134 w 749865"/>
                  <a:gd name="connsiteY4" fmla="*/ 440657 h 448930"/>
                  <a:gd name="connsiteX5" fmla="*/ 184897 w 749865"/>
                  <a:gd name="connsiteY5" fmla="*/ 119192 h 448930"/>
                  <a:gd name="connsiteX0" fmla="*/ 184897 w 749865"/>
                  <a:gd name="connsiteY0" fmla="*/ 125423 h 455161"/>
                  <a:gd name="connsiteX1" fmla="*/ 397945 w 749865"/>
                  <a:gd name="connsiteY1" fmla="*/ 54508 h 455161"/>
                  <a:gd name="connsiteX2" fmla="*/ 749865 w 749865"/>
                  <a:gd name="connsiteY2" fmla="*/ 118538 h 455161"/>
                  <a:gd name="connsiteX3" fmla="*/ 749865 w 749865"/>
                  <a:gd name="connsiteY3" fmla="*/ 344756 h 455161"/>
                  <a:gd name="connsiteX4" fmla="*/ 229134 w 749865"/>
                  <a:gd name="connsiteY4" fmla="*/ 446888 h 455161"/>
                  <a:gd name="connsiteX5" fmla="*/ 184897 w 749865"/>
                  <a:gd name="connsiteY5" fmla="*/ 125423 h 455161"/>
                  <a:gd name="connsiteX0" fmla="*/ 184897 w 749865"/>
                  <a:gd name="connsiteY0" fmla="*/ 125423 h 455161"/>
                  <a:gd name="connsiteX1" fmla="*/ 397945 w 749865"/>
                  <a:gd name="connsiteY1" fmla="*/ 54508 h 455161"/>
                  <a:gd name="connsiteX2" fmla="*/ 649887 w 749865"/>
                  <a:gd name="connsiteY2" fmla="*/ 38222 h 455161"/>
                  <a:gd name="connsiteX3" fmla="*/ 749865 w 749865"/>
                  <a:gd name="connsiteY3" fmla="*/ 118538 h 455161"/>
                  <a:gd name="connsiteX4" fmla="*/ 749865 w 749865"/>
                  <a:gd name="connsiteY4" fmla="*/ 344756 h 455161"/>
                  <a:gd name="connsiteX5" fmla="*/ 229134 w 749865"/>
                  <a:gd name="connsiteY5" fmla="*/ 446888 h 455161"/>
                  <a:gd name="connsiteX6" fmla="*/ 184897 w 749865"/>
                  <a:gd name="connsiteY6" fmla="*/ 125423 h 455161"/>
                  <a:gd name="connsiteX0" fmla="*/ 184897 w 749865"/>
                  <a:gd name="connsiteY0" fmla="*/ 162775 h 492513"/>
                  <a:gd name="connsiteX1" fmla="*/ 397945 w 749865"/>
                  <a:gd name="connsiteY1" fmla="*/ 91860 h 492513"/>
                  <a:gd name="connsiteX2" fmla="*/ 649887 w 749865"/>
                  <a:gd name="connsiteY2" fmla="*/ 75574 h 492513"/>
                  <a:gd name="connsiteX3" fmla="*/ 749865 w 749865"/>
                  <a:gd name="connsiteY3" fmla="*/ 155890 h 492513"/>
                  <a:gd name="connsiteX4" fmla="*/ 749865 w 749865"/>
                  <a:gd name="connsiteY4" fmla="*/ 382108 h 492513"/>
                  <a:gd name="connsiteX5" fmla="*/ 229134 w 749865"/>
                  <a:gd name="connsiteY5" fmla="*/ 484240 h 492513"/>
                  <a:gd name="connsiteX6" fmla="*/ 184897 w 749865"/>
                  <a:gd name="connsiteY6" fmla="*/ 162775 h 492513"/>
                  <a:gd name="connsiteX0" fmla="*/ 184897 w 749865"/>
                  <a:gd name="connsiteY0" fmla="*/ 168680 h 498418"/>
                  <a:gd name="connsiteX1" fmla="*/ 397945 w 749865"/>
                  <a:gd name="connsiteY1" fmla="*/ 97765 h 498418"/>
                  <a:gd name="connsiteX2" fmla="*/ 649887 w 749865"/>
                  <a:gd name="connsiteY2" fmla="*/ 81479 h 498418"/>
                  <a:gd name="connsiteX3" fmla="*/ 749865 w 749865"/>
                  <a:gd name="connsiteY3" fmla="*/ 161795 h 498418"/>
                  <a:gd name="connsiteX4" fmla="*/ 749865 w 749865"/>
                  <a:gd name="connsiteY4" fmla="*/ 388013 h 498418"/>
                  <a:gd name="connsiteX5" fmla="*/ 229134 w 749865"/>
                  <a:gd name="connsiteY5" fmla="*/ 490145 h 498418"/>
                  <a:gd name="connsiteX6" fmla="*/ 184897 w 749865"/>
                  <a:gd name="connsiteY6" fmla="*/ 168680 h 498418"/>
                  <a:gd name="connsiteX0" fmla="*/ 184897 w 812563"/>
                  <a:gd name="connsiteY0" fmla="*/ 168680 h 498418"/>
                  <a:gd name="connsiteX1" fmla="*/ 397945 w 812563"/>
                  <a:gd name="connsiteY1" fmla="*/ 97765 h 498418"/>
                  <a:gd name="connsiteX2" fmla="*/ 649887 w 812563"/>
                  <a:gd name="connsiteY2" fmla="*/ 81479 h 498418"/>
                  <a:gd name="connsiteX3" fmla="*/ 812563 w 812563"/>
                  <a:gd name="connsiteY3" fmla="*/ 157201 h 498418"/>
                  <a:gd name="connsiteX4" fmla="*/ 749865 w 812563"/>
                  <a:gd name="connsiteY4" fmla="*/ 388013 h 498418"/>
                  <a:gd name="connsiteX5" fmla="*/ 229134 w 812563"/>
                  <a:gd name="connsiteY5" fmla="*/ 490145 h 498418"/>
                  <a:gd name="connsiteX6" fmla="*/ 184897 w 812563"/>
                  <a:gd name="connsiteY6" fmla="*/ 168680 h 498418"/>
                  <a:gd name="connsiteX0" fmla="*/ 184897 w 814085"/>
                  <a:gd name="connsiteY0" fmla="*/ 168680 h 498418"/>
                  <a:gd name="connsiteX1" fmla="*/ 397945 w 814085"/>
                  <a:gd name="connsiteY1" fmla="*/ 97765 h 498418"/>
                  <a:gd name="connsiteX2" fmla="*/ 649887 w 814085"/>
                  <a:gd name="connsiteY2" fmla="*/ 81479 h 498418"/>
                  <a:gd name="connsiteX3" fmla="*/ 812563 w 814085"/>
                  <a:gd name="connsiteY3" fmla="*/ 157201 h 498418"/>
                  <a:gd name="connsiteX4" fmla="*/ 749865 w 814085"/>
                  <a:gd name="connsiteY4" fmla="*/ 388013 h 498418"/>
                  <a:gd name="connsiteX5" fmla="*/ 229134 w 814085"/>
                  <a:gd name="connsiteY5" fmla="*/ 490145 h 498418"/>
                  <a:gd name="connsiteX6" fmla="*/ 184897 w 814085"/>
                  <a:gd name="connsiteY6" fmla="*/ 168680 h 498418"/>
                  <a:gd name="connsiteX0" fmla="*/ 184897 w 814036"/>
                  <a:gd name="connsiteY0" fmla="*/ 168680 h 498418"/>
                  <a:gd name="connsiteX1" fmla="*/ 397945 w 814036"/>
                  <a:gd name="connsiteY1" fmla="*/ 97765 h 498418"/>
                  <a:gd name="connsiteX2" fmla="*/ 649887 w 814036"/>
                  <a:gd name="connsiteY2" fmla="*/ 81479 h 498418"/>
                  <a:gd name="connsiteX3" fmla="*/ 812563 w 814036"/>
                  <a:gd name="connsiteY3" fmla="*/ 157201 h 498418"/>
                  <a:gd name="connsiteX4" fmla="*/ 749865 w 814036"/>
                  <a:gd name="connsiteY4" fmla="*/ 388013 h 498418"/>
                  <a:gd name="connsiteX5" fmla="*/ 229134 w 814036"/>
                  <a:gd name="connsiteY5" fmla="*/ 490145 h 498418"/>
                  <a:gd name="connsiteX6" fmla="*/ 184897 w 814036"/>
                  <a:gd name="connsiteY6" fmla="*/ 168680 h 498418"/>
                  <a:gd name="connsiteX0" fmla="*/ 184897 w 978806"/>
                  <a:gd name="connsiteY0" fmla="*/ 168680 h 498418"/>
                  <a:gd name="connsiteX1" fmla="*/ 397945 w 978806"/>
                  <a:gd name="connsiteY1" fmla="*/ 97765 h 498418"/>
                  <a:gd name="connsiteX2" fmla="*/ 649887 w 978806"/>
                  <a:gd name="connsiteY2" fmla="*/ 81479 h 498418"/>
                  <a:gd name="connsiteX3" fmla="*/ 812563 w 978806"/>
                  <a:gd name="connsiteY3" fmla="*/ 157201 h 498418"/>
                  <a:gd name="connsiteX4" fmla="*/ 978519 w 978806"/>
                  <a:gd name="connsiteY4" fmla="*/ 308370 h 498418"/>
                  <a:gd name="connsiteX5" fmla="*/ 749865 w 978806"/>
                  <a:gd name="connsiteY5" fmla="*/ 388013 h 498418"/>
                  <a:gd name="connsiteX6" fmla="*/ 229134 w 978806"/>
                  <a:gd name="connsiteY6" fmla="*/ 490145 h 498418"/>
                  <a:gd name="connsiteX7" fmla="*/ 184897 w 978806"/>
                  <a:gd name="connsiteY7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749865 w 978519"/>
                  <a:gd name="connsiteY5" fmla="*/ 388013 h 498418"/>
                  <a:gd name="connsiteX6" fmla="*/ 229134 w 978519"/>
                  <a:gd name="connsiteY6" fmla="*/ 490145 h 498418"/>
                  <a:gd name="connsiteX7" fmla="*/ 184897 w 978519"/>
                  <a:gd name="connsiteY7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749865 w 978519"/>
                  <a:gd name="connsiteY5" fmla="*/ 388013 h 498418"/>
                  <a:gd name="connsiteX6" fmla="*/ 229134 w 978519"/>
                  <a:gd name="connsiteY6" fmla="*/ 490145 h 498418"/>
                  <a:gd name="connsiteX7" fmla="*/ 184897 w 978519"/>
                  <a:gd name="connsiteY7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229134 w 978519"/>
                  <a:gd name="connsiteY6" fmla="*/ 490145 h 498418"/>
                  <a:gd name="connsiteX7" fmla="*/ 184897 w 978519"/>
                  <a:gd name="connsiteY7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645937 w 978519"/>
                  <a:gd name="connsiteY6" fmla="*/ 415215 h 498418"/>
                  <a:gd name="connsiteX7" fmla="*/ 229134 w 978519"/>
                  <a:gd name="connsiteY7" fmla="*/ 490145 h 498418"/>
                  <a:gd name="connsiteX8" fmla="*/ 184897 w 978519"/>
                  <a:gd name="connsiteY8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645937 w 978519"/>
                  <a:gd name="connsiteY6" fmla="*/ 415215 h 498418"/>
                  <a:gd name="connsiteX7" fmla="*/ 229134 w 978519"/>
                  <a:gd name="connsiteY7" fmla="*/ 490145 h 498418"/>
                  <a:gd name="connsiteX8" fmla="*/ 184897 w 978519"/>
                  <a:gd name="connsiteY8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645937 w 978519"/>
                  <a:gd name="connsiteY6" fmla="*/ 415215 h 498418"/>
                  <a:gd name="connsiteX7" fmla="*/ 229134 w 978519"/>
                  <a:gd name="connsiteY7" fmla="*/ 490145 h 498418"/>
                  <a:gd name="connsiteX8" fmla="*/ 184897 w 978519"/>
                  <a:gd name="connsiteY8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645937 w 978519"/>
                  <a:gd name="connsiteY6" fmla="*/ 415215 h 498418"/>
                  <a:gd name="connsiteX7" fmla="*/ 229134 w 978519"/>
                  <a:gd name="connsiteY7" fmla="*/ 490145 h 498418"/>
                  <a:gd name="connsiteX8" fmla="*/ 184897 w 978519"/>
                  <a:gd name="connsiteY8" fmla="*/ 168680 h 498418"/>
                  <a:gd name="connsiteX0" fmla="*/ 184897 w 978519"/>
                  <a:gd name="connsiteY0" fmla="*/ 168680 h 498418"/>
                  <a:gd name="connsiteX1" fmla="*/ 397945 w 978519"/>
                  <a:gd name="connsiteY1" fmla="*/ 97765 h 498418"/>
                  <a:gd name="connsiteX2" fmla="*/ 649887 w 978519"/>
                  <a:gd name="connsiteY2" fmla="*/ 81479 h 498418"/>
                  <a:gd name="connsiteX3" fmla="*/ 812563 w 978519"/>
                  <a:gd name="connsiteY3" fmla="*/ 157201 h 498418"/>
                  <a:gd name="connsiteX4" fmla="*/ 978519 w 978519"/>
                  <a:gd name="connsiteY4" fmla="*/ 308370 h 498418"/>
                  <a:gd name="connsiteX5" fmla="*/ 858362 w 978519"/>
                  <a:gd name="connsiteY5" fmla="*/ 382687 h 498418"/>
                  <a:gd name="connsiteX6" fmla="*/ 645937 w 978519"/>
                  <a:gd name="connsiteY6" fmla="*/ 415215 h 498418"/>
                  <a:gd name="connsiteX7" fmla="*/ 229134 w 978519"/>
                  <a:gd name="connsiteY7" fmla="*/ 490145 h 498418"/>
                  <a:gd name="connsiteX8" fmla="*/ 184897 w 978519"/>
                  <a:gd name="connsiteY8" fmla="*/ 168680 h 498418"/>
                  <a:gd name="connsiteX0" fmla="*/ 184897 w 867826"/>
                  <a:gd name="connsiteY0" fmla="*/ 168680 h 498418"/>
                  <a:gd name="connsiteX1" fmla="*/ 397945 w 867826"/>
                  <a:gd name="connsiteY1" fmla="*/ 97765 h 498418"/>
                  <a:gd name="connsiteX2" fmla="*/ 649887 w 867826"/>
                  <a:gd name="connsiteY2" fmla="*/ 81479 h 498418"/>
                  <a:gd name="connsiteX3" fmla="*/ 812563 w 867826"/>
                  <a:gd name="connsiteY3" fmla="*/ 157201 h 498418"/>
                  <a:gd name="connsiteX4" fmla="*/ 858362 w 867826"/>
                  <a:gd name="connsiteY4" fmla="*/ 382687 h 498418"/>
                  <a:gd name="connsiteX5" fmla="*/ 645937 w 867826"/>
                  <a:gd name="connsiteY5" fmla="*/ 415215 h 498418"/>
                  <a:gd name="connsiteX6" fmla="*/ 229134 w 867826"/>
                  <a:gd name="connsiteY6" fmla="*/ 490145 h 498418"/>
                  <a:gd name="connsiteX7" fmla="*/ 184897 w 867826"/>
                  <a:gd name="connsiteY7" fmla="*/ 168680 h 498418"/>
                  <a:gd name="connsiteX0" fmla="*/ 184897 w 867560"/>
                  <a:gd name="connsiteY0" fmla="*/ 168680 h 498418"/>
                  <a:gd name="connsiteX1" fmla="*/ 397945 w 867560"/>
                  <a:gd name="connsiteY1" fmla="*/ 97765 h 498418"/>
                  <a:gd name="connsiteX2" fmla="*/ 649887 w 867560"/>
                  <a:gd name="connsiteY2" fmla="*/ 81479 h 498418"/>
                  <a:gd name="connsiteX3" fmla="*/ 812563 w 867560"/>
                  <a:gd name="connsiteY3" fmla="*/ 157201 h 498418"/>
                  <a:gd name="connsiteX4" fmla="*/ 858051 w 867560"/>
                  <a:gd name="connsiteY4" fmla="*/ 401883 h 498418"/>
                  <a:gd name="connsiteX5" fmla="*/ 645937 w 867560"/>
                  <a:gd name="connsiteY5" fmla="*/ 415215 h 498418"/>
                  <a:gd name="connsiteX6" fmla="*/ 229134 w 867560"/>
                  <a:gd name="connsiteY6" fmla="*/ 490145 h 498418"/>
                  <a:gd name="connsiteX7" fmla="*/ 184897 w 867560"/>
                  <a:gd name="connsiteY7" fmla="*/ 168680 h 498418"/>
                  <a:gd name="connsiteX0" fmla="*/ 184897 w 954126"/>
                  <a:gd name="connsiteY0" fmla="*/ 168680 h 498418"/>
                  <a:gd name="connsiteX1" fmla="*/ 397945 w 954126"/>
                  <a:gd name="connsiteY1" fmla="*/ 97765 h 498418"/>
                  <a:gd name="connsiteX2" fmla="*/ 649887 w 954126"/>
                  <a:gd name="connsiteY2" fmla="*/ 81479 h 498418"/>
                  <a:gd name="connsiteX3" fmla="*/ 812563 w 954126"/>
                  <a:gd name="connsiteY3" fmla="*/ 157201 h 498418"/>
                  <a:gd name="connsiteX4" fmla="*/ 858051 w 954126"/>
                  <a:gd name="connsiteY4" fmla="*/ 401883 h 498418"/>
                  <a:gd name="connsiteX5" fmla="*/ 645937 w 954126"/>
                  <a:gd name="connsiteY5" fmla="*/ 415215 h 498418"/>
                  <a:gd name="connsiteX6" fmla="*/ 229134 w 954126"/>
                  <a:gd name="connsiteY6" fmla="*/ 490145 h 498418"/>
                  <a:gd name="connsiteX7" fmla="*/ 184897 w 954126"/>
                  <a:gd name="connsiteY7" fmla="*/ 168680 h 498418"/>
                  <a:gd name="connsiteX0" fmla="*/ 184897 w 954126"/>
                  <a:gd name="connsiteY0" fmla="*/ 168680 h 498418"/>
                  <a:gd name="connsiteX1" fmla="*/ 397945 w 954126"/>
                  <a:gd name="connsiteY1" fmla="*/ 97765 h 498418"/>
                  <a:gd name="connsiteX2" fmla="*/ 649887 w 954126"/>
                  <a:gd name="connsiteY2" fmla="*/ 81479 h 498418"/>
                  <a:gd name="connsiteX3" fmla="*/ 812563 w 954126"/>
                  <a:gd name="connsiteY3" fmla="*/ 157201 h 498418"/>
                  <a:gd name="connsiteX4" fmla="*/ 858051 w 954126"/>
                  <a:gd name="connsiteY4" fmla="*/ 401883 h 498418"/>
                  <a:gd name="connsiteX5" fmla="*/ 645937 w 954126"/>
                  <a:gd name="connsiteY5" fmla="*/ 415215 h 498418"/>
                  <a:gd name="connsiteX6" fmla="*/ 229134 w 954126"/>
                  <a:gd name="connsiteY6" fmla="*/ 490145 h 498418"/>
                  <a:gd name="connsiteX7" fmla="*/ 184897 w 954126"/>
                  <a:gd name="connsiteY7" fmla="*/ 168680 h 498418"/>
                  <a:gd name="connsiteX0" fmla="*/ 184897 w 962812"/>
                  <a:gd name="connsiteY0" fmla="*/ 168680 h 498418"/>
                  <a:gd name="connsiteX1" fmla="*/ 397945 w 962812"/>
                  <a:gd name="connsiteY1" fmla="*/ 97765 h 498418"/>
                  <a:gd name="connsiteX2" fmla="*/ 649887 w 962812"/>
                  <a:gd name="connsiteY2" fmla="*/ 81479 h 498418"/>
                  <a:gd name="connsiteX3" fmla="*/ 812563 w 962812"/>
                  <a:gd name="connsiteY3" fmla="*/ 157201 h 498418"/>
                  <a:gd name="connsiteX4" fmla="*/ 858051 w 962812"/>
                  <a:gd name="connsiteY4" fmla="*/ 401883 h 498418"/>
                  <a:gd name="connsiteX5" fmla="*/ 645937 w 962812"/>
                  <a:gd name="connsiteY5" fmla="*/ 415215 h 498418"/>
                  <a:gd name="connsiteX6" fmla="*/ 229134 w 962812"/>
                  <a:gd name="connsiteY6" fmla="*/ 490145 h 498418"/>
                  <a:gd name="connsiteX7" fmla="*/ 184897 w 962812"/>
                  <a:gd name="connsiteY7" fmla="*/ 168680 h 498418"/>
                  <a:gd name="connsiteX0" fmla="*/ 184897 w 962812"/>
                  <a:gd name="connsiteY0" fmla="*/ 168680 h 498418"/>
                  <a:gd name="connsiteX1" fmla="*/ 397945 w 962812"/>
                  <a:gd name="connsiteY1" fmla="*/ 97765 h 498418"/>
                  <a:gd name="connsiteX2" fmla="*/ 649887 w 962812"/>
                  <a:gd name="connsiteY2" fmla="*/ 81479 h 498418"/>
                  <a:gd name="connsiteX3" fmla="*/ 812563 w 962812"/>
                  <a:gd name="connsiteY3" fmla="*/ 157201 h 498418"/>
                  <a:gd name="connsiteX4" fmla="*/ 858051 w 962812"/>
                  <a:gd name="connsiteY4" fmla="*/ 401883 h 498418"/>
                  <a:gd name="connsiteX5" fmla="*/ 645937 w 962812"/>
                  <a:gd name="connsiteY5" fmla="*/ 415215 h 498418"/>
                  <a:gd name="connsiteX6" fmla="*/ 463060 w 962812"/>
                  <a:gd name="connsiteY6" fmla="*/ 453301 h 498418"/>
                  <a:gd name="connsiteX7" fmla="*/ 229134 w 962812"/>
                  <a:gd name="connsiteY7" fmla="*/ 490145 h 498418"/>
                  <a:gd name="connsiteX8" fmla="*/ 184897 w 962812"/>
                  <a:gd name="connsiteY8" fmla="*/ 168680 h 498418"/>
                  <a:gd name="connsiteX0" fmla="*/ 184897 w 962812"/>
                  <a:gd name="connsiteY0" fmla="*/ 168680 h 503292"/>
                  <a:gd name="connsiteX1" fmla="*/ 397945 w 962812"/>
                  <a:gd name="connsiteY1" fmla="*/ 97765 h 503292"/>
                  <a:gd name="connsiteX2" fmla="*/ 649887 w 962812"/>
                  <a:gd name="connsiteY2" fmla="*/ 81479 h 503292"/>
                  <a:gd name="connsiteX3" fmla="*/ 812563 w 962812"/>
                  <a:gd name="connsiteY3" fmla="*/ 157201 h 503292"/>
                  <a:gd name="connsiteX4" fmla="*/ 858051 w 962812"/>
                  <a:gd name="connsiteY4" fmla="*/ 401883 h 503292"/>
                  <a:gd name="connsiteX5" fmla="*/ 645937 w 962812"/>
                  <a:gd name="connsiteY5" fmla="*/ 415215 h 503292"/>
                  <a:gd name="connsiteX6" fmla="*/ 463060 w 962812"/>
                  <a:gd name="connsiteY6" fmla="*/ 453301 h 503292"/>
                  <a:gd name="connsiteX7" fmla="*/ 229134 w 962812"/>
                  <a:gd name="connsiteY7" fmla="*/ 490145 h 503292"/>
                  <a:gd name="connsiteX8" fmla="*/ 184897 w 962812"/>
                  <a:gd name="connsiteY8" fmla="*/ 168680 h 503292"/>
                  <a:gd name="connsiteX0" fmla="*/ 184897 w 962812"/>
                  <a:gd name="connsiteY0" fmla="*/ 168680 h 516271"/>
                  <a:gd name="connsiteX1" fmla="*/ 397945 w 962812"/>
                  <a:gd name="connsiteY1" fmla="*/ 97765 h 516271"/>
                  <a:gd name="connsiteX2" fmla="*/ 649887 w 962812"/>
                  <a:gd name="connsiteY2" fmla="*/ 81479 h 516271"/>
                  <a:gd name="connsiteX3" fmla="*/ 812563 w 962812"/>
                  <a:gd name="connsiteY3" fmla="*/ 157201 h 516271"/>
                  <a:gd name="connsiteX4" fmla="*/ 858051 w 962812"/>
                  <a:gd name="connsiteY4" fmla="*/ 401883 h 516271"/>
                  <a:gd name="connsiteX5" fmla="*/ 645937 w 962812"/>
                  <a:gd name="connsiteY5" fmla="*/ 415215 h 516271"/>
                  <a:gd name="connsiteX6" fmla="*/ 463060 w 962812"/>
                  <a:gd name="connsiteY6" fmla="*/ 453301 h 516271"/>
                  <a:gd name="connsiteX7" fmla="*/ 229134 w 962812"/>
                  <a:gd name="connsiteY7" fmla="*/ 490145 h 516271"/>
                  <a:gd name="connsiteX8" fmla="*/ 184897 w 962812"/>
                  <a:gd name="connsiteY8" fmla="*/ 168680 h 516271"/>
                  <a:gd name="connsiteX0" fmla="*/ 184897 w 962812"/>
                  <a:gd name="connsiteY0" fmla="*/ 168680 h 540244"/>
                  <a:gd name="connsiteX1" fmla="*/ 397945 w 962812"/>
                  <a:gd name="connsiteY1" fmla="*/ 97765 h 540244"/>
                  <a:gd name="connsiteX2" fmla="*/ 649887 w 962812"/>
                  <a:gd name="connsiteY2" fmla="*/ 81479 h 540244"/>
                  <a:gd name="connsiteX3" fmla="*/ 812563 w 962812"/>
                  <a:gd name="connsiteY3" fmla="*/ 157201 h 540244"/>
                  <a:gd name="connsiteX4" fmla="*/ 858051 w 962812"/>
                  <a:gd name="connsiteY4" fmla="*/ 401883 h 540244"/>
                  <a:gd name="connsiteX5" fmla="*/ 645937 w 962812"/>
                  <a:gd name="connsiteY5" fmla="*/ 415215 h 540244"/>
                  <a:gd name="connsiteX6" fmla="*/ 463060 w 962812"/>
                  <a:gd name="connsiteY6" fmla="*/ 453301 h 540244"/>
                  <a:gd name="connsiteX7" fmla="*/ 229134 w 962812"/>
                  <a:gd name="connsiteY7" fmla="*/ 490145 h 540244"/>
                  <a:gd name="connsiteX8" fmla="*/ 184897 w 962812"/>
                  <a:gd name="connsiteY8" fmla="*/ 168680 h 540244"/>
                  <a:gd name="connsiteX0" fmla="*/ 184897 w 962812"/>
                  <a:gd name="connsiteY0" fmla="*/ 168680 h 549804"/>
                  <a:gd name="connsiteX1" fmla="*/ 397945 w 962812"/>
                  <a:gd name="connsiteY1" fmla="*/ 97765 h 549804"/>
                  <a:gd name="connsiteX2" fmla="*/ 649887 w 962812"/>
                  <a:gd name="connsiteY2" fmla="*/ 81479 h 549804"/>
                  <a:gd name="connsiteX3" fmla="*/ 812563 w 962812"/>
                  <a:gd name="connsiteY3" fmla="*/ 157201 h 549804"/>
                  <a:gd name="connsiteX4" fmla="*/ 858051 w 962812"/>
                  <a:gd name="connsiteY4" fmla="*/ 401883 h 549804"/>
                  <a:gd name="connsiteX5" fmla="*/ 645937 w 962812"/>
                  <a:gd name="connsiteY5" fmla="*/ 415215 h 549804"/>
                  <a:gd name="connsiteX6" fmla="*/ 463060 w 962812"/>
                  <a:gd name="connsiteY6" fmla="*/ 453301 h 549804"/>
                  <a:gd name="connsiteX7" fmla="*/ 229134 w 962812"/>
                  <a:gd name="connsiteY7" fmla="*/ 490145 h 549804"/>
                  <a:gd name="connsiteX8" fmla="*/ 184897 w 962812"/>
                  <a:gd name="connsiteY8" fmla="*/ 168680 h 549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2812" h="549804">
                    <a:moveTo>
                      <a:pt x="184897" y="168680"/>
                    </a:moveTo>
                    <a:cubicBezTo>
                      <a:pt x="210808" y="127274"/>
                      <a:pt x="247669" y="-42452"/>
                      <a:pt x="397945" y="97765"/>
                    </a:cubicBezTo>
                    <a:cubicBezTo>
                      <a:pt x="418669" y="82742"/>
                      <a:pt x="518987" y="-103795"/>
                      <a:pt x="649887" y="81479"/>
                    </a:cubicBezTo>
                    <a:cubicBezTo>
                      <a:pt x="699414" y="14184"/>
                      <a:pt x="829272" y="-15767"/>
                      <a:pt x="812563" y="157201"/>
                    </a:cubicBezTo>
                    <a:cubicBezTo>
                      <a:pt x="1084649" y="253502"/>
                      <a:pt x="915347" y="377971"/>
                      <a:pt x="858051" y="401883"/>
                    </a:cubicBezTo>
                    <a:cubicBezTo>
                      <a:pt x="802790" y="455811"/>
                      <a:pt x="792282" y="536756"/>
                      <a:pt x="645937" y="415215"/>
                    </a:cubicBezTo>
                    <a:cubicBezTo>
                      <a:pt x="626745" y="487372"/>
                      <a:pt x="589194" y="580501"/>
                      <a:pt x="463060" y="453301"/>
                    </a:cubicBezTo>
                    <a:cubicBezTo>
                      <a:pt x="354317" y="631981"/>
                      <a:pt x="279674" y="511980"/>
                      <a:pt x="229134" y="490145"/>
                    </a:cubicBezTo>
                    <a:cubicBezTo>
                      <a:pt x="-165239" y="567349"/>
                      <a:pt x="38348" y="76477"/>
                      <a:pt x="184897" y="16868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D4C4536-2CD5-66E1-381B-73F0A6978B19}"/>
                  </a:ext>
                </a:extLst>
              </p:cNvPr>
              <p:cNvSpPr/>
              <p:nvPr/>
            </p:nvSpPr>
            <p:spPr>
              <a:xfrm>
                <a:off x="6325295" y="1481716"/>
                <a:ext cx="320086" cy="320086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0752BDA-61E0-73FD-AEF1-A3E6CA41AEC1}"/>
                  </a:ext>
                </a:extLst>
              </p:cNvPr>
              <p:cNvSpPr/>
              <p:nvPr/>
            </p:nvSpPr>
            <p:spPr>
              <a:xfrm>
                <a:off x="6387750" y="1566322"/>
                <a:ext cx="124627" cy="124627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Oval 59">
                <a:extLst>
                  <a:ext uri="{FF2B5EF4-FFF2-40B4-BE49-F238E27FC236}">
                    <a16:creationId xmlns:a16="http://schemas.microsoft.com/office/drawing/2014/main" id="{06CABB7A-6B19-53B2-EEA7-B1860D373CA0}"/>
                  </a:ext>
                </a:extLst>
              </p:cNvPr>
              <p:cNvSpPr/>
              <p:nvPr/>
            </p:nvSpPr>
            <p:spPr>
              <a:xfrm rot="15591150">
                <a:off x="6514874" y="1727727"/>
                <a:ext cx="42948" cy="78473"/>
              </a:xfrm>
              <a:custGeom>
                <a:avLst/>
                <a:gdLst>
                  <a:gd name="connsiteX0" fmla="*/ 0 w 203346"/>
                  <a:gd name="connsiteY0" fmla="*/ 101673 h 203346"/>
                  <a:gd name="connsiteX1" fmla="*/ 101673 w 203346"/>
                  <a:gd name="connsiteY1" fmla="*/ 0 h 203346"/>
                  <a:gd name="connsiteX2" fmla="*/ 203346 w 203346"/>
                  <a:gd name="connsiteY2" fmla="*/ 101673 h 203346"/>
                  <a:gd name="connsiteX3" fmla="*/ 101673 w 203346"/>
                  <a:gd name="connsiteY3" fmla="*/ 203346 h 203346"/>
                  <a:gd name="connsiteX4" fmla="*/ 0 w 203346"/>
                  <a:gd name="connsiteY4" fmla="*/ 101673 h 203346"/>
                  <a:gd name="connsiteX0" fmla="*/ 12709 w 114382"/>
                  <a:gd name="connsiteY0" fmla="*/ 206172 h 208998"/>
                  <a:gd name="connsiteX1" fmla="*/ 12709 w 114382"/>
                  <a:gd name="connsiteY1" fmla="*/ 2826 h 208998"/>
                  <a:gd name="connsiteX2" fmla="*/ 114382 w 114382"/>
                  <a:gd name="connsiteY2" fmla="*/ 104499 h 208998"/>
                  <a:gd name="connsiteX3" fmla="*/ 12709 w 114382"/>
                  <a:gd name="connsiteY3" fmla="*/ 206172 h 208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82" h="208998">
                    <a:moveTo>
                      <a:pt x="12709" y="206172"/>
                    </a:moveTo>
                    <a:cubicBezTo>
                      <a:pt x="-4236" y="189227"/>
                      <a:pt x="-4236" y="19771"/>
                      <a:pt x="12709" y="2826"/>
                    </a:cubicBezTo>
                    <a:cubicBezTo>
                      <a:pt x="29654" y="-14119"/>
                      <a:pt x="114382" y="48347"/>
                      <a:pt x="114382" y="104499"/>
                    </a:cubicBezTo>
                    <a:cubicBezTo>
                      <a:pt x="114382" y="160651"/>
                      <a:pt x="29654" y="223117"/>
                      <a:pt x="12709" y="206172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7071BA8C-93EF-C1F9-7101-4113401EA6E2}"/>
                  </a:ext>
                </a:extLst>
              </p:cNvPr>
              <p:cNvSpPr/>
              <p:nvPr/>
            </p:nvSpPr>
            <p:spPr>
              <a:xfrm>
                <a:off x="5812563" y="1541369"/>
                <a:ext cx="320086" cy="320086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FDBE3B63-A675-B738-9FF3-EE9D0D1FBD36}"/>
                  </a:ext>
                </a:extLst>
              </p:cNvPr>
              <p:cNvSpPr/>
              <p:nvPr/>
            </p:nvSpPr>
            <p:spPr>
              <a:xfrm>
                <a:off x="5875017" y="1625974"/>
                <a:ext cx="124627" cy="124627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59">
                <a:extLst>
                  <a:ext uri="{FF2B5EF4-FFF2-40B4-BE49-F238E27FC236}">
                    <a16:creationId xmlns:a16="http://schemas.microsoft.com/office/drawing/2014/main" id="{D22E793C-AC33-F878-0028-1A25A31B5A34}"/>
                  </a:ext>
                </a:extLst>
              </p:cNvPr>
              <p:cNvSpPr/>
              <p:nvPr/>
            </p:nvSpPr>
            <p:spPr>
              <a:xfrm rot="15591150">
                <a:off x="6012001" y="1784648"/>
                <a:ext cx="42948" cy="78473"/>
              </a:xfrm>
              <a:custGeom>
                <a:avLst/>
                <a:gdLst>
                  <a:gd name="connsiteX0" fmla="*/ 0 w 203346"/>
                  <a:gd name="connsiteY0" fmla="*/ 101673 h 203346"/>
                  <a:gd name="connsiteX1" fmla="*/ 101673 w 203346"/>
                  <a:gd name="connsiteY1" fmla="*/ 0 h 203346"/>
                  <a:gd name="connsiteX2" fmla="*/ 203346 w 203346"/>
                  <a:gd name="connsiteY2" fmla="*/ 101673 h 203346"/>
                  <a:gd name="connsiteX3" fmla="*/ 101673 w 203346"/>
                  <a:gd name="connsiteY3" fmla="*/ 203346 h 203346"/>
                  <a:gd name="connsiteX4" fmla="*/ 0 w 203346"/>
                  <a:gd name="connsiteY4" fmla="*/ 101673 h 203346"/>
                  <a:gd name="connsiteX0" fmla="*/ 12709 w 114382"/>
                  <a:gd name="connsiteY0" fmla="*/ 206172 h 208998"/>
                  <a:gd name="connsiteX1" fmla="*/ 12709 w 114382"/>
                  <a:gd name="connsiteY1" fmla="*/ 2826 h 208998"/>
                  <a:gd name="connsiteX2" fmla="*/ 114382 w 114382"/>
                  <a:gd name="connsiteY2" fmla="*/ 104499 h 208998"/>
                  <a:gd name="connsiteX3" fmla="*/ 12709 w 114382"/>
                  <a:gd name="connsiteY3" fmla="*/ 206172 h 208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82" h="208998">
                    <a:moveTo>
                      <a:pt x="12709" y="206172"/>
                    </a:moveTo>
                    <a:cubicBezTo>
                      <a:pt x="-4236" y="189227"/>
                      <a:pt x="-4236" y="19771"/>
                      <a:pt x="12709" y="2826"/>
                    </a:cubicBezTo>
                    <a:cubicBezTo>
                      <a:pt x="29654" y="-14119"/>
                      <a:pt x="114382" y="48347"/>
                      <a:pt x="114382" y="104499"/>
                    </a:cubicBezTo>
                    <a:cubicBezTo>
                      <a:pt x="114382" y="160651"/>
                      <a:pt x="29654" y="223117"/>
                      <a:pt x="12709" y="206172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86CD855-B5D1-B586-ECF9-5E95C4FF2E27}"/>
                </a:ext>
              </a:extLst>
            </p:cNvPr>
            <p:cNvSpPr/>
            <p:nvPr/>
          </p:nvSpPr>
          <p:spPr>
            <a:xfrm>
              <a:off x="7290177" y="2887785"/>
              <a:ext cx="273248" cy="203629"/>
            </a:xfrm>
            <a:custGeom>
              <a:avLst/>
              <a:gdLst>
                <a:gd name="connsiteX0" fmla="*/ 205740 w 218583"/>
                <a:gd name="connsiteY0" fmla="*/ 0 h 190631"/>
                <a:gd name="connsiteX1" fmla="*/ 213360 w 218583"/>
                <a:gd name="connsiteY1" fmla="*/ 91440 h 190631"/>
                <a:gd name="connsiteX2" fmla="*/ 137160 w 218583"/>
                <a:gd name="connsiteY2" fmla="*/ 190500 h 190631"/>
                <a:gd name="connsiteX3" fmla="*/ 0 w 218583"/>
                <a:gd name="connsiteY3" fmla="*/ 114300 h 190631"/>
                <a:gd name="connsiteX4" fmla="*/ 0 w 218583"/>
                <a:gd name="connsiteY4" fmla="*/ 114300 h 190631"/>
                <a:gd name="connsiteX0" fmla="*/ 205740 w 205740"/>
                <a:gd name="connsiteY0" fmla="*/ 0 h 190631"/>
                <a:gd name="connsiteX1" fmla="*/ 137160 w 205740"/>
                <a:gd name="connsiteY1" fmla="*/ 190500 h 190631"/>
                <a:gd name="connsiteX2" fmla="*/ 0 w 205740"/>
                <a:gd name="connsiteY2" fmla="*/ 114300 h 190631"/>
                <a:gd name="connsiteX3" fmla="*/ 0 w 205740"/>
                <a:gd name="connsiteY3" fmla="*/ 114300 h 190631"/>
                <a:gd name="connsiteX0" fmla="*/ 205740 w 205740"/>
                <a:gd name="connsiteY0" fmla="*/ 0 h 114300"/>
                <a:gd name="connsiteX1" fmla="*/ 0 w 205740"/>
                <a:gd name="connsiteY1" fmla="*/ 114300 h 114300"/>
                <a:gd name="connsiteX2" fmla="*/ 0 w 205740"/>
                <a:gd name="connsiteY2" fmla="*/ 114300 h 114300"/>
                <a:gd name="connsiteX0" fmla="*/ 205740 w 227677"/>
                <a:gd name="connsiteY0" fmla="*/ 0 h 114300"/>
                <a:gd name="connsiteX1" fmla="*/ 0 w 227677"/>
                <a:gd name="connsiteY1" fmla="*/ 114300 h 114300"/>
                <a:gd name="connsiteX2" fmla="*/ 0 w 227677"/>
                <a:gd name="connsiteY2" fmla="*/ 114300 h 114300"/>
                <a:gd name="connsiteX0" fmla="*/ 205740 w 227677"/>
                <a:gd name="connsiteY0" fmla="*/ 0 h 169669"/>
                <a:gd name="connsiteX1" fmla="*/ 0 w 227677"/>
                <a:gd name="connsiteY1" fmla="*/ 114300 h 169669"/>
                <a:gd name="connsiteX2" fmla="*/ 0 w 227677"/>
                <a:gd name="connsiteY2" fmla="*/ 114300 h 16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677" h="169669">
                  <a:moveTo>
                    <a:pt x="205740" y="0"/>
                  </a:moveTo>
                  <a:cubicBezTo>
                    <a:pt x="299085" y="176212"/>
                    <a:pt x="68580" y="216694"/>
                    <a:pt x="0" y="114300"/>
                  </a:cubicBezTo>
                  <a:lnTo>
                    <a:pt x="0" y="114300"/>
                  </a:ln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7480AD9-7E29-C91D-943E-459B5CB26F4B}"/>
                </a:ext>
              </a:extLst>
            </p:cNvPr>
            <p:cNvSpPr/>
            <p:nvPr/>
          </p:nvSpPr>
          <p:spPr>
            <a:xfrm flipH="1">
              <a:off x="7561379" y="2877684"/>
              <a:ext cx="273248" cy="203629"/>
            </a:xfrm>
            <a:custGeom>
              <a:avLst/>
              <a:gdLst>
                <a:gd name="connsiteX0" fmla="*/ 205740 w 218583"/>
                <a:gd name="connsiteY0" fmla="*/ 0 h 190631"/>
                <a:gd name="connsiteX1" fmla="*/ 213360 w 218583"/>
                <a:gd name="connsiteY1" fmla="*/ 91440 h 190631"/>
                <a:gd name="connsiteX2" fmla="*/ 137160 w 218583"/>
                <a:gd name="connsiteY2" fmla="*/ 190500 h 190631"/>
                <a:gd name="connsiteX3" fmla="*/ 0 w 218583"/>
                <a:gd name="connsiteY3" fmla="*/ 114300 h 190631"/>
                <a:gd name="connsiteX4" fmla="*/ 0 w 218583"/>
                <a:gd name="connsiteY4" fmla="*/ 114300 h 190631"/>
                <a:gd name="connsiteX0" fmla="*/ 205740 w 205740"/>
                <a:gd name="connsiteY0" fmla="*/ 0 h 190631"/>
                <a:gd name="connsiteX1" fmla="*/ 137160 w 205740"/>
                <a:gd name="connsiteY1" fmla="*/ 190500 h 190631"/>
                <a:gd name="connsiteX2" fmla="*/ 0 w 205740"/>
                <a:gd name="connsiteY2" fmla="*/ 114300 h 190631"/>
                <a:gd name="connsiteX3" fmla="*/ 0 w 205740"/>
                <a:gd name="connsiteY3" fmla="*/ 114300 h 190631"/>
                <a:gd name="connsiteX0" fmla="*/ 205740 w 205740"/>
                <a:gd name="connsiteY0" fmla="*/ 0 h 114300"/>
                <a:gd name="connsiteX1" fmla="*/ 0 w 205740"/>
                <a:gd name="connsiteY1" fmla="*/ 114300 h 114300"/>
                <a:gd name="connsiteX2" fmla="*/ 0 w 205740"/>
                <a:gd name="connsiteY2" fmla="*/ 114300 h 114300"/>
                <a:gd name="connsiteX0" fmla="*/ 205740 w 227677"/>
                <a:gd name="connsiteY0" fmla="*/ 0 h 114300"/>
                <a:gd name="connsiteX1" fmla="*/ 0 w 227677"/>
                <a:gd name="connsiteY1" fmla="*/ 114300 h 114300"/>
                <a:gd name="connsiteX2" fmla="*/ 0 w 227677"/>
                <a:gd name="connsiteY2" fmla="*/ 114300 h 114300"/>
                <a:gd name="connsiteX0" fmla="*/ 205740 w 227677"/>
                <a:gd name="connsiteY0" fmla="*/ 0 h 169669"/>
                <a:gd name="connsiteX1" fmla="*/ 0 w 227677"/>
                <a:gd name="connsiteY1" fmla="*/ 114300 h 169669"/>
                <a:gd name="connsiteX2" fmla="*/ 0 w 227677"/>
                <a:gd name="connsiteY2" fmla="*/ 114300 h 16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677" h="169669">
                  <a:moveTo>
                    <a:pt x="205740" y="0"/>
                  </a:moveTo>
                  <a:cubicBezTo>
                    <a:pt x="299085" y="176212"/>
                    <a:pt x="68580" y="216694"/>
                    <a:pt x="0" y="114300"/>
                  </a:cubicBezTo>
                  <a:lnTo>
                    <a:pt x="0" y="114300"/>
                  </a:ln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D6E5670-375C-532A-1E87-DAA47C268A18}"/>
                </a:ext>
              </a:extLst>
            </p:cNvPr>
            <p:cNvSpPr/>
            <p:nvPr/>
          </p:nvSpPr>
          <p:spPr>
            <a:xfrm rot="21345386">
              <a:off x="7382831" y="2846607"/>
              <a:ext cx="358373" cy="82356"/>
            </a:xfrm>
            <a:custGeom>
              <a:avLst/>
              <a:gdLst>
                <a:gd name="connsiteX0" fmla="*/ 0 w 281940"/>
                <a:gd name="connsiteY0" fmla="*/ 15240 h 83948"/>
                <a:gd name="connsiteX1" fmla="*/ 152400 w 281940"/>
                <a:gd name="connsiteY1" fmla="*/ 83820 h 83948"/>
                <a:gd name="connsiteX2" fmla="*/ 281940 w 281940"/>
                <a:gd name="connsiteY2" fmla="*/ 0 h 83948"/>
                <a:gd name="connsiteX3" fmla="*/ 281940 w 281940"/>
                <a:gd name="connsiteY3" fmla="*/ 0 h 83948"/>
                <a:gd name="connsiteX0" fmla="*/ 0 w 300990"/>
                <a:gd name="connsiteY0" fmla="*/ 15240 h 83948"/>
                <a:gd name="connsiteX1" fmla="*/ 152400 w 300990"/>
                <a:gd name="connsiteY1" fmla="*/ 83820 h 83948"/>
                <a:gd name="connsiteX2" fmla="*/ 281940 w 300990"/>
                <a:gd name="connsiteY2" fmla="*/ 0 h 83948"/>
                <a:gd name="connsiteX3" fmla="*/ 300990 w 300990"/>
                <a:gd name="connsiteY3" fmla="*/ 26194 h 83948"/>
                <a:gd name="connsiteX0" fmla="*/ 0 w 281940"/>
                <a:gd name="connsiteY0" fmla="*/ 15240 h 83948"/>
                <a:gd name="connsiteX1" fmla="*/ 152400 w 281940"/>
                <a:gd name="connsiteY1" fmla="*/ 83820 h 83948"/>
                <a:gd name="connsiteX2" fmla="*/ 281940 w 281940"/>
                <a:gd name="connsiteY2" fmla="*/ 0 h 83948"/>
                <a:gd name="connsiteX0" fmla="*/ 0 w 298608"/>
                <a:gd name="connsiteY0" fmla="*/ 0 h 68621"/>
                <a:gd name="connsiteX1" fmla="*/ 152400 w 298608"/>
                <a:gd name="connsiteY1" fmla="*/ 68580 h 68621"/>
                <a:gd name="connsiteX2" fmla="*/ 298608 w 298608"/>
                <a:gd name="connsiteY2" fmla="*/ 10954 h 6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608" h="68621">
                  <a:moveTo>
                    <a:pt x="0" y="0"/>
                  </a:moveTo>
                  <a:cubicBezTo>
                    <a:pt x="52705" y="35560"/>
                    <a:pt x="102632" y="66754"/>
                    <a:pt x="152400" y="68580"/>
                  </a:cubicBezTo>
                  <a:cubicBezTo>
                    <a:pt x="202168" y="70406"/>
                    <a:pt x="298608" y="10954"/>
                    <a:pt x="298608" y="10954"/>
                  </a:cubicBezTo>
                </a:path>
              </a:pathLst>
            </a:custGeom>
            <a:solidFill>
              <a:srgbClr val="FFFF9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CACEEFAF-3CFA-9BAE-80B0-99F225A06042}"/>
              </a:ext>
            </a:extLst>
          </p:cNvPr>
          <p:cNvGrpSpPr/>
          <p:nvPr/>
        </p:nvGrpSpPr>
        <p:grpSpPr>
          <a:xfrm flipH="1">
            <a:off x="305229" y="296593"/>
            <a:ext cx="5505472" cy="5139721"/>
            <a:chOff x="3092780" y="670744"/>
            <a:chExt cx="6167619" cy="5757879"/>
          </a:xfrm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C9BB9C9-5964-F757-8E57-B8A7C8D1CC4A}"/>
                </a:ext>
              </a:extLst>
            </p:cNvPr>
            <p:cNvSpPr/>
            <p:nvPr/>
          </p:nvSpPr>
          <p:spPr>
            <a:xfrm>
              <a:off x="8185990" y="2057189"/>
              <a:ext cx="1074409" cy="1160164"/>
            </a:xfrm>
            <a:custGeom>
              <a:avLst/>
              <a:gdLst>
                <a:gd name="connsiteX0" fmla="*/ 232296 w 1074409"/>
                <a:gd name="connsiteY0" fmla="*/ 148982 h 1160164"/>
                <a:gd name="connsiteX1" fmla="*/ 508067 w 1074409"/>
                <a:gd name="connsiteY1" fmla="*/ 3840 h 1160164"/>
                <a:gd name="connsiteX2" fmla="*/ 696753 w 1074409"/>
                <a:gd name="connsiteY2" fmla="*/ 47382 h 1160164"/>
                <a:gd name="connsiteX3" fmla="*/ 696753 w 1074409"/>
                <a:gd name="connsiteY3" fmla="*/ 105440 h 1160164"/>
                <a:gd name="connsiteX4" fmla="*/ 827381 w 1074409"/>
                <a:gd name="connsiteY4" fmla="*/ 119954 h 1160164"/>
                <a:gd name="connsiteX5" fmla="*/ 914467 w 1074409"/>
                <a:gd name="connsiteY5" fmla="*/ 207040 h 1160164"/>
                <a:gd name="connsiteX6" fmla="*/ 899953 w 1074409"/>
                <a:gd name="connsiteY6" fmla="*/ 308640 h 1160164"/>
                <a:gd name="connsiteX7" fmla="*/ 1016067 w 1074409"/>
                <a:gd name="connsiteY7" fmla="*/ 453782 h 1160164"/>
                <a:gd name="connsiteX8" fmla="*/ 1016067 w 1074409"/>
                <a:gd name="connsiteY8" fmla="*/ 584411 h 1160164"/>
                <a:gd name="connsiteX9" fmla="*/ 928981 w 1074409"/>
                <a:gd name="connsiteY9" fmla="*/ 613440 h 1160164"/>
                <a:gd name="connsiteX10" fmla="*/ 972524 w 1074409"/>
                <a:gd name="connsiteY10" fmla="*/ 700525 h 1160164"/>
                <a:gd name="connsiteX11" fmla="*/ 1074124 w 1074409"/>
                <a:gd name="connsiteY11" fmla="*/ 845668 h 1160164"/>
                <a:gd name="connsiteX12" fmla="*/ 1001553 w 1074409"/>
                <a:gd name="connsiteY12" fmla="*/ 932754 h 1160164"/>
                <a:gd name="connsiteX13" fmla="*/ 958010 w 1074409"/>
                <a:gd name="connsiteY13" fmla="*/ 1019840 h 1160164"/>
                <a:gd name="connsiteX14" fmla="*/ 856410 w 1074409"/>
                <a:gd name="connsiteY14" fmla="*/ 1135954 h 1160164"/>
                <a:gd name="connsiteX15" fmla="*/ 653210 w 1074409"/>
                <a:gd name="connsiteY15" fmla="*/ 1150468 h 1160164"/>
                <a:gd name="connsiteX16" fmla="*/ 595153 w 1074409"/>
                <a:gd name="connsiteY16" fmla="*/ 1019840 h 1160164"/>
                <a:gd name="connsiteX17" fmla="*/ 464524 w 1074409"/>
                <a:gd name="connsiteY17" fmla="*/ 932754 h 1160164"/>
                <a:gd name="connsiteX18" fmla="*/ 319381 w 1074409"/>
                <a:gd name="connsiteY18" fmla="*/ 802125 h 1160164"/>
                <a:gd name="connsiteX19" fmla="*/ 246810 w 1074409"/>
                <a:gd name="connsiteY19" fmla="*/ 686011 h 1160164"/>
                <a:gd name="connsiteX20" fmla="*/ 101667 w 1074409"/>
                <a:gd name="connsiteY20" fmla="*/ 569897 h 1160164"/>
                <a:gd name="connsiteX21" fmla="*/ 67 w 1074409"/>
                <a:gd name="connsiteY21" fmla="*/ 410240 h 1160164"/>
                <a:gd name="connsiteX22" fmla="*/ 116181 w 1074409"/>
                <a:gd name="connsiteY22" fmla="*/ 352182 h 1160164"/>
                <a:gd name="connsiteX23" fmla="*/ 43610 w 1074409"/>
                <a:gd name="connsiteY23" fmla="*/ 119954 h 1160164"/>
                <a:gd name="connsiteX24" fmla="*/ 246810 w 1074409"/>
                <a:gd name="connsiteY24" fmla="*/ 76411 h 1160164"/>
                <a:gd name="connsiteX25" fmla="*/ 232296 w 1074409"/>
                <a:gd name="connsiteY25" fmla="*/ 148982 h 116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74409" h="1160164">
                  <a:moveTo>
                    <a:pt x="232296" y="148982"/>
                  </a:moveTo>
                  <a:cubicBezTo>
                    <a:pt x="275839" y="136887"/>
                    <a:pt x="430657" y="20773"/>
                    <a:pt x="508067" y="3840"/>
                  </a:cubicBezTo>
                  <a:cubicBezTo>
                    <a:pt x="585477" y="-13093"/>
                    <a:pt x="665305" y="30449"/>
                    <a:pt x="696753" y="47382"/>
                  </a:cubicBezTo>
                  <a:cubicBezTo>
                    <a:pt x="728201" y="64315"/>
                    <a:pt x="674982" y="93345"/>
                    <a:pt x="696753" y="105440"/>
                  </a:cubicBezTo>
                  <a:cubicBezTo>
                    <a:pt x="718524" y="117535"/>
                    <a:pt x="791095" y="103021"/>
                    <a:pt x="827381" y="119954"/>
                  </a:cubicBezTo>
                  <a:cubicBezTo>
                    <a:pt x="863667" y="136887"/>
                    <a:pt x="902372" y="175592"/>
                    <a:pt x="914467" y="207040"/>
                  </a:cubicBezTo>
                  <a:cubicBezTo>
                    <a:pt x="926562" y="238488"/>
                    <a:pt x="883020" y="267516"/>
                    <a:pt x="899953" y="308640"/>
                  </a:cubicBezTo>
                  <a:cubicBezTo>
                    <a:pt x="916886" y="349764"/>
                    <a:pt x="996715" y="407820"/>
                    <a:pt x="1016067" y="453782"/>
                  </a:cubicBezTo>
                  <a:cubicBezTo>
                    <a:pt x="1035419" y="499744"/>
                    <a:pt x="1030581" y="557801"/>
                    <a:pt x="1016067" y="584411"/>
                  </a:cubicBezTo>
                  <a:cubicBezTo>
                    <a:pt x="1001553" y="611021"/>
                    <a:pt x="936238" y="594088"/>
                    <a:pt x="928981" y="613440"/>
                  </a:cubicBezTo>
                  <a:cubicBezTo>
                    <a:pt x="921724" y="632792"/>
                    <a:pt x="948334" y="661820"/>
                    <a:pt x="972524" y="700525"/>
                  </a:cubicBezTo>
                  <a:cubicBezTo>
                    <a:pt x="996714" y="739230"/>
                    <a:pt x="1069286" y="806963"/>
                    <a:pt x="1074124" y="845668"/>
                  </a:cubicBezTo>
                  <a:cubicBezTo>
                    <a:pt x="1078962" y="884373"/>
                    <a:pt x="1020905" y="903725"/>
                    <a:pt x="1001553" y="932754"/>
                  </a:cubicBezTo>
                  <a:cubicBezTo>
                    <a:pt x="982201" y="961783"/>
                    <a:pt x="982200" y="985973"/>
                    <a:pt x="958010" y="1019840"/>
                  </a:cubicBezTo>
                  <a:cubicBezTo>
                    <a:pt x="933820" y="1053707"/>
                    <a:pt x="907210" y="1114183"/>
                    <a:pt x="856410" y="1135954"/>
                  </a:cubicBezTo>
                  <a:cubicBezTo>
                    <a:pt x="805610" y="1157725"/>
                    <a:pt x="696753" y="1169820"/>
                    <a:pt x="653210" y="1150468"/>
                  </a:cubicBezTo>
                  <a:cubicBezTo>
                    <a:pt x="609667" y="1131116"/>
                    <a:pt x="626601" y="1056126"/>
                    <a:pt x="595153" y="1019840"/>
                  </a:cubicBezTo>
                  <a:cubicBezTo>
                    <a:pt x="563705" y="983554"/>
                    <a:pt x="510486" y="969040"/>
                    <a:pt x="464524" y="932754"/>
                  </a:cubicBezTo>
                  <a:cubicBezTo>
                    <a:pt x="418562" y="896468"/>
                    <a:pt x="355667" y="843249"/>
                    <a:pt x="319381" y="802125"/>
                  </a:cubicBezTo>
                  <a:cubicBezTo>
                    <a:pt x="283095" y="761001"/>
                    <a:pt x="283096" y="724716"/>
                    <a:pt x="246810" y="686011"/>
                  </a:cubicBezTo>
                  <a:cubicBezTo>
                    <a:pt x="210524" y="647306"/>
                    <a:pt x="142791" y="615859"/>
                    <a:pt x="101667" y="569897"/>
                  </a:cubicBezTo>
                  <a:cubicBezTo>
                    <a:pt x="60543" y="523935"/>
                    <a:pt x="-2352" y="446526"/>
                    <a:pt x="67" y="410240"/>
                  </a:cubicBezTo>
                  <a:cubicBezTo>
                    <a:pt x="2486" y="373954"/>
                    <a:pt x="108924" y="400563"/>
                    <a:pt x="116181" y="352182"/>
                  </a:cubicBezTo>
                  <a:cubicBezTo>
                    <a:pt x="123438" y="303801"/>
                    <a:pt x="21838" y="165916"/>
                    <a:pt x="43610" y="119954"/>
                  </a:cubicBezTo>
                  <a:cubicBezTo>
                    <a:pt x="65382" y="73992"/>
                    <a:pt x="212943" y="73992"/>
                    <a:pt x="246810" y="76411"/>
                  </a:cubicBezTo>
                  <a:cubicBezTo>
                    <a:pt x="280677" y="78830"/>
                    <a:pt x="188753" y="161077"/>
                    <a:pt x="232296" y="1489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99A57170-9307-7B57-5C82-4D129209BE6E}"/>
                </a:ext>
              </a:extLst>
            </p:cNvPr>
            <p:cNvGrpSpPr/>
            <p:nvPr/>
          </p:nvGrpSpPr>
          <p:grpSpPr>
            <a:xfrm>
              <a:off x="5013959" y="4405397"/>
              <a:ext cx="768860" cy="1675742"/>
              <a:chOff x="7253787" y="4154490"/>
              <a:chExt cx="768860" cy="1675742"/>
            </a:xfrm>
          </p:grpSpPr>
          <p:sp>
            <p:nvSpPr>
              <p:cNvPr id="225" name="Rectangle 13">
                <a:extLst>
                  <a:ext uri="{FF2B5EF4-FFF2-40B4-BE49-F238E27FC236}">
                    <a16:creationId xmlns:a16="http://schemas.microsoft.com/office/drawing/2014/main" id="{2FB806F2-ABEC-575F-FB78-43935F7391FD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2A29A7F0-9C6D-59B4-4237-7946881322BF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4AFBA923-F439-04AB-FB1D-73FD4308CC71}"/>
                </a:ext>
              </a:extLst>
            </p:cNvPr>
            <p:cNvGrpSpPr/>
            <p:nvPr/>
          </p:nvGrpSpPr>
          <p:grpSpPr>
            <a:xfrm>
              <a:off x="5992819" y="4752881"/>
              <a:ext cx="768860" cy="1675742"/>
              <a:chOff x="7253787" y="4154490"/>
              <a:chExt cx="768860" cy="1675742"/>
            </a:xfrm>
          </p:grpSpPr>
          <p:sp>
            <p:nvSpPr>
              <p:cNvPr id="223" name="Rectangle 13">
                <a:extLst>
                  <a:ext uri="{FF2B5EF4-FFF2-40B4-BE49-F238E27FC236}">
                    <a16:creationId xmlns:a16="http://schemas.microsoft.com/office/drawing/2014/main" id="{B2A2BC50-F298-F26D-EF31-0E6EB9E43018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108A650-7FAC-3CE9-A3F0-76D1831817E5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357404B-B5E3-135F-B59D-334C017359A1}"/>
                </a:ext>
              </a:extLst>
            </p:cNvPr>
            <p:cNvGrpSpPr/>
            <p:nvPr/>
          </p:nvGrpSpPr>
          <p:grpSpPr>
            <a:xfrm>
              <a:off x="7345760" y="4154490"/>
              <a:ext cx="768860" cy="1675742"/>
              <a:chOff x="7253787" y="4154490"/>
              <a:chExt cx="768860" cy="1675742"/>
            </a:xfrm>
          </p:grpSpPr>
          <p:sp>
            <p:nvSpPr>
              <p:cNvPr id="221" name="Rectangle 13">
                <a:extLst>
                  <a:ext uri="{FF2B5EF4-FFF2-40B4-BE49-F238E27FC236}">
                    <a16:creationId xmlns:a16="http://schemas.microsoft.com/office/drawing/2014/main" id="{9ED1C31F-58FB-084F-7BE2-0644146E98F3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CC82F771-CB47-517B-8517-E28E9612493B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DC7EF84C-79A8-ED88-E9FA-E1A6A30B128F}"/>
                </a:ext>
              </a:extLst>
            </p:cNvPr>
            <p:cNvGrpSpPr/>
            <p:nvPr/>
          </p:nvGrpSpPr>
          <p:grpSpPr>
            <a:xfrm>
              <a:off x="8337180" y="4532050"/>
              <a:ext cx="768860" cy="1675742"/>
              <a:chOff x="7253787" y="4154490"/>
              <a:chExt cx="768860" cy="1675742"/>
            </a:xfrm>
          </p:grpSpPr>
          <p:sp>
            <p:nvSpPr>
              <p:cNvPr id="219" name="Rectangle 13">
                <a:extLst>
                  <a:ext uri="{FF2B5EF4-FFF2-40B4-BE49-F238E27FC236}">
                    <a16:creationId xmlns:a16="http://schemas.microsoft.com/office/drawing/2014/main" id="{2A49FF23-5F44-8D90-B401-87DDC5E2F083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6177D408-0256-5C61-ED6F-697CA28EBD5B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122" name="Rectangle 11">
              <a:extLst>
                <a:ext uri="{FF2B5EF4-FFF2-40B4-BE49-F238E27FC236}">
                  <a16:creationId xmlns:a16="http://schemas.microsoft.com/office/drawing/2014/main" id="{A43FB3E3-7DEC-C3F2-4D7B-A43628C37345}"/>
                </a:ext>
              </a:extLst>
            </p:cNvPr>
            <p:cNvSpPr/>
            <p:nvPr/>
          </p:nvSpPr>
          <p:spPr>
            <a:xfrm>
              <a:off x="3976098" y="1669062"/>
              <a:ext cx="5129942" cy="3437301"/>
            </a:xfrm>
            <a:custGeom>
              <a:avLst/>
              <a:gdLst>
                <a:gd name="connsiteX0" fmla="*/ 0 w 4253260"/>
                <a:gd name="connsiteY0" fmla="*/ 0 h 2869435"/>
                <a:gd name="connsiteX1" fmla="*/ 4253260 w 4253260"/>
                <a:gd name="connsiteY1" fmla="*/ 0 h 2869435"/>
                <a:gd name="connsiteX2" fmla="*/ 4253260 w 4253260"/>
                <a:gd name="connsiteY2" fmla="*/ 2869435 h 2869435"/>
                <a:gd name="connsiteX3" fmla="*/ 0 w 4253260"/>
                <a:gd name="connsiteY3" fmla="*/ 2869435 h 2869435"/>
                <a:gd name="connsiteX4" fmla="*/ 0 w 4253260"/>
                <a:gd name="connsiteY4" fmla="*/ 0 h 2869435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4253260 w 4253260"/>
                <a:gd name="connsiteY2" fmla="*/ 50617 h 2920052"/>
                <a:gd name="connsiteX3" fmla="*/ 4253260 w 4253260"/>
                <a:gd name="connsiteY3" fmla="*/ 2920052 h 2920052"/>
                <a:gd name="connsiteX4" fmla="*/ 0 w 4253260"/>
                <a:gd name="connsiteY4" fmla="*/ 2920052 h 2920052"/>
                <a:gd name="connsiteX5" fmla="*/ 0 w 4253260"/>
                <a:gd name="connsiteY5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4253260 w 4253260"/>
                <a:gd name="connsiteY3" fmla="*/ 50617 h 2920052"/>
                <a:gd name="connsiteX4" fmla="*/ 4253260 w 4253260"/>
                <a:gd name="connsiteY4" fmla="*/ 2920052 h 2920052"/>
                <a:gd name="connsiteX5" fmla="*/ 0 w 4253260"/>
                <a:gd name="connsiteY5" fmla="*/ 2920052 h 2920052"/>
                <a:gd name="connsiteX6" fmla="*/ 0 w 4253260"/>
                <a:gd name="connsiteY6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4253260 w 4253260"/>
                <a:gd name="connsiteY4" fmla="*/ 50617 h 2920052"/>
                <a:gd name="connsiteX5" fmla="*/ 4253260 w 4253260"/>
                <a:gd name="connsiteY5" fmla="*/ 2920052 h 2920052"/>
                <a:gd name="connsiteX6" fmla="*/ 0 w 4253260"/>
                <a:gd name="connsiteY6" fmla="*/ 2920052 h 2920052"/>
                <a:gd name="connsiteX7" fmla="*/ 0 w 4253260"/>
                <a:gd name="connsiteY7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4253260 w 4253260"/>
                <a:gd name="connsiteY5" fmla="*/ 50617 h 2920052"/>
                <a:gd name="connsiteX6" fmla="*/ 4253260 w 4253260"/>
                <a:gd name="connsiteY6" fmla="*/ 2920052 h 2920052"/>
                <a:gd name="connsiteX7" fmla="*/ 0 w 4253260"/>
                <a:gd name="connsiteY7" fmla="*/ 2920052 h 2920052"/>
                <a:gd name="connsiteX8" fmla="*/ 0 w 4253260"/>
                <a:gd name="connsiteY8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4253260 w 4253260"/>
                <a:gd name="connsiteY6" fmla="*/ 50617 h 2920052"/>
                <a:gd name="connsiteX7" fmla="*/ 4253260 w 4253260"/>
                <a:gd name="connsiteY7" fmla="*/ 2920052 h 2920052"/>
                <a:gd name="connsiteX8" fmla="*/ 0 w 4253260"/>
                <a:gd name="connsiteY8" fmla="*/ 2920052 h 2920052"/>
                <a:gd name="connsiteX9" fmla="*/ 0 w 4253260"/>
                <a:gd name="connsiteY9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4253260 w 4253260"/>
                <a:gd name="connsiteY7" fmla="*/ 50617 h 2920052"/>
                <a:gd name="connsiteX8" fmla="*/ 4253260 w 4253260"/>
                <a:gd name="connsiteY8" fmla="*/ 2920052 h 2920052"/>
                <a:gd name="connsiteX9" fmla="*/ 0 w 4253260"/>
                <a:gd name="connsiteY9" fmla="*/ 2920052 h 2920052"/>
                <a:gd name="connsiteX10" fmla="*/ 0 w 4253260"/>
                <a:gd name="connsiteY10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4253260 w 4253260"/>
                <a:gd name="connsiteY7" fmla="*/ 50617 h 2920052"/>
                <a:gd name="connsiteX8" fmla="*/ 4253260 w 4253260"/>
                <a:gd name="connsiteY8" fmla="*/ 2920052 h 2920052"/>
                <a:gd name="connsiteX9" fmla="*/ 0 w 4253260"/>
                <a:gd name="connsiteY9" fmla="*/ 2920052 h 2920052"/>
                <a:gd name="connsiteX10" fmla="*/ 0 w 4253260"/>
                <a:gd name="connsiteY10" fmla="*/ 50617 h 2920052"/>
                <a:gd name="connsiteX0" fmla="*/ 0 w 4253260"/>
                <a:gd name="connsiteY0" fmla="*/ 188155 h 3057590"/>
                <a:gd name="connsiteX1" fmla="*/ 1301932 w 4253260"/>
                <a:gd name="connsiteY1" fmla="*/ 137538 h 3057590"/>
                <a:gd name="connsiteX2" fmla="*/ 1873432 w 4253260"/>
                <a:gd name="connsiteY2" fmla="*/ 242313 h 3057590"/>
                <a:gd name="connsiteX3" fmla="*/ 2038532 w 4253260"/>
                <a:gd name="connsiteY3" fmla="*/ 302638 h 3057590"/>
                <a:gd name="connsiteX4" fmla="*/ 2248082 w 4253260"/>
                <a:gd name="connsiteY4" fmla="*/ 315338 h 3057590"/>
                <a:gd name="connsiteX5" fmla="*/ 2502082 w 4253260"/>
                <a:gd name="connsiteY5" fmla="*/ 283588 h 3057590"/>
                <a:gd name="connsiteX6" fmla="*/ 2787832 w 4253260"/>
                <a:gd name="connsiteY6" fmla="*/ 283588 h 3057590"/>
                <a:gd name="connsiteX7" fmla="*/ 3187882 w 4253260"/>
                <a:gd name="connsiteY7" fmla="*/ 283588 h 3057590"/>
                <a:gd name="connsiteX8" fmla="*/ 4253260 w 4253260"/>
                <a:gd name="connsiteY8" fmla="*/ 188155 h 3057590"/>
                <a:gd name="connsiteX9" fmla="*/ 4253260 w 4253260"/>
                <a:gd name="connsiteY9" fmla="*/ 3057590 h 3057590"/>
                <a:gd name="connsiteX10" fmla="*/ 0 w 4253260"/>
                <a:gd name="connsiteY10" fmla="*/ 3057590 h 3057590"/>
                <a:gd name="connsiteX11" fmla="*/ 0 w 4253260"/>
                <a:gd name="connsiteY11" fmla="*/ 188155 h 3057590"/>
                <a:gd name="connsiteX0" fmla="*/ 0 w 4253260"/>
                <a:gd name="connsiteY0" fmla="*/ 195123 h 3064558"/>
                <a:gd name="connsiteX1" fmla="*/ 1301932 w 4253260"/>
                <a:gd name="connsiteY1" fmla="*/ 144506 h 3064558"/>
                <a:gd name="connsiteX2" fmla="*/ 1873432 w 4253260"/>
                <a:gd name="connsiteY2" fmla="*/ 249281 h 3064558"/>
                <a:gd name="connsiteX3" fmla="*/ 2038532 w 4253260"/>
                <a:gd name="connsiteY3" fmla="*/ 309606 h 3064558"/>
                <a:gd name="connsiteX4" fmla="*/ 2248082 w 4253260"/>
                <a:gd name="connsiteY4" fmla="*/ 322306 h 3064558"/>
                <a:gd name="connsiteX5" fmla="*/ 2502082 w 4253260"/>
                <a:gd name="connsiteY5" fmla="*/ 290556 h 3064558"/>
                <a:gd name="connsiteX6" fmla="*/ 2787832 w 4253260"/>
                <a:gd name="connsiteY6" fmla="*/ 290556 h 3064558"/>
                <a:gd name="connsiteX7" fmla="*/ 3187882 w 4253260"/>
                <a:gd name="connsiteY7" fmla="*/ 290556 h 3064558"/>
                <a:gd name="connsiteX8" fmla="*/ 3435532 w 4253260"/>
                <a:gd name="connsiteY8" fmla="*/ 284206 h 3064558"/>
                <a:gd name="connsiteX9" fmla="*/ 4253260 w 4253260"/>
                <a:gd name="connsiteY9" fmla="*/ 195123 h 3064558"/>
                <a:gd name="connsiteX10" fmla="*/ 4253260 w 4253260"/>
                <a:gd name="connsiteY10" fmla="*/ 3064558 h 3064558"/>
                <a:gd name="connsiteX11" fmla="*/ 0 w 4253260"/>
                <a:gd name="connsiteY11" fmla="*/ 3064558 h 3064558"/>
                <a:gd name="connsiteX12" fmla="*/ 0 w 4253260"/>
                <a:gd name="connsiteY12" fmla="*/ 195123 h 3064558"/>
                <a:gd name="connsiteX0" fmla="*/ 0 w 4253260"/>
                <a:gd name="connsiteY0" fmla="*/ 190479 h 3059914"/>
                <a:gd name="connsiteX1" fmla="*/ 1301932 w 4253260"/>
                <a:gd name="connsiteY1" fmla="*/ 139862 h 3059914"/>
                <a:gd name="connsiteX2" fmla="*/ 1873432 w 4253260"/>
                <a:gd name="connsiteY2" fmla="*/ 244637 h 3059914"/>
                <a:gd name="connsiteX3" fmla="*/ 2038532 w 4253260"/>
                <a:gd name="connsiteY3" fmla="*/ 304962 h 3059914"/>
                <a:gd name="connsiteX4" fmla="*/ 2248082 w 4253260"/>
                <a:gd name="connsiteY4" fmla="*/ 317662 h 3059914"/>
                <a:gd name="connsiteX5" fmla="*/ 2502082 w 4253260"/>
                <a:gd name="connsiteY5" fmla="*/ 285912 h 3059914"/>
                <a:gd name="connsiteX6" fmla="*/ 2787832 w 4253260"/>
                <a:gd name="connsiteY6" fmla="*/ 285912 h 3059914"/>
                <a:gd name="connsiteX7" fmla="*/ 3187882 w 4253260"/>
                <a:gd name="connsiteY7" fmla="*/ 285912 h 3059914"/>
                <a:gd name="connsiteX8" fmla="*/ 3435532 w 4253260"/>
                <a:gd name="connsiteY8" fmla="*/ 279562 h 3059914"/>
                <a:gd name="connsiteX9" fmla="*/ 3721282 w 4253260"/>
                <a:gd name="connsiteY9" fmla="*/ 330362 h 3059914"/>
                <a:gd name="connsiteX10" fmla="*/ 4253260 w 4253260"/>
                <a:gd name="connsiteY10" fmla="*/ 190479 h 3059914"/>
                <a:gd name="connsiteX11" fmla="*/ 4253260 w 4253260"/>
                <a:gd name="connsiteY11" fmla="*/ 3059914 h 3059914"/>
                <a:gd name="connsiteX12" fmla="*/ 0 w 4253260"/>
                <a:gd name="connsiteY12" fmla="*/ 3059914 h 3059914"/>
                <a:gd name="connsiteX13" fmla="*/ 0 w 4253260"/>
                <a:gd name="connsiteY13" fmla="*/ 190479 h 3059914"/>
                <a:gd name="connsiteX0" fmla="*/ 0 w 4253260"/>
                <a:gd name="connsiteY0" fmla="*/ 182574 h 3052009"/>
                <a:gd name="connsiteX1" fmla="*/ 1301932 w 4253260"/>
                <a:gd name="connsiteY1" fmla="*/ 131957 h 3052009"/>
                <a:gd name="connsiteX2" fmla="*/ 1873432 w 4253260"/>
                <a:gd name="connsiteY2" fmla="*/ 236732 h 3052009"/>
                <a:gd name="connsiteX3" fmla="*/ 2038532 w 4253260"/>
                <a:gd name="connsiteY3" fmla="*/ 297057 h 3052009"/>
                <a:gd name="connsiteX4" fmla="*/ 2248082 w 4253260"/>
                <a:gd name="connsiteY4" fmla="*/ 309757 h 3052009"/>
                <a:gd name="connsiteX5" fmla="*/ 2502082 w 4253260"/>
                <a:gd name="connsiteY5" fmla="*/ 278007 h 3052009"/>
                <a:gd name="connsiteX6" fmla="*/ 2787832 w 4253260"/>
                <a:gd name="connsiteY6" fmla="*/ 278007 h 3052009"/>
                <a:gd name="connsiteX7" fmla="*/ 3187882 w 4253260"/>
                <a:gd name="connsiteY7" fmla="*/ 278007 h 3052009"/>
                <a:gd name="connsiteX8" fmla="*/ 3435532 w 4253260"/>
                <a:gd name="connsiteY8" fmla="*/ 271657 h 3052009"/>
                <a:gd name="connsiteX9" fmla="*/ 3721282 w 4253260"/>
                <a:gd name="connsiteY9" fmla="*/ 322457 h 3052009"/>
                <a:gd name="connsiteX10" fmla="*/ 3937182 w 4253260"/>
                <a:gd name="connsiteY10" fmla="*/ 379607 h 3052009"/>
                <a:gd name="connsiteX11" fmla="*/ 4253260 w 4253260"/>
                <a:gd name="connsiteY11" fmla="*/ 182574 h 3052009"/>
                <a:gd name="connsiteX12" fmla="*/ 4253260 w 4253260"/>
                <a:gd name="connsiteY12" fmla="*/ 3052009 h 3052009"/>
                <a:gd name="connsiteX13" fmla="*/ 0 w 4253260"/>
                <a:gd name="connsiteY13" fmla="*/ 3052009 h 3052009"/>
                <a:gd name="connsiteX14" fmla="*/ 0 w 4253260"/>
                <a:gd name="connsiteY14" fmla="*/ 182574 h 3052009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3187882 w 4253260"/>
                <a:gd name="connsiteY7" fmla="*/ 146050 h 2920052"/>
                <a:gd name="connsiteX8" fmla="*/ 3435532 w 4253260"/>
                <a:gd name="connsiteY8" fmla="*/ 139700 h 2920052"/>
                <a:gd name="connsiteX9" fmla="*/ 3721282 w 4253260"/>
                <a:gd name="connsiteY9" fmla="*/ 190500 h 2920052"/>
                <a:gd name="connsiteX10" fmla="*/ 3937182 w 4253260"/>
                <a:gd name="connsiteY10" fmla="*/ 247650 h 2920052"/>
                <a:gd name="connsiteX11" fmla="*/ 4119910 w 4253260"/>
                <a:gd name="connsiteY11" fmla="*/ 323667 h 2920052"/>
                <a:gd name="connsiteX12" fmla="*/ 4253260 w 4253260"/>
                <a:gd name="connsiteY12" fmla="*/ 2920052 h 2920052"/>
                <a:gd name="connsiteX13" fmla="*/ 0 w 4253260"/>
                <a:gd name="connsiteY13" fmla="*/ 2920052 h 2920052"/>
                <a:gd name="connsiteX14" fmla="*/ 0 w 4253260"/>
                <a:gd name="connsiteY14" fmla="*/ 50617 h 2920052"/>
                <a:gd name="connsiteX0" fmla="*/ 0 w 4280082"/>
                <a:gd name="connsiteY0" fmla="*/ 50617 h 2920052"/>
                <a:gd name="connsiteX1" fmla="*/ 1301932 w 4280082"/>
                <a:gd name="connsiteY1" fmla="*/ 0 h 2920052"/>
                <a:gd name="connsiteX2" fmla="*/ 1873432 w 4280082"/>
                <a:gd name="connsiteY2" fmla="*/ 104775 h 2920052"/>
                <a:gd name="connsiteX3" fmla="*/ 2038532 w 4280082"/>
                <a:gd name="connsiteY3" fmla="*/ 165100 h 2920052"/>
                <a:gd name="connsiteX4" fmla="*/ 2248082 w 4280082"/>
                <a:gd name="connsiteY4" fmla="*/ 177800 h 2920052"/>
                <a:gd name="connsiteX5" fmla="*/ 2502082 w 4280082"/>
                <a:gd name="connsiteY5" fmla="*/ 146050 h 2920052"/>
                <a:gd name="connsiteX6" fmla="*/ 2787832 w 4280082"/>
                <a:gd name="connsiteY6" fmla="*/ 146050 h 2920052"/>
                <a:gd name="connsiteX7" fmla="*/ 3187882 w 4280082"/>
                <a:gd name="connsiteY7" fmla="*/ 146050 h 2920052"/>
                <a:gd name="connsiteX8" fmla="*/ 3435532 w 4280082"/>
                <a:gd name="connsiteY8" fmla="*/ 139700 h 2920052"/>
                <a:gd name="connsiteX9" fmla="*/ 3721282 w 4280082"/>
                <a:gd name="connsiteY9" fmla="*/ 190500 h 2920052"/>
                <a:gd name="connsiteX10" fmla="*/ 3937182 w 4280082"/>
                <a:gd name="connsiteY10" fmla="*/ 247650 h 2920052"/>
                <a:gd name="connsiteX11" fmla="*/ 4119910 w 4280082"/>
                <a:gd name="connsiteY11" fmla="*/ 323667 h 2920052"/>
                <a:gd name="connsiteX12" fmla="*/ 4280082 w 4280082"/>
                <a:gd name="connsiteY12" fmla="*/ 546099 h 2920052"/>
                <a:gd name="connsiteX13" fmla="*/ 4253260 w 4280082"/>
                <a:gd name="connsiteY13" fmla="*/ 2920052 h 2920052"/>
                <a:gd name="connsiteX14" fmla="*/ 0 w 4280082"/>
                <a:gd name="connsiteY14" fmla="*/ 2920052 h 2920052"/>
                <a:gd name="connsiteX15" fmla="*/ 0 w 4280082"/>
                <a:gd name="connsiteY15" fmla="*/ 50617 h 2920052"/>
                <a:gd name="connsiteX0" fmla="*/ 0 w 4375365"/>
                <a:gd name="connsiteY0" fmla="*/ 50617 h 2920052"/>
                <a:gd name="connsiteX1" fmla="*/ 1301932 w 4375365"/>
                <a:gd name="connsiteY1" fmla="*/ 0 h 2920052"/>
                <a:gd name="connsiteX2" fmla="*/ 1873432 w 4375365"/>
                <a:gd name="connsiteY2" fmla="*/ 104775 h 2920052"/>
                <a:gd name="connsiteX3" fmla="*/ 2038532 w 4375365"/>
                <a:gd name="connsiteY3" fmla="*/ 165100 h 2920052"/>
                <a:gd name="connsiteX4" fmla="*/ 2248082 w 4375365"/>
                <a:gd name="connsiteY4" fmla="*/ 177800 h 2920052"/>
                <a:gd name="connsiteX5" fmla="*/ 2502082 w 4375365"/>
                <a:gd name="connsiteY5" fmla="*/ 146050 h 2920052"/>
                <a:gd name="connsiteX6" fmla="*/ 2787832 w 4375365"/>
                <a:gd name="connsiteY6" fmla="*/ 146050 h 2920052"/>
                <a:gd name="connsiteX7" fmla="*/ 3187882 w 4375365"/>
                <a:gd name="connsiteY7" fmla="*/ 146050 h 2920052"/>
                <a:gd name="connsiteX8" fmla="*/ 3435532 w 4375365"/>
                <a:gd name="connsiteY8" fmla="*/ 139700 h 2920052"/>
                <a:gd name="connsiteX9" fmla="*/ 3721282 w 4375365"/>
                <a:gd name="connsiteY9" fmla="*/ 190500 h 2920052"/>
                <a:gd name="connsiteX10" fmla="*/ 3937182 w 4375365"/>
                <a:gd name="connsiteY10" fmla="*/ 247650 h 2920052"/>
                <a:gd name="connsiteX11" fmla="*/ 4119910 w 4375365"/>
                <a:gd name="connsiteY11" fmla="*/ 323667 h 2920052"/>
                <a:gd name="connsiteX12" fmla="*/ 4280082 w 4375365"/>
                <a:gd name="connsiteY12" fmla="*/ 546099 h 2920052"/>
                <a:gd name="connsiteX13" fmla="*/ 4375332 w 4375365"/>
                <a:gd name="connsiteY13" fmla="*/ 812799 h 2920052"/>
                <a:gd name="connsiteX14" fmla="*/ 4253260 w 4375365"/>
                <a:gd name="connsiteY14" fmla="*/ 2920052 h 2920052"/>
                <a:gd name="connsiteX15" fmla="*/ 0 w 4375365"/>
                <a:gd name="connsiteY15" fmla="*/ 2920052 h 2920052"/>
                <a:gd name="connsiteX16" fmla="*/ 0 w 4375365"/>
                <a:gd name="connsiteY16" fmla="*/ 50617 h 2920052"/>
                <a:gd name="connsiteX0" fmla="*/ 0 w 4458025"/>
                <a:gd name="connsiteY0" fmla="*/ 50617 h 2920052"/>
                <a:gd name="connsiteX1" fmla="*/ 1301932 w 4458025"/>
                <a:gd name="connsiteY1" fmla="*/ 0 h 2920052"/>
                <a:gd name="connsiteX2" fmla="*/ 1873432 w 4458025"/>
                <a:gd name="connsiteY2" fmla="*/ 104775 h 2920052"/>
                <a:gd name="connsiteX3" fmla="*/ 2038532 w 4458025"/>
                <a:gd name="connsiteY3" fmla="*/ 165100 h 2920052"/>
                <a:gd name="connsiteX4" fmla="*/ 2248082 w 4458025"/>
                <a:gd name="connsiteY4" fmla="*/ 177800 h 2920052"/>
                <a:gd name="connsiteX5" fmla="*/ 2502082 w 4458025"/>
                <a:gd name="connsiteY5" fmla="*/ 146050 h 2920052"/>
                <a:gd name="connsiteX6" fmla="*/ 2787832 w 4458025"/>
                <a:gd name="connsiteY6" fmla="*/ 146050 h 2920052"/>
                <a:gd name="connsiteX7" fmla="*/ 3187882 w 4458025"/>
                <a:gd name="connsiteY7" fmla="*/ 146050 h 2920052"/>
                <a:gd name="connsiteX8" fmla="*/ 3435532 w 4458025"/>
                <a:gd name="connsiteY8" fmla="*/ 139700 h 2920052"/>
                <a:gd name="connsiteX9" fmla="*/ 3721282 w 4458025"/>
                <a:gd name="connsiteY9" fmla="*/ 190500 h 2920052"/>
                <a:gd name="connsiteX10" fmla="*/ 3937182 w 4458025"/>
                <a:gd name="connsiteY10" fmla="*/ 247650 h 2920052"/>
                <a:gd name="connsiteX11" fmla="*/ 4119910 w 4458025"/>
                <a:gd name="connsiteY11" fmla="*/ 323667 h 2920052"/>
                <a:gd name="connsiteX12" fmla="*/ 4280082 w 4458025"/>
                <a:gd name="connsiteY12" fmla="*/ 546099 h 2920052"/>
                <a:gd name="connsiteX13" fmla="*/ 4375332 w 4458025"/>
                <a:gd name="connsiteY13" fmla="*/ 812799 h 2920052"/>
                <a:gd name="connsiteX14" fmla="*/ 4457882 w 4458025"/>
                <a:gd name="connsiteY14" fmla="*/ 1079499 h 2920052"/>
                <a:gd name="connsiteX15" fmla="*/ 4253260 w 4458025"/>
                <a:gd name="connsiteY15" fmla="*/ 2920052 h 2920052"/>
                <a:gd name="connsiteX16" fmla="*/ 0 w 4458025"/>
                <a:gd name="connsiteY16" fmla="*/ 2920052 h 2920052"/>
                <a:gd name="connsiteX17" fmla="*/ 0 w 4458025"/>
                <a:gd name="connsiteY17" fmla="*/ 50617 h 2920052"/>
                <a:gd name="connsiteX0" fmla="*/ 0 w 4509129"/>
                <a:gd name="connsiteY0" fmla="*/ 50617 h 2920052"/>
                <a:gd name="connsiteX1" fmla="*/ 1301932 w 4509129"/>
                <a:gd name="connsiteY1" fmla="*/ 0 h 2920052"/>
                <a:gd name="connsiteX2" fmla="*/ 1873432 w 4509129"/>
                <a:gd name="connsiteY2" fmla="*/ 104775 h 2920052"/>
                <a:gd name="connsiteX3" fmla="*/ 2038532 w 4509129"/>
                <a:gd name="connsiteY3" fmla="*/ 165100 h 2920052"/>
                <a:gd name="connsiteX4" fmla="*/ 2248082 w 4509129"/>
                <a:gd name="connsiteY4" fmla="*/ 177800 h 2920052"/>
                <a:gd name="connsiteX5" fmla="*/ 2502082 w 4509129"/>
                <a:gd name="connsiteY5" fmla="*/ 146050 h 2920052"/>
                <a:gd name="connsiteX6" fmla="*/ 2787832 w 4509129"/>
                <a:gd name="connsiteY6" fmla="*/ 146050 h 2920052"/>
                <a:gd name="connsiteX7" fmla="*/ 3187882 w 4509129"/>
                <a:gd name="connsiteY7" fmla="*/ 146050 h 2920052"/>
                <a:gd name="connsiteX8" fmla="*/ 3435532 w 4509129"/>
                <a:gd name="connsiteY8" fmla="*/ 139700 h 2920052"/>
                <a:gd name="connsiteX9" fmla="*/ 3721282 w 4509129"/>
                <a:gd name="connsiteY9" fmla="*/ 190500 h 2920052"/>
                <a:gd name="connsiteX10" fmla="*/ 3937182 w 4509129"/>
                <a:gd name="connsiteY10" fmla="*/ 247650 h 2920052"/>
                <a:gd name="connsiteX11" fmla="*/ 4119910 w 4509129"/>
                <a:gd name="connsiteY11" fmla="*/ 323667 h 2920052"/>
                <a:gd name="connsiteX12" fmla="*/ 4280082 w 4509129"/>
                <a:gd name="connsiteY12" fmla="*/ 546099 h 2920052"/>
                <a:gd name="connsiteX13" fmla="*/ 4375332 w 4509129"/>
                <a:gd name="connsiteY13" fmla="*/ 812799 h 2920052"/>
                <a:gd name="connsiteX14" fmla="*/ 4457882 w 4509129"/>
                <a:gd name="connsiteY14" fmla="*/ 1079499 h 2920052"/>
                <a:gd name="connsiteX15" fmla="*/ 4508682 w 4509129"/>
                <a:gd name="connsiteY15" fmla="*/ 1346199 h 2920052"/>
                <a:gd name="connsiteX16" fmla="*/ 4253260 w 4509129"/>
                <a:gd name="connsiteY16" fmla="*/ 2920052 h 2920052"/>
                <a:gd name="connsiteX17" fmla="*/ 0 w 4509129"/>
                <a:gd name="connsiteY17" fmla="*/ 2920052 h 2920052"/>
                <a:gd name="connsiteX18" fmla="*/ 0 w 4509129"/>
                <a:gd name="connsiteY18" fmla="*/ 50617 h 2920052"/>
                <a:gd name="connsiteX0" fmla="*/ 0 w 4519287"/>
                <a:gd name="connsiteY0" fmla="*/ 50617 h 2920052"/>
                <a:gd name="connsiteX1" fmla="*/ 1301932 w 4519287"/>
                <a:gd name="connsiteY1" fmla="*/ 0 h 2920052"/>
                <a:gd name="connsiteX2" fmla="*/ 1873432 w 4519287"/>
                <a:gd name="connsiteY2" fmla="*/ 104775 h 2920052"/>
                <a:gd name="connsiteX3" fmla="*/ 2038532 w 4519287"/>
                <a:gd name="connsiteY3" fmla="*/ 165100 h 2920052"/>
                <a:gd name="connsiteX4" fmla="*/ 2248082 w 4519287"/>
                <a:gd name="connsiteY4" fmla="*/ 177800 h 2920052"/>
                <a:gd name="connsiteX5" fmla="*/ 2502082 w 4519287"/>
                <a:gd name="connsiteY5" fmla="*/ 146050 h 2920052"/>
                <a:gd name="connsiteX6" fmla="*/ 2787832 w 4519287"/>
                <a:gd name="connsiteY6" fmla="*/ 146050 h 2920052"/>
                <a:gd name="connsiteX7" fmla="*/ 3187882 w 4519287"/>
                <a:gd name="connsiteY7" fmla="*/ 146050 h 2920052"/>
                <a:gd name="connsiteX8" fmla="*/ 3435532 w 4519287"/>
                <a:gd name="connsiteY8" fmla="*/ 139700 h 2920052"/>
                <a:gd name="connsiteX9" fmla="*/ 3721282 w 4519287"/>
                <a:gd name="connsiteY9" fmla="*/ 190500 h 2920052"/>
                <a:gd name="connsiteX10" fmla="*/ 3937182 w 4519287"/>
                <a:gd name="connsiteY10" fmla="*/ 247650 h 2920052"/>
                <a:gd name="connsiteX11" fmla="*/ 4119910 w 4519287"/>
                <a:gd name="connsiteY11" fmla="*/ 323667 h 2920052"/>
                <a:gd name="connsiteX12" fmla="*/ 4280082 w 4519287"/>
                <a:gd name="connsiteY12" fmla="*/ 546099 h 2920052"/>
                <a:gd name="connsiteX13" fmla="*/ 4375332 w 4519287"/>
                <a:gd name="connsiteY13" fmla="*/ 812799 h 2920052"/>
                <a:gd name="connsiteX14" fmla="*/ 4457882 w 4519287"/>
                <a:gd name="connsiteY14" fmla="*/ 1079499 h 2920052"/>
                <a:gd name="connsiteX15" fmla="*/ 4508682 w 4519287"/>
                <a:gd name="connsiteY15" fmla="*/ 1346199 h 2920052"/>
                <a:gd name="connsiteX16" fmla="*/ 4515032 w 4519287"/>
                <a:gd name="connsiteY16" fmla="*/ 1708149 h 2920052"/>
                <a:gd name="connsiteX17" fmla="*/ 4253260 w 4519287"/>
                <a:gd name="connsiteY17" fmla="*/ 2920052 h 2920052"/>
                <a:gd name="connsiteX18" fmla="*/ 0 w 4519287"/>
                <a:gd name="connsiteY18" fmla="*/ 2920052 h 2920052"/>
                <a:gd name="connsiteX19" fmla="*/ 0 w 4519287"/>
                <a:gd name="connsiteY19" fmla="*/ 50617 h 2920052"/>
                <a:gd name="connsiteX0" fmla="*/ 0 w 4561452"/>
                <a:gd name="connsiteY0" fmla="*/ 50617 h 2920052"/>
                <a:gd name="connsiteX1" fmla="*/ 1301932 w 4561452"/>
                <a:gd name="connsiteY1" fmla="*/ 0 h 2920052"/>
                <a:gd name="connsiteX2" fmla="*/ 1873432 w 4561452"/>
                <a:gd name="connsiteY2" fmla="*/ 104775 h 2920052"/>
                <a:gd name="connsiteX3" fmla="*/ 2038532 w 4561452"/>
                <a:gd name="connsiteY3" fmla="*/ 165100 h 2920052"/>
                <a:gd name="connsiteX4" fmla="*/ 2248082 w 4561452"/>
                <a:gd name="connsiteY4" fmla="*/ 177800 h 2920052"/>
                <a:gd name="connsiteX5" fmla="*/ 2502082 w 4561452"/>
                <a:gd name="connsiteY5" fmla="*/ 146050 h 2920052"/>
                <a:gd name="connsiteX6" fmla="*/ 2787832 w 4561452"/>
                <a:gd name="connsiteY6" fmla="*/ 146050 h 2920052"/>
                <a:gd name="connsiteX7" fmla="*/ 3187882 w 4561452"/>
                <a:gd name="connsiteY7" fmla="*/ 146050 h 2920052"/>
                <a:gd name="connsiteX8" fmla="*/ 3435532 w 4561452"/>
                <a:gd name="connsiteY8" fmla="*/ 139700 h 2920052"/>
                <a:gd name="connsiteX9" fmla="*/ 3721282 w 4561452"/>
                <a:gd name="connsiteY9" fmla="*/ 190500 h 2920052"/>
                <a:gd name="connsiteX10" fmla="*/ 3937182 w 4561452"/>
                <a:gd name="connsiteY10" fmla="*/ 247650 h 2920052"/>
                <a:gd name="connsiteX11" fmla="*/ 4119910 w 4561452"/>
                <a:gd name="connsiteY11" fmla="*/ 323667 h 2920052"/>
                <a:gd name="connsiteX12" fmla="*/ 4280082 w 4561452"/>
                <a:gd name="connsiteY12" fmla="*/ 546099 h 2920052"/>
                <a:gd name="connsiteX13" fmla="*/ 4375332 w 4561452"/>
                <a:gd name="connsiteY13" fmla="*/ 812799 h 2920052"/>
                <a:gd name="connsiteX14" fmla="*/ 4457882 w 4561452"/>
                <a:gd name="connsiteY14" fmla="*/ 1079499 h 2920052"/>
                <a:gd name="connsiteX15" fmla="*/ 4508682 w 4561452"/>
                <a:gd name="connsiteY15" fmla="*/ 1346199 h 2920052"/>
                <a:gd name="connsiteX16" fmla="*/ 4515032 w 4561452"/>
                <a:gd name="connsiteY16" fmla="*/ 1708149 h 2920052"/>
                <a:gd name="connsiteX17" fmla="*/ 4559482 w 4561452"/>
                <a:gd name="connsiteY17" fmla="*/ 1949449 h 2920052"/>
                <a:gd name="connsiteX18" fmla="*/ 4253260 w 4561452"/>
                <a:gd name="connsiteY18" fmla="*/ 2920052 h 2920052"/>
                <a:gd name="connsiteX19" fmla="*/ 0 w 4561452"/>
                <a:gd name="connsiteY19" fmla="*/ 2920052 h 2920052"/>
                <a:gd name="connsiteX20" fmla="*/ 0 w 4561452"/>
                <a:gd name="connsiteY20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253260 w 4639059"/>
                <a:gd name="connsiteY19" fmla="*/ 2920052 h 2920052"/>
                <a:gd name="connsiteX20" fmla="*/ 0 w 4639059"/>
                <a:gd name="connsiteY20" fmla="*/ 2920052 h 2920052"/>
                <a:gd name="connsiteX21" fmla="*/ 0 w 4639059"/>
                <a:gd name="connsiteY21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610281 w 4639059"/>
                <a:gd name="connsiteY19" fmla="*/ 2552699 h 2920052"/>
                <a:gd name="connsiteX20" fmla="*/ 4253260 w 4639059"/>
                <a:gd name="connsiteY20" fmla="*/ 2920052 h 2920052"/>
                <a:gd name="connsiteX21" fmla="*/ 0 w 4639059"/>
                <a:gd name="connsiteY21" fmla="*/ 2920052 h 2920052"/>
                <a:gd name="connsiteX22" fmla="*/ 0 w 4639059"/>
                <a:gd name="connsiteY22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610281 w 4639059"/>
                <a:gd name="connsiteY19" fmla="*/ 2552699 h 2920052"/>
                <a:gd name="connsiteX20" fmla="*/ 4610281 w 4639059"/>
                <a:gd name="connsiteY20" fmla="*/ 2781299 h 2920052"/>
                <a:gd name="connsiteX21" fmla="*/ 4253260 w 4639059"/>
                <a:gd name="connsiteY21" fmla="*/ 2920052 h 2920052"/>
                <a:gd name="connsiteX22" fmla="*/ 0 w 4639059"/>
                <a:gd name="connsiteY22" fmla="*/ 2920052 h 2920052"/>
                <a:gd name="connsiteX23" fmla="*/ 0 w 4639059"/>
                <a:gd name="connsiteY23" fmla="*/ 50617 h 2920052"/>
                <a:gd name="connsiteX0" fmla="*/ 0 w 4639059"/>
                <a:gd name="connsiteY0" fmla="*/ 50617 h 2990849"/>
                <a:gd name="connsiteX1" fmla="*/ 1301932 w 4639059"/>
                <a:gd name="connsiteY1" fmla="*/ 0 h 2990849"/>
                <a:gd name="connsiteX2" fmla="*/ 1873432 w 4639059"/>
                <a:gd name="connsiteY2" fmla="*/ 104775 h 2990849"/>
                <a:gd name="connsiteX3" fmla="*/ 2038532 w 4639059"/>
                <a:gd name="connsiteY3" fmla="*/ 165100 h 2990849"/>
                <a:gd name="connsiteX4" fmla="*/ 2248082 w 4639059"/>
                <a:gd name="connsiteY4" fmla="*/ 177800 h 2990849"/>
                <a:gd name="connsiteX5" fmla="*/ 2502082 w 4639059"/>
                <a:gd name="connsiteY5" fmla="*/ 146050 h 2990849"/>
                <a:gd name="connsiteX6" fmla="*/ 2787832 w 4639059"/>
                <a:gd name="connsiteY6" fmla="*/ 146050 h 2990849"/>
                <a:gd name="connsiteX7" fmla="*/ 3187882 w 4639059"/>
                <a:gd name="connsiteY7" fmla="*/ 146050 h 2990849"/>
                <a:gd name="connsiteX8" fmla="*/ 3435532 w 4639059"/>
                <a:gd name="connsiteY8" fmla="*/ 139700 h 2990849"/>
                <a:gd name="connsiteX9" fmla="*/ 3721282 w 4639059"/>
                <a:gd name="connsiteY9" fmla="*/ 190500 h 2990849"/>
                <a:gd name="connsiteX10" fmla="*/ 3937182 w 4639059"/>
                <a:gd name="connsiteY10" fmla="*/ 247650 h 2990849"/>
                <a:gd name="connsiteX11" fmla="*/ 4119910 w 4639059"/>
                <a:gd name="connsiteY11" fmla="*/ 323667 h 2990849"/>
                <a:gd name="connsiteX12" fmla="*/ 4280082 w 4639059"/>
                <a:gd name="connsiteY12" fmla="*/ 546099 h 2990849"/>
                <a:gd name="connsiteX13" fmla="*/ 4375332 w 4639059"/>
                <a:gd name="connsiteY13" fmla="*/ 812799 h 2990849"/>
                <a:gd name="connsiteX14" fmla="*/ 4457882 w 4639059"/>
                <a:gd name="connsiteY14" fmla="*/ 1079499 h 2990849"/>
                <a:gd name="connsiteX15" fmla="*/ 4508682 w 4639059"/>
                <a:gd name="connsiteY15" fmla="*/ 1346199 h 2990849"/>
                <a:gd name="connsiteX16" fmla="*/ 4515032 w 4639059"/>
                <a:gd name="connsiteY16" fmla="*/ 1708149 h 2990849"/>
                <a:gd name="connsiteX17" fmla="*/ 4559482 w 4639059"/>
                <a:gd name="connsiteY17" fmla="*/ 1949449 h 2990849"/>
                <a:gd name="connsiteX18" fmla="*/ 4635681 w 4639059"/>
                <a:gd name="connsiteY18" fmla="*/ 2241549 h 2990849"/>
                <a:gd name="connsiteX19" fmla="*/ 4610281 w 4639059"/>
                <a:gd name="connsiteY19" fmla="*/ 2552699 h 2990849"/>
                <a:gd name="connsiteX20" fmla="*/ 4610281 w 4639059"/>
                <a:gd name="connsiteY20" fmla="*/ 2781299 h 2990849"/>
                <a:gd name="connsiteX21" fmla="*/ 4616631 w 4639059"/>
                <a:gd name="connsiteY21" fmla="*/ 2990849 h 2990849"/>
                <a:gd name="connsiteX22" fmla="*/ 4253260 w 4639059"/>
                <a:gd name="connsiteY22" fmla="*/ 2920052 h 2990849"/>
                <a:gd name="connsiteX23" fmla="*/ 0 w 4639059"/>
                <a:gd name="connsiteY23" fmla="*/ 2920052 h 2990849"/>
                <a:gd name="connsiteX24" fmla="*/ 0 w 4639059"/>
                <a:gd name="connsiteY24" fmla="*/ 50617 h 2990849"/>
                <a:gd name="connsiteX0" fmla="*/ 0 w 4639059"/>
                <a:gd name="connsiteY0" fmla="*/ 50617 h 3161352"/>
                <a:gd name="connsiteX1" fmla="*/ 1301932 w 4639059"/>
                <a:gd name="connsiteY1" fmla="*/ 0 h 3161352"/>
                <a:gd name="connsiteX2" fmla="*/ 1873432 w 4639059"/>
                <a:gd name="connsiteY2" fmla="*/ 104775 h 3161352"/>
                <a:gd name="connsiteX3" fmla="*/ 2038532 w 4639059"/>
                <a:gd name="connsiteY3" fmla="*/ 165100 h 3161352"/>
                <a:gd name="connsiteX4" fmla="*/ 2248082 w 4639059"/>
                <a:gd name="connsiteY4" fmla="*/ 177800 h 3161352"/>
                <a:gd name="connsiteX5" fmla="*/ 2502082 w 4639059"/>
                <a:gd name="connsiteY5" fmla="*/ 146050 h 3161352"/>
                <a:gd name="connsiteX6" fmla="*/ 2787832 w 4639059"/>
                <a:gd name="connsiteY6" fmla="*/ 146050 h 3161352"/>
                <a:gd name="connsiteX7" fmla="*/ 3187882 w 4639059"/>
                <a:gd name="connsiteY7" fmla="*/ 146050 h 3161352"/>
                <a:gd name="connsiteX8" fmla="*/ 3435532 w 4639059"/>
                <a:gd name="connsiteY8" fmla="*/ 139700 h 3161352"/>
                <a:gd name="connsiteX9" fmla="*/ 3721282 w 4639059"/>
                <a:gd name="connsiteY9" fmla="*/ 190500 h 3161352"/>
                <a:gd name="connsiteX10" fmla="*/ 3937182 w 4639059"/>
                <a:gd name="connsiteY10" fmla="*/ 247650 h 3161352"/>
                <a:gd name="connsiteX11" fmla="*/ 4119910 w 4639059"/>
                <a:gd name="connsiteY11" fmla="*/ 323667 h 3161352"/>
                <a:gd name="connsiteX12" fmla="*/ 4280082 w 4639059"/>
                <a:gd name="connsiteY12" fmla="*/ 546099 h 3161352"/>
                <a:gd name="connsiteX13" fmla="*/ 4375332 w 4639059"/>
                <a:gd name="connsiteY13" fmla="*/ 812799 h 3161352"/>
                <a:gd name="connsiteX14" fmla="*/ 4457882 w 4639059"/>
                <a:gd name="connsiteY14" fmla="*/ 1079499 h 3161352"/>
                <a:gd name="connsiteX15" fmla="*/ 4508682 w 4639059"/>
                <a:gd name="connsiteY15" fmla="*/ 1346199 h 3161352"/>
                <a:gd name="connsiteX16" fmla="*/ 4515032 w 4639059"/>
                <a:gd name="connsiteY16" fmla="*/ 1708149 h 3161352"/>
                <a:gd name="connsiteX17" fmla="*/ 4559482 w 4639059"/>
                <a:gd name="connsiteY17" fmla="*/ 1949449 h 3161352"/>
                <a:gd name="connsiteX18" fmla="*/ 4635681 w 4639059"/>
                <a:gd name="connsiteY18" fmla="*/ 2241549 h 3161352"/>
                <a:gd name="connsiteX19" fmla="*/ 4610281 w 4639059"/>
                <a:gd name="connsiteY19" fmla="*/ 2552699 h 3161352"/>
                <a:gd name="connsiteX20" fmla="*/ 4610281 w 4639059"/>
                <a:gd name="connsiteY20" fmla="*/ 2781299 h 3161352"/>
                <a:gd name="connsiteX21" fmla="*/ 4616631 w 4639059"/>
                <a:gd name="connsiteY21" fmla="*/ 2990849 h 3161352"/>
                <a:gd name="connsiteX22" fmla="*/ 4596160 w 4639059"/>
                <a:gd name="connsiteY22" fmla="*/ 3161352 h 3161352"/>
                <a:gd name="connsiteX23" fmla="*/ 0 w 4639059"/>
                <a:gd name="connsiteY23" fmla="*/ 2920052 h 3161352"/>
                <a:gd name="connsiteX24" fmla="*/ 0 w 4639059"/>
                <a:gd name="connsiteY24" fmla="*/ 50617 h 3161352"/>
                <a:gd name="connsiteX0" fmla="*/ 0 w 4639059"/>
                <a:gd name="connsiteY0" fmla="*/ 50617 h 3314982"/>
                <a:gd name="connsiteX1" fmla="*/ 1301932 w 4639059"/>
                <a:gd name="connsiteY1" fmla="*/ 0 h 3314982"/>
                <a:gd name="connsiteX2" fmla="*/ 1873432 w 4639059"/>
                <a:gd name="connsiteY2" fmla="*/ 104775 h 3314982"/>
                <a:gd name="connsiteX3" fmla="*/ 2038532 w 4639059"/>
                <a:gd name="connsiteY3" fmla="*/ 165100 h 3314982"/>
                <a:gd name="connsiteX4" fmla="*/ 2248082 w 4639059"/>
                <a:gd name="connsiteY4" fmla="*/ 177800 h 3314982"/>
                <a:gd name="connsiteX5" fmla="*/ 2502082 w 4639059"/>
                <a:gd name="connsiteY5" fmla="*/ 146050 h 3314982"/>
                <a:gd name="connsiteX6" fmla="*/ 2787832 w 4639059"/>
                <a:gd name="connsiteY6" fmla="*/ 146050 h 3314982"/>
                <a:gd name="connsiteX7" fmla="*/ 3187882 w 4639059"/>
                <a:gd name="connsiteY7" fmla="*/ 146050 h 3314982"/>
                <a:gd name="connsiteX8" fmla="*/ 3435532 w 4639059"/>
                <a:gd name="connsiteY8" fmla="*/ 139700 h 3314982"/>
                <a:gd name="connsiteX9" fmla="*/ 3721282 w 4639059"/>
                <a:gd name="connsiteY9" fmla="*/ 190500 h 3314982"/>
                <a:gd name="connsiteX10" fmla="*/ 3937182 w 4639059"/>
                <a:gd name="connsiteY10" fmla="*/ 247650 h 3314982"/>
                <a:gd name="connsiteX11" fmla="*/ 4119910 w 4639059"/>
                <a:gd name="connsiteY11" fmla="*/ 323667 h 3314982"/>
                <a:gd name="connsiteX12" fmla="*/ 4280082 w 4639059"/>
                <a:gd name="connsiteY12" fmla="*/ 546099 h 3314982"/>
                <a:gd name="connsiteX13" fmla="*/ 4375332 w 4639059"/>
                <a:gd name="connsiteY13" fmla="*/ 812799 h 3314982"/>
                <a:gd name="connsiteX14" fmla="*/ 4457882 w 4639059"/>
                <a:gd name="connsiteY14" fmla="*/ 1079499 h 3314982"/>
                <a:gd name="connsiteX15" fmla="*/ 4508682 w 4639059"/>
                <a:gd name="connsiteY15" fmla="*/ 1346199 h 3314982"/>
                <a:gd name="connsiteX16" fmla="*/ 4515032 w 4639059"/>
                <a:gd name="connsiteY16" fmla="*/ 1708149 h 3314982"/>
                <a:gd name="connsiteX17" fmla="*/ 4559482 w 4639059"/>
                <a:gd name="connsiteY17" fmla="*/ 1949449 h 3314982"/>
                <a:gd name="connsiteX18" fmla="*/ 4635681 w 4639059"/>
                <a:gd name="connsiteY18" fmla="*/ 2241549 h 3314982"/>
                <a:gd name="connsiteX19" fmla="*/ 4610281 w 4639059"/>
                <a:gd name="connsiteY19" fmla="*/ 2552699 h 3314982"/>
                <a:gd name="connsiteX20" fmla="*/ 4610281 w 4639059"/>
                <a:gd name="connsiteY20" fmla="*/ 2781299 h 3314982"/>
                <a:gd name="connsiteX21" fmla="*/ 4616631 w 4639059"/>
                <a:gd name="connsiteY21" fmla="*/ 2990849 h 3314982"/>
                <a:gd name="connsiteX22" fmla="*/ 4596160 w 4639059"/>
                <a:gd name="connsiteY22" fmla="*/ 3161352 h 3314982"/>
                <a:gd name="connsiteX23" fmla="*/ 4502331 w 4639059"/>
                <a:gd name="connsiteY23" fmla="*/ 3314698 h 3314982"/>
                <a:gd name="connsiteX24" fmla="*/ 0 w 4639059"/>
                <a:gd name="connsiteY24" fmla="*/ 2920052 h 3314982"/>
                <a:gd name="connsiteX25" fmla="*/ 0 w 4639059"/>
                <a:gd name="connsiteY25" fmla="*/ 50617 h 331498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0 w 4639059"/>
                <a:gd name="connsiteY25" fmla="*/ 2920052 h 3403732"/>
                <a:gd name="connsiteX26" fmla="*/ 0 w 4639059"/>
                <a:gd name="connsiteY26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0 w 4639059"/>
                <a:gd name="connsiteY26" fmla="*/ 2920052 h 3403732"/>
                <a:gd name="connsiteX27" fmla="*/ 0 w 4639059"/>
                <a:gd name="connsiteY27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0 w 4639059"/>
                <a:gd name="connsiteY27" fmla="*/ 2920052 h 3403732"/>
                <a:gd name="connsiteX28" fmla="*/ 0 w 4639059"/>
                <a:gd name="connsiteY28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0 w 4639059"/>
                <a:gd name="connsiteY28" fmla="*/ 2920052 h 3403732"/>
                <a:gd name="connsiteX29" fmla="*/ 0 w 4639059"/>
                <a:gd name="connsiteY29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0 w 4639059"/>
                <a:gd name="connsiteY29" fmla="*/ 2920052 h 3403732"/>
                <a:gd name="connsiteX30" fmla="*/ 0 w 4639059"/>
                <a:gd name="connsiteY30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3676831 w 4639059"/>
                <a:gd name="connsiteY29" fmla="*/ 2578098 h 3403732"/>
                <a:gd name="connsiteX30" fmla="*/ 0 w 4639059"/>
                <a:gd name="connsiteY30" fmla="*/ 2920052 h 3403732"/>
                <a:gd name="connsiteX31" fmla="*/ 0 w 4639059"/>
                <a:gd name="connsiteY31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3676831 w 4639059"/>
                <a:gd name="connsiteY29" fmla="*/ 2578098 h 3403732"/>
                <a:gd name="connsiteX30" fmla="*/ 3397431 w 4639059"/>
                <a:gd name="connsiteY30" fmla="*/ 2324098 h 3403732"/>
                <a:gd name="connsiteX31" fmla="*/ 0 w 4639059"/>
                <a:gd name="connsiteY31" fmla="*/ 2920052 h 3403732"/>
                <a:gd name="connsiteX32" fmla="*/ 0 w 4639059"/>
                <a:gd name="connsiteY32" fmla="*/ 50617 h 3403732"/>
                <a:gd name="connsiteX0" fmla="*/ 412569 w 5051628"/>
                <a:gd name="connsiteY0" fmla="*/ 50617 h 3403732"/>
                <a:gd name="connsiteX1" fmla="*/ 1714501 w 5051628"/>
                <a:gd name="connsiteY1" fmla="*/ 0 h 3403732"/>
                <a:gd name="connsiteX2" fmla="*/ 2286001 w 5051628"/>
                <a:gd name="connsiteY2" fmla="*/ 104775 h 3403732"/>
                <a:gd name="connsiteX3" fmla="*/ 2451101 w 5051628"/>
                <a:gd name="connsiteY3" fmla="*/ 165100 h 3403732"/>
                <a:gd name="connsiteX4" fmla="*/ 2660651 w 5051628"/>
                <a:gd name="connsiteY4" fmla="*/ 177800 h 3403732"/>
                <a:gd name="connsiteX5" fmla="*/ 2914651 w 5051628"/>
                <a:gd name="connsiteY5" fmla="*/ 146050 h 3403732"/>
                <a:gd name="connsiteX6" fmla="*/ 3200401 w 5051628"/>
                <a:gd name="connsiteY6" fmla="*/ 146050 h 3403732"/>
                <a:gd name="connsiteX7" fmla="*/ 3600451 w 5051628"/>
                <a:gd name="connsiteY7" fmla="*/ 146050 h 3403732"/>
                <a:gd name="connsiteX8" fmla="*/ 3848101 w 5051628"/>
                <a:gd name="connsiteY8" fmla="*/ 139700 h 3403732"/>
                <a:gd name="connsiteX9" fmla="*/ 4133851 w 5051628"/>
                <a:gd name="connsiteY9" fmla="*/ 190500 h 3403732"/>
                <a:gd name="connsiteX10" fmla="*/ 4349751 w 5051628"/>
                <a:gd name="connsiteY10" fmla="*/ 247650 h 3403732"/>
                <a:gd name="connsiteX11" fmla="*/ 4532479 w 5051628"/>
                <a:gd name="connsiteY11" fmla="*/ 323667 h 3403732"/>
                <a:gd name="connsiteX12" fmla="*/ 4692651 w 5051628"/>
                <a:gd name="connsiteY12" fmla="*/ 546099 h 3403732"/>
                <a:gd name="connsiteX13" fmla="*/ 4787901 w 5051628"/>
                <a:gd name="connsiteY13" fmla="*/ 812799 h 3403732"/>
                <a:gd name="connsiteX14" fmla="*/ 4870451 w 5051628"/>
                <a:gd name="connsiteY14" fmla="*/ 1079499 h 3403732"/>
                <a:gd name="connsiteX15" fmla="*/ 4921251 w 5051628"/>
                <a:gd name="connsiteY15" fmla="*/ 1346199 h 3403732"/>
                <a:gd name="connsiteX16" fmla="*/ 4927601 w 5051628"/>
                <a:gd name="connsiteY16" fmla="*/ 1708149 h 3403732"/>
                <a:gd name="connsiteX17" fmla="*/ 4972051 w 5051628"/>
                <a:gd name="connsiteY17" fmla="*/ 1949449 h 3403732"/>
                <a:gd name="connsiteX18" fmla="*/ 5048250 w 5051628"/>
                <a:gd name="connsiteY18" fmla="*/ 2241549 h 3403732"/>
                <a:gd name="connsiteX19" fmla="*/ 5022850 w 5051628"/>
                <a:gd name="connsiteY19" fmla="*/ 2552699 h 3403732"/>
                <a:gd name="connsiteX20" fmla="*/ 5022850 w 5051628"/>
                <a:gd name="connsiteY20" fmla="*/ 2781299 h 3403732"/>
                <a:gd name="connsiteX21" fmla="*/ 5029200 w 5051628"/>
                <a:gd name="connsiteY21" fmla="*/ 2990849 h 3403732"/>
                <a:gd name="connsiteX22" fmla="*/ 5008729 w 5051628"/>
                <a:gd name="connsiteY22" fmla="*/ 3161352 h 3403732"/>
                <a:gd name="connsiteX23" fmla="*/ 4914900 w 5051628"/>
                <a:gd name="connsiteY23" fmla="*/ 3314698 h 3403732"/>
                <a:gd name="connsiteX24" fmla="*/ 4724400 w 5051628"/>
                <a:gd name="connsiteY24" fmla="*/ 3403598 h 3403732"/>
                <a:gd name="connsiteX25" fmla="*/ 4597400 w 5051628"/>
                <a:gd name="connsiteY25" fmla="*/ 3352798 h 3403732"/>
                <a:gd name="connsiteX26" fmla="*/ 4508500 w 5051628"/>
                <a:gd name="connsiteY26" fmla="*/ 3149598 h 3403732"/>
                <a:gd name="connsiteX27" fmla="*/ 4445000 w 5051628"/>
                <a:gd name="connsiteY27" fmla="*/ 2971798 h 3403732"/>
                <a:gd name="connsiteX28" fmla="*/ 4292600 w 5051628"/>
                <a:gd name="connsiteY28" fmla="*/ 2806698 h 3403732"/>
                <a:gd name="connsiteX29" fmla="*/ 4089400 w 5051628"/>
                <a:gd name="connsiteY29" fmla="*/ 2578098 h 3403732"/>
                <a:gd name="connsiteX30" fmla="*/ 3810000 w 5051628"/>
                <a:gd name="connsiteY30" fmla="*/ 2324098 h 3403732"/>
                <a:gd name="connsiteX31" fmla="*/ 412569 w 5051628"/>
                <a:gd name="connsiteY31" fmla="*/ 2920052 h 3403732"/>
                <a:gd name="connsiteX32" fmla="*/ 0 w 5051628"/>
                <a:gd name="connsiteY32" fmla="*/ 863598 h 3403732"/>
                <a:gd name="connsiteX33" fmla="*/ 412569 w 5051628"/>
                <a:gd name="connsiteY33" fmla="*/ 50617 h 3403732"/>
                <a:gd name="connsiteX0" fmla="*/ 432964 w 5072023"/>
                <a:gd name="connsiteY0" fmla="*/ 50617 h 3403732"/>
                <a:gd name="connsiteX1" fmla="*/ 1734896 w 5072023"/>
                <a:gd name="connsiteY1" fmla="*/ 0 h 3403732"/>
                <a:gd name="connsiteX2" fmla="*/ 2306396 w 5072023"/>
                <a:gd name="connsiteY2" fmla="*/ 104775 h 3403732"/>
                <a:gd name="connsiteX3" fmla="*/ 2471496 w 5072023"/>
                <a:gd name="connsiteY3" fmla="*/ 165100 h 3403732"/>
                <a:gd name="connsiteX4" fmla="*/ 2681046 w 5072023"/>
                <a:gd name="connsiteY4" fmla="*/ 177800 h 3403732"/>
                <a:gd name="connsiteX5" fmla="*/ 2935046 w 5072023"/>
                <a:gd name="connsiteY5" fmla="*/ 146050 h 3403732"/>
                <a:gd name="connsiteX6" fmla="*/ 3220796 w 5072023"/>
                <a:gd name="connsiteY6" fmla="*/ 146050 h 3403732"/>
                <a:gd name="connsiteX7" fmla="*/ 3620846 w 5072023"/>
                <a:gd name="connsiteY7" fmla="*/ 146050 h 3403732"/>
                <a:gd name="connsiteX8" fmla="*/ 3868496 w 5072023"/>
                <a:gd name="connsiteY8" fmla="*/ 139700 h 3403732"/>
                <a:gd name="connsiteX9" fmla="*/ 4154246 w 5072023"/>
                <a:gd name="connsiteY9" fmla="*/ 190500 h 3403732"/>
                <a:gd name="connsiteX10" fmla="*/ 4370146 w 5072023"/>
                <a:gd name="connsiteY10" fmla="*/ 247650 h 3403732"/>
                <a:gd name="connsiteX11" fmla="*/ 4552874 w 5072023"/>
                <a:gd name="connsiteY11" fmla="*/ 323667 h 3403732"/>
                <a:gd name="connsiteX12" fmla="*/ 4713046 w 5072023"/>
                <a:gd name="connsiteY12" fmla="*/ 546099 h 3403732"/>
                <a:gd name="connsiteX13" fmla="*/ 4808296 w 5072023"/>
                <a:gd name="connsiteY13" fmla="*/ 812799 h 3403732"/>
                <a:gd name="connsiteX14" fmla="*/ 4890846 w 5072023"/>
                <a:gd name="connsiteY14" fmla="*/ 1079499 h 3403732"/>
                <a:gd name="connsiteX15" fmla="*/ 4941646 w 5072023"/>
                <a:gd name="connsiteY15" fmla="*/ 1346199 h 3403732"/>
                <a:gd name="connsiteX16" fmla="*/ 4947996 w 5072023"/>
                <a:gd name="connsiteY16" fmla="*/ 1708149 h 3403732"/>
                <a:gd name="connsiteX17" fmla="*/ 4992446 w 5072023"/>
                <a:gd name="connsiteY17" fmla="*/ 1949449 h 3403732"/>
                <a:gd name="connsiteX18" fmla="*/ 5068645 w 5072023"/>
                <a:gd name="connsiteY18" fmla="*/ 2241549 h 3403732"/>
                <a:gd name="connsiteX19" fmla="*/ 5043245 w 5072023"/>
                <a:gd name="connsiteY19" fmla="*/ 2552699 h 3403732"/>
                <a:gd name="connsiteX20" fmla="*/ 5043245 w 5072023"/>
                <a:gd name="connsiteY20" fmla="*/ 2781299 h 3403732"/>
                <a:gd name="connsiteX21" fmla="*/ 5049595 w 5072023"/>
                <a:gd name="connsiteY21" fmla="*/ 2990849 h 3403732"/>
                <a:gd name="connsiteX22" fmla="*/ 5029124 w 5072023"/>
                <a:gd name="connsiteY22" fmla="*/ 3161352 h 3403732"/>
                <a:gd name="connsiteX23" fmla="*/ 4935295 w 5072023"/>
                <a:gd name="connsiteY23" fmla="*/ 3314698 h 3403732"/>
                <a:gd name="connsiteX24" fmla="*/ 4744795 w 5072023"/>
                <a:gd name="connsiteY24" fmla="*/ 3403598 h 3403732"/>
                <a:gd name="connsiteX25" fmla="*/ 4617795 w 5072023"/>
                <a:gd name="connsiteY25" fmla="*/ 3352798 h 3403732"/>
                <a:gd name="connsiteX26" fmla="*/ 4528895 w 5072023"/>
                <a:gd name="connsiteY26" fmla="*/ 3149598 h 3403732"/>
                <a:gd name="connsiteX27" fmla="*/ 4465395 w 5072023"/>
                <a:gd name="connsiteY27" fmla="*/ 2971798 h 3403732"/>
                <a:gd name="connsiteX28" fmla="*/ 4312995 w 5072023"/>
                <a:gd name="connsiteY28" fmla="*/ 2806698 h 3403732"/>
                <a:gd name="connsiteX29" fmla="*/ 4109795 w 5072023"/>
                <a:gd name="connsiteY29" fmla="*/ 2578098 h 3403732"/>
                <a:gd name="connsiteX30" fmla="*/ 3830395 w 5072023"/>
                <a:gd name="connsiteY30" fmla="*/ 2324098 h 3403732"/>
                <a:gd name="connsiteX31" fmla="*/ 432964 w 5072023"/>
                <a:gd name="connsiteY31" fmla="*/ 2920052 h 3403732"/>
                <a:gd name="connsiteX32" fmla="*/ 134695 w 5072023"/>
                <a:gd name="connsiteY32" fmla="*/ 1219198 h 3403732"/>
                <a:gd name="connsiteX33" fmla="*/ 20395 w 5072023"/>
                <a:gd name="connsiteY33" fmla="*/ 863598 h 3403732"/>
                <a:gd name="connsiteX34" fmla="*/ 432964 w 5072023"/>
                <a:gd name="connsiteY34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295326 w 5067553"/>
                <a:gd name="connsiteY32" fmla="*/ 1416048 h 3403732"/>
                <a:gd name="connsiteX33" fmla="*/ 130225 w 5067553"/>
                <a:gd name="connsiteY33" fmla="*/ 1219198 h 3403732"/>
                <a:gd name="connsiteX34" fmla="*/ 15925 w 5067553"/>
                <a:gd name="connsiteY34" fmla="*/ 863598 h 3403732"/>
                <a:gd name="connsiteX35" fmla="*/ 428494 w 5067553"/>
                <a:gd name="connsiteY35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403276 w 5067553"/>
                <a:gd name="connsiteY32" fmla="*/ 1695448 h 3403732"/>
                <a:gd name="connsiteX33" fmla="*/ 295326 w 5067553"/>
                <a:gd name="connsiteY33" fmla="*/ 1416048 h 3403732"/>
                <a:gd name="connsiteX34" fmla="*/ 130225 w 5067553"/>
                <a:gd name="connsiteY34" fmla="*/ 1219198 h 3403732"/>
                <a:gd name="connsiteX35" fmla="*/ 15925 w 5067553"/>
                <a:gd name="connsiteY35" fmla="*/ 863598 h 3403732"/>
                <a:gd name="connsiteX36" fmla="*/ 428494 w 5067553"/>
                <a:gd name="connsiteY36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511226 w 5067553"/>
                <a:gd name="connsiteY32" fmla="*/ 1943098 h 3403732"/>
                <a:gd name="connsiteX33" fmla="*/ 403276 w 5067553"/>
                <a:gd name="connsiteY33" fmla="*/ 1695448 h 3403732"/>
                <a:gd name="connsiteX34" fmla="*/ 295326 w 5067553"/>
                <a:gd name="connsiteY34" fmla="*/ 1416048 h 3403732"/>
                <a:gd name="connsiteX35" fmla="*/ 130225 w 5067553"/>
                <a:gd name="connsiteY35" fmla="*/ 1219198 h 3403732"/>
                <a:gd name="connsiteX36" fmla="*/ 15925 w 5067553"/>
                <a:gd name="connsiteY36" fmla="*/ 863598 h 3403732"/>
                <a:gd name="connsiteX37" fmla="*/ 428494 w 5067553"/>
                <a:gd name="connsiteY37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676326 w 5067553"/>
                <a:gd name="connsiteY32" fmla="*/ 2235198 h 3403732"/>
                <a:gd name="connsiteX33" fmla="*/ 511226 w 5067553"/>
                <a:gd name="connsiteY33" fmla="*/ 1943098 h 3403732"/>
                <a:gd name="connsiteX34" fmla="*/ 403276 w 5067553"/>
                <a:gd name="connsiteY34" fmla="*/ 1695448 h 3403732"/>
                <a:gd name="connsiteX35" fmla="*/ 295326 w 5067553"/>
                <a:gd name="connsiteY35" fmla="*/ 1416048 h 3403732"/>
                <a:gd name="connsiteX36" fmla="*/ 130225 w 5067553"/>
                <a:gd name="connsiteY36" fmla="*/ 1219198 h 3403732"/>
                <a:gd name="connsiteX37" fmla="*/ 15925 w 5067553"/>
                <a:gd name="connsiteY37" fmla="*/ 863598 h 3403732"/>
                <a:gd name="connsiteX38" fmla="*/ 428494 w 5067553"/>
                <a:gd name="connsiteY38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816026 w 5067553"/>
                <a:gd name="connsiteY32" fmla="*/ 2489198 h 3403732"/>
                <a:gd name="connsiteX33" fmla="*/ 676326 w 5067553"/>
                <a:gd name="connsiteY33" fmla="*/ 2235198 h 3403732"/>
                <a:gd name="connsiteX34" fmla="*/ 511226 w 5067553"/>
                <a:gd name="connsiteY34" fmla="*/ 1943098 h 3403732"/>
                <a:gd name="connsiteX35" fmla="*/ 403276 w 5067553"/>
                <a:gd name="connsiteY35" fmla="*/ 1695448 h 3403732"/>
                <a:gd name="connsiteX36" fmla="*/ 295326 w 5067553"/>
                <a:gd name="connsiteY36" fmla="*/ 1416048 h 3403732"/>
                <a:gd name="connsiteX37" fmla="*/ 130225 w 5067553"/>
                <a:gd name="connsiteY37" fmla="*/ 1219198 h 3403732"/>
                <a:gd name="connsiteX38" fmla="*/ 15925 w 5067553"/>
                <a:gd name="connsiteY38" fmla="*/ 863598 h 3403732"/>
                <a:gd name="connsiteX39" fmla="*/ 428494 w 5067553"/>
                <a:gd name="connsiteY39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974594 w 5067553"/>
                <a:gd name="connsiteY31" fmla="*/ 2786702 h 3403732"/>
                <a:gd name="connsiteX32" fmla="*/ 816026 w 5067553"/>
                <a:gd name="connsiteY32" fmla="*/ 2489198 h 3403732"/>
                <a:gd name="connsiteX33" fmla="*/ 676326 w 5067553"/>
                <a:gd name="connsiteY33" fmla="*/ 2235198 h 3403732"/>
                <a:gd name="connsiteX34" fmla="*/ 511226 w 5067553"/>
                <a:gd name="connsiteY34" fmla="*/ 1943098 h 3403732"/>
                <a:gd name="connsiteX35" fmla="*/ 403276 w 5067553"/>
                <a:gd name="connsiteY35" fmla="*/ 1695448 h 3403732"/>
                <a:gd name="connsiteX36" fmla="*/ 295326 w 5067553"/>
                <a:gd name="connsiteY36" fmla="*/ 1416048 h 3403732"/>
                <a:gd name="connsiteX37" fmla="*/ 130225 w 5067553"/>
                <a:gd name="connsiteY37" fmla="*/ 1219198 h 3403732"/>
                <a:gd name="connsiteX38" fmla="*/ 15925 w 5067553"/>
                <a:gd name="connsiteY38" fmla="*/ 863598 h 3403732"/>
                <a:gd name="connsiteX39" fmla="*/ 428494 w 5067553"/>
                <a:gd name="connsiteY39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114476 w 5067553"/>
                <a:gd name="connsiteY31" fmla="*/ 2914648 h 3403732"/>
                <a:gd name="connsiteX32" fmla="*/ 974594 w 5067553"/>
                <a:gd name="connsiteY32" fmla="*/ 2786702 h 3403732"/>
                <a:gd name="connsiteX33" fmla="*/ 816026 w 5067553"/>
                <a:gd name="connsiteY33" fmla="*/ 2489198 h 3403732"/>
                <a:gd name="connsiteX34" fmla="*/ 676326 w 5067553"/>
                <a:gd name="connsiteY34" fmla="*/ 2235198 h 3403732"/>
                <a:gd name="connsiteX35" fmla="*/ 511226 w 5067553"/>
                <a:gd name="connsiteY35" fmla="*/ 1943098 h 3403732"/>
                <a:gd name="connsiteX36" fmla="*/ 403276 w 5067553"/>
                <a:gd name="connsiteY36" fmla="*/ 1695448 h 3403732"/>
                <a:gd name="connsiteX37" fmla="*/ 295326 w 5067553"/>
                <a:gd name="connsiteY37" fmla="*/ 1416048 h 3403732"/>
                <a:gd name="connsiteX38" fmla="*/ 130225 w 5067553"/>
                <a:gd name="connsiteY38" fmla="*/ 1219198 h 3403732"/>
                <a:gd name="connsiteX39" fmla="*/ 15925 w 5067553"/>
                <a:gd name="connsiteY39" fmla="*/ 863598 h 3403732"/>
                <a:gd name="connsiteX40" fmla="*/ 428494 w 5067553"/>
                <a:gd name="connsiteY40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203376 w 5067553"/>
                <a:gd name="connsiteY31" fmla="*/ 3105148 h 3403732"/>
                <a:gd name="connsiteX32" fmla="*/ 1114476 w 5067553"/>
                <a:gd name="connsiteY32" fmla="*/ 2914648 h 3403732"/>
                <a:gd name="connsiteX33" fmla="*/ 974594 w 5067553"/>
                <a:gd name="connsiteY33" fmla="*/ 2786702 h 3403732"/>
                <a:gd name="connsiteX34" fmla="*/ 816026 w 5067553"/>
                <a:gd name="connsiteY34" fmla="*/ 2489198 h 3403732"/>
                <a:gd name="connsiteX35" fmla="*/ 676326 w 5067553"/>
                <a:gd name="connsiteY35" fmla="*/ 2235198 h 3403732"/>
                <a:gd name="connsiteX36" fmla="*/ 511226 w 5067553"/>
                <a:gd name="connsiteY36" fmla="*/ 1943098 h 3403732"/>
                <a:gd name="connsiteX37" fmla="*/ 403276 w 5067553"/>
                <a:gd name="connsiteY37" fmla="*/ 1695448 h 3403732"/>
                <a:gd name="connsiteX38" fmla="*/ 295326 w 5067553"/>
                <a:gd name="connsiteY38" fmla="*/ 1416048 h 3403732"/>
                <a:gd name="connsiteX39" fmla="*/ 130225 w 5067553"/>
                <a:gd name="connsiteY39" fmla="*/ 1219198 h 3403732"/>
                <a:gd name="connsiteX40" fmla="*/ 15925 w 5067553"/>
                <a:gd name="connsiteY40" fmla="*/ 863598 h 3403732"/>
                <a:gd name="connsiteX41" fmla="*/ 428494 w 5067553"/>
                <a:gd name="connsiteY41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358951 w 5067553"/>
                <a:gd name="connsiteY31" fmla="*/ 3248023 h 3403732"/>
                <a:gd name="connsiteX32" fmla="*/ 1203376 w 5067553"/>
                <a:gd name="connsiteY32" fmla="*/ 3105148 h 3403732"/>
                <a:gd name="connsiteX33" fmla="*/ 1114476 w 5067553"/>
                <a:gd name="connsiteY33" fmla="*/ 2914648 h 3403732"/>
                <a:gd name="connsiteX34" fmla="*/ 974594 w 5067553"/>
                <a:gd name="connsiteY34" fmla="*/ 2786702 h 3403732"/>
                <a:gd name="connsiteX35" fmla="*/ 816026 w 5067553"/>
                <a:gd name="connsiteY35" fmla="*/ 2489198 h 3403732"/>
                <a:gd name="connsiteX36" fmla="*/ 676326 w 5067553"/>
                <a:gd name="connsiteY36" fmla="*/ 2235198 h 3403732"/>
                <a:gd name="connsiteX37" fmla="*/ 511226 w 5067553"/>
                <a:gd name="connsiteY37" fmla="*/ 1943098 h 3403732"/>
                <a:gd name="connsiteX38" fmla="*/ 403276 w 5067553"/>
                <a:gd name="connsiteY38" fmla="*/ 1695448 h 3403732"/>
                <a:gd name="connsiteX39" fmla="*/ 295326 w 5067553"/>
                <a:gd name="connsiteY39" fmla="*/ 1416048 h 3403732"/>
                <a:gd name="connsiteX40" fmla="*/ 130225 w 5067553"/>
                <a:gd name="connsiteY40" fmla="*/ 1219198 h 3403732"/>
                <a:gd name="connsiteX41" fmla="*/ 15925 w 5067553"/>
                <a:gd name="connsiteY41" fmla="*/ 863598 h 3403732"/>
                <a:gd name="connsiteX42" fmla="*/ 428494 w 5067553"/>
                <a:gd name="connsiteY42" fmla="*/ 50617 h 3403732"/>
                <a:gd name="connsiteX0" fmla="*/ 428494 w 5067553"/>
                <a:gd name="connsiteY0" fmla="*/ 50617 h 3453460"/>
                <a:gd name="connsiteX1" fmla="*/ 1730426 w 5067553"/>
                <a:gd name="connsiteY1" fmla="*/ 0 h 3453460"/>
                <a:gd name="connsiteX2" fmla="*/ 2301926 w 5067553"/>
                <a:gd name="connsiteY2" fmla="*/ 104775 h 3453460"/>
                <a:gd name="connsiteX3" fmla="*/ 2467026 w 5067553"/>
                <a:gd name="connsiteY3" fmla="*/ 165100 h 3453460"/>
                <a:gd name="connsiteX4" fmla="*/ 2676576 w 5067553"/>
                <a:gd name="connsiteY4" fmla="*/ 177800 h 3453460"/>
                <a:gd name="connsiteX5" fmla="*/ 2930576 w 5067553"/>
                <a:gd name="connsiteY5" fmla="*/ 146050 h 3453460"/>
                <a:gd name="connsiteX6" fmla="*/ 3216326 w 5067553"/>
                <a:gd name="connsiteY6" fmla="*/ 146050 h 3453460"/>
                <a:gd name="connsiteX7" fmla="*/ 3616376 w 5067553"/>
                <a:gd name="connsiteY7" fmla="*/ 146050 h 3453460"/>
                <a:gd name="connsiteX8" fmla="*/ 3864026 w 5067553"/>
                <a:gd name="connsiteY8" fmla="*/ 139700 h 3453460"/>
                <a:gd name="connsiteX9" fmla="*/ 4149776 w 5067553"/>
                <a:gd name="connsiteY9" fmla="*/ 190500 h 3453460"/>
                <a:gd name="connsiteX10" fmla="*/ 4365676 w 5067553"/>
                <a:gd name="connsiteY10" fmla="*/ 247650 h 3453460"/>
                <a:gd name="connsiteX11" fmla="*/ 4548404 w 5067553"/>
                <a:gd name="connsiteY11" fmla="*/ 323667 h 3453460"/>
                <a:gd name="connsiteX12" fmla="*/ 4708576 w 5067553"/>
                <a:gd name="connsiteY12" fmla="*/ 546099 h 3453460"/>
                <a:gd name="connsiteX13" fmla="*/ 4803826 w 5067553"/>
                <a:gd name="connsiteY13" fmla="*/ 812799 h 3453460"/>
                <a:gd name="connsiteX14" fmla="*/ 4886376 w 5067553"/>
                <a:gd name="connsiteY14" fmla="*/ 1079499 h 3453460"/>
                <a:gd name="connsiteX15" fmla="*/ 4937176 w 5067553"/>
                <a:gd name="connsiteY15" fmla="*/ 1346199 h 3453460"/>
                <a:gd name="connsiteX16" fmla="*/ 4943526 w 5067553"/>
                <a:gd name="connsiteY16" fmla="*/ 1708149 h 3453460"/>
                <a:gd name="connsiteX17" fmla="*/ 4987976 w 5067553"/>
                <a:gd name="connsiteY17" fmla="*/ 1949449 h 3453460"/>
                <a:gd name="connsiteX18" fmla="*/ 5064175 w 5067553"/>
                <a:gd name="connsiteY18" fmla="*/ 2241549 h 3453460"/>
                <a:gd name="connsiteX19" fmla="*/ 5038775 w 5067553"/>
                <a:gd name="connsiteY19" fmla="*/ 2552699 h 3453460"/>
                <a:gd name="connsiteX20" fmla="*/ 5038775 w 5067553"/>
                <a:gd name="connsiteY20" fmla="*/ 2781299 h 3453460"/>
                <a:gd name="connsiteX21" fmla="*/ 5045125 w 5067553"/>
                <a:gd name="connsiteY21" fmla="*/ 2990849 h 3453460"/>
                <a:gd name="connsiteX22" fmla="*/ 5024654 w 5067553"/>
                <a:gd name="connsiteY22" fmla="*/ 3161352 h 3453460"/>
                <a:gd name="connsiteX23" fmla="*/ 4930825 w 5067553"/>
                <a:gd name="connsiteY23" fmla="*/ 3314698 h 3453460"/>
                <a:gd name="connsiteX24" fmla="*/ 4740325 w 5067553"/>
                <a:gd name="connsiteY24" fmla="*/ 3403598 h 3453460"/>
                <a:gd name="connsiteX25" fmla="*/ 4613325 w 5067553"/>
                <a:gd name="connsiteY25" fmla="*/ 3352798 h 3453460"/>
                <a:gd name="connsiteX26" fmla="*/ 4524425 w 5067553"/>
                <a:gd name="connsiteY26" fmla="*/ 3149598 h 3453460"/>
                <a:gd name="connsiteX27" fmla="*/ 4460925 w 5067553"/>
                <a:gd name="connsiteY27" fmla="*/ 2971798 h 3453460"/>
                <a:gd name="connsiteX28" fmla="*/ 4308525 w 5067553"/>
                <a:gd name="connsiteY28" fmla="*/ 2806698 h 3453460"/>
                <a:gd name="connsiteX29" fmla="*/ 4105325 w 5067553"/>
                <a:gd name="connsiteY29" fmla="*/ 2578098 h 3453460"/>
                <a:gd name="connsiteX30" fmla="*/ 3825925 w 5067553"/>
                <a:gd name="connsiteY30" fmla="*/ 2324098 h 3453460"/>
                <a:gd name="connsiteX31" fmla="*/ 1530401 w 5067553"/>
                <a:gd name="connsiteY31" fmla="*/ 3409948 h 3453460"/>
                <a:gd name="connsiteX32" fmla="*/ 1358951 w 5067553"/>
                <a:gd name="connsiteY32" fmla="*/ 3248023 h 3453460"/>
                <a:gd name="connsiteX33" fmla="*/ 1203376 w 5067553"/>
                <a:gd name="connsiteY33" fmla="*/ 3105148 h 3453460"/>
                <a:gd name="connsiteX34" fmla="*/ 1114476 w 5067553"/>
                <a:gd name="connsiteY34" fmla="*/ 2914648 h 3453460"/>
                <a:gd name="connsiteX35" fmla="*/ 974594 w 5067553"/>
                <a:gd name="connsiteY35" fmla="*/ 2786702 h 3453460"/>
                <a:gd name="connsiteX36" fmla="*/ 816026 w 5067553"/>
                <a:gd name="connsiteY36" fmla="*/ 2489198 h 3453460"/>
                <a:gd name="connsiteX37" fmla="*/ 676326 w 5067553"/>
                <a:gd name="connsiteY37" fmla="*/ 2235198 h 3453460"/>
                <a:gd name="connsiteX38" fmla="*/ 511226 w 5067553"/>
                <a:gd name="connsiteY38" fmla="*/ 1943098 h 3453460"/>
                <a:gd name="connsiteX39" fmla="*/ 403276 w 5067553"/>
                <a:gd name="connsiteY39" fmla="*/ 1695448 h 3453460"/>
                <a:gd name="connsiteX40" fmla="*/ 295326 w 5067553"/>
                <a:gd name="connsiteY40" fmla="*/ 1416048 h 3453460"/>
                <a:gd name="connsiteX41" fmla="*/ 130225 w 5067553"/>
                <a:gd name="connsiteY41" fmla="*/ 1219198 h 3453460"/>
                <a:gd name="connsiteX42" fmla="*/ 15925 w 5067553"/>
                <a:gd name="connsiteY42" fmla="*/ 863598 h 3453460"/>
                <a:gd name="connsiteX43" fmla="*/ 428494 w 5067553"/>
                <a:gd name="connsiteY43" fmla="*/ 50617 h 3453460"/>
                <a:gd name="connsiteX0" fmla="*/ 428494 w 5067553"/>
                <a:gd name="connsiteY0" fmla="*/ 50617 h 3500259"/>
                <a:gd name="connsiteX1" fmla="*/ 1730426 w 5067553"/>
                <a:gd name="connsiteY1" fmla="*/ 0 h 3500259"/>
                <a:gd name="connsiteX2" fmla="*/ 2301926 w 5067553"/>
                <a:gd name="connsiteY2" fmla="*/ 104775 h 3500259"/>
                <a:gd name="connsiteX3" fmla="*/ 2467026 w 5067553"/>
                <a:gd name="connsiteY3" fmla="*/ 165100 h 3500259"/>
                <a:gd name="connsiteX4" fmla="*/ 2676576 w 5067553"/>
                <a:gd name="connsiteY4" fmla="*/ 177800 h 3500259"/>
                <a:gd name="connsiteX5" fmla="*/ 2930576 w 5067553"/>
                <a:gd name="connsiteY5" fmla="*/ 146050 h 3500259"/>
                <a:gd name="connsiteX6" fmla="*/ 3216326 w 5067553"/>
                <a:gd name="connsiteY6" fmla="*/ 146050 h 3500259"/>
                <a:gd name="connsiteX7" fmla="*/ 3616376 w 5067553"/>
                <a:gd name="connsiteY7" fmla="*/ 146050 h 3500259"/>
                <a:gd name="connsiteX8" fmla="*/ 3864026 w 5067553"/>
                <a:gd name="connsiteY8" fmla="*/ 139700 h 3500259"/>
                <a:gd name="connsiteX9" fmla="*/ 4149776 w 5067553"/>
                <a:gd name="connsiteY9" fmla="*/ 190500 h 3500259"/>
                <a:gd name="connsiteX10" fmla="*/ 4365676 w 5067553"/>
                <a:gd name="connsiteY10" fmla="*/ 247650 h 3500259"/>
                <a:gd name="connsiteX11" fmla="*/ 4548404 w 5067553"/>
                <a:gd name="connsiteY11" fmla="*/ 323667 h 3500259"/>
                <a:gd name="connsiteX12" fmla="*/ 4708576 w 5067553"/>
                <a:gd name="connsiteY12" fmla="*/ 546099 h 3500259"/>
                <a:gd name="connsiteX13" fmla="*/ 4803826 w 5067553"/>
                <a:gd name="connsiteY13" fmla="*/ 812799 h 3500259"/>
                <a:gd name="connsiteX14" fmla="*/ 4886376 w 5067553"/>
                <a:gd name="connsiteY14" fmla="*/ 1079499 h 3500259"/>
                <a:gd name="connsiteX15" fmla="*/ 4937176 w 5067553"/>
                <a:gd name="connsiteY15" fmla="*/ 1346199 h 3500259"/>
                <a:gd name="connsiteX16" fmla="*/ 4943526 w 5067553"/>
                <a:gd name="connsiteY16" fmla="*/ 1708149 h 3500259"/>
                <a:gd name="connsiteX17" fmla="*/ 4987976 w 5067553"/>
                <a:gd name="connsiteY17" fmla="*/ 1949449 h 3500259"/>
                <a:gd name="connsiteX18" fmla="*/ 5064175 w 5067553"/>
                <a:gd name="connsiteY18" fmla="*/ 2241549 h 3500259"/>
                <a:gd name="connsiteX19" fmla="*/ 5038775 w 5067553"/>
                <a:gd name="connsiteY19" fmla="*/ 2552699 h 3500259"/>
                <a:gd name="connsiteX20" fmla="*/ 5038775 w 5067553"/>
                <a:gd name="connsiteY20" fmla="*/ 2781299 h 3500259"/>
                <a:gd name="connsiteX21" fmla="*/ 5045125 w 5067553"/>
                <a:gd name="connsiteY21" fmla="*/ 2990849 h 3500259"/>
                <a:gd name="connsiteX22" fmla="*/ 5024654 w 5067553"/>
                <a:gd name="connsiteY22" fmla="*/ 3161352 h 3500259"/>
                <a:gd name="connsiteX23" fmla="*/ 4930825 w 5067553"/>
                <a:gd name="connsiteY23" fmla="*/ 3314698 h 3500259"/>
                <a:gd name="connsiteX24" fmla="*/ 4740325 w 5067553"/>
                <a:gd name="connsiteY24" fmla="*/ 3403598 h 3500259"/>
                <a:gd name="connsiteX25" fmla="*/ 4613325 w 5067553"/>
                <a:gd name="connsiteY25" fmla="*/ 3352798 h 3500259"/>
                <a:gd name="connsiteX26" fmla="*/ 4524425 w 5067553"/>
                <a:gd name="connsiteY26" fmla="*/ 3149598 h 3500259"/>
                <a:gd name="connsiteX27" fmla="*/ 4460925 w 5067553"/>
                <a:gd name="connsiteY27" fmla="*/ 2971798 h 3500259"/>
                <a:gd name="connsiteX28" fmla="*/ 4308525 w 5067553"/>
                <a:gd name="connsiteY28" fmla="*/ 2806698 h 3500259"/>
                <a:gd name="connsiteX29" fmla="*/ 4105325 w 5067553"/>
                <a:gd name="connsiteY29" fmla="*/ 2578098 h 3500259"/>
                <a:gd name="connsiteX30" fmla="*/ 3825925 w 5067553"/>
                <a:gd name="connsiteY30" fmla="*/ 2324098 h 3500259"/>
                <a:gd name="connsiteX31" fmla="*/ 1739951 w 5067553"/>
                <a:gd name="connsiteY31" fmla="*/ 3419473 h 3500259"/>
                <a:gd name="connsiteX32" fmla="*/ 1530401 w 5067553"/>
                <a:gd name="connsiteY32" fmla="*/ 3409948 h 3500259"/>
                <a:gd name="connsiteX33" fmla="*/ 1358951 w 5067553"/>
                <a:gd name="connsiteY33" fmla="*/ 3248023 h 3500259"/>
                <a:gd name="connsiteX34" fmla="*/ 1203376 w 5067553"/>
                <a:gd name="connsiteY34" fmla="*/ 3105148 h 3500259"/>
                <a:gd name="connsiteX35" fmla="*/ 1114476 w 5067553"/>
                <a:gd name="connsiteY35" fmla="*/ 2914648 h 3500259"/>
                <a:gd name="connsiteX36" fmla="*/ 974594 w 5067553"/>
                <a:gd name="connsiteY36" fmla="*/ 2786702 h 3500259"/>
                <a:gd name="connsiteX37" fmla="*/ 816026 w 5067553"/>
                <a:gd name="connsiteY37" fmla="*/ 2489198 h 3500259"/>
                <a:gd name="connsiteX38" fmla="*/ 676326 w 5067553"/>
                <a:gd name="connsiteY38" fmla="*/ 2235198 h 3500259"/>
                <a:gd name="connsiteX39" fmla="*/ 511226 w 5067553"/>
                <a:gd name="connsiteY39" fmla="*/ 1943098 h 3500259"/>
                <a:gd name="connsiteX40" fmla="*/ 403276 w 5067553"/>
                <a:gd name="connsiteY40" fmla="*/ 1695448 h 3500259"/>
                <a:gd name="connsiteX41" fmla="*/ 295326 w 5067553"/>
                <a:gd name="connsiteY41" fmla="*/ 1416048 h 3500259"/>
                <a:gd name="connsiteX42" fmla="*/ 130225 w 5067553"/>
                <a:gd name="connsiteY42" fmla="*/ 1219198 h 3500259"/>
                <a:gd name="connsiteX43" fmla="*/ 15925 w 5067553"/>
                <a:gd name="connsiteY43" fmla="*/ 863598 h 3500259"/>
                <a:gd name="connsiteX44" fmla="*/ 428494 w 5067553"/>
                <a:gd name="connsiteY44" fmla="*/ 50617 h 3500259"/>
                <a:gd name="connsiteX0" fmla="*/ 428494 w 5067553"/>
                <a:gd name="connsiteY0" fmla="*/ 50617 h 3474253"/>
                <a:gd name="connsiteX1" fmla="*/ 1730426 w 5067553"/>
                <a:gd name="connsiteY1" fmla="*/ 0 h 3474253"/>
                <a:gd name="connsiteX2" fmla="*/ 2301926 w 5067553"/>
                <a:gd name="connsiteY2" fmla="*/ 104775 h 3474253"/>
                <a:gd name="connsiteX3" fmla="*/ 2467026 w 5067553"/>
                <a:gd name="connsiteY3" fmla="*/ 165100 h 3474253"/>
                <a:gd name="connsiteX4" fmla="*/ 2676576 w 5067553"/>
                <a:gd name="connsiteY4" fmla="*/ 177800 h 3474253"/>
                <a:gd name="connsiteX5" fmla="*/ 2930576 w 5067553"/>
                <a:gd name="connsiteY5" fmla="*/ 146050 h 3474253"/>
                <a:gd name="connsiteX6" fmla="*/ 3216326 w 5067553"/>
                <a:gd name="connsiteY6" fmla="*/ 146050 h 3474253"/>
                <a:gd name="connsiteX7" fmla="*/ 3616376 w 5067553"/>
                <a:gd name="connsiteY7" fmla="*/ 146050 h 3474253"/>
                <a:gd name="connsiteX8" fmla="*/ 3864026 w 5067553"/>
                <a:gd name="connsiteY8" fmla="*/ 139700 h 3474253"/>
                <a:gd name="connsiteX9" fmla="*/ 4149776 w 5067553"/>
                <a:gd name="connsiteY9" fmla="*/ 190500 h 3474253"/>
                <a:gd name="connsiteX10" fmla="*/ 4365676 w 5067553"/>
                <a:gd name="connsiteY10" fmla="*/ 247650 h 3474253"/>
                <a:gd name="connsiteX11" fmla="*/ 4548404 w 5067553"/>
                <a:gd name="connsiteY11" fmla="*/ 323667 h 3474253"/>
                <a:gd name="connsiteX12" fmla="*/ 4708576 w 5067553"/>
                <a:gd name="connsiteY12" fmla="*/ 546099 h 3474253"/>
                <a:gd name="connsiteX13" fmla="*/ 4803826 w 5067553"/>
                <a:gd name="connsiteY13" fmla="*/ 812799 h 3474253"/>
                <a:gd name="connsiteX14" fmla="*/ 4886376 w 5067553"/>
                <a:gd name="connsiteY14" fmla="*/ 1079499 h 3474253"/>
                <a:gd name="connsiteX15" fmla="*/ 4937176 w 5067553"/>
                <a:gd name="connsiteY15" fmla="*/ 1346199 h 3474253"/>
                <a:gd name="connsiteX16" fmla="*/ 4943526 w 5067553"/>
                <a:gd name="connsiteY16" fmla="*/ 1708149 h 3474253"/>
                <a:gd name="connsiteX17" fmla="*/ 4987976 w 5067553"/>
                <a:gd name="connsiteY17" fmla="*/ 1949449 h 3474253"/>
                <a:gd name="connsiteX18" fmla="*/ 5064175 w 5067553"/>
                <a:gd name="connsiteY18" fmla="*/ 2241549 h 3474253"/>
                <a:gd name="connsiteX19" fmla="*/ 5038775 w 5067553"/>
                <a:gd name="connsiteY19" fmla="*/ 2552699 h 3474253"/>
                <a:gd name="connsiteX20" fmla="*/ 5038775 w 5067553"/>
                <a:gd name="connsiteY20" fmla="*/ 2781299 h 3474253"/>
                <a:gd name="connsiteX21" fmla="*/ 5045125 w 5067553"/>
                <a:gd name="connsiteY21" fmla="*/ 2990849 h 3474253"/>
                <a:gd name="connsiteX22" fmla="*/ 5024654 w 5067553"/>
                <a:gd name="connsiteY22" fmla="*/ 3161352 h 3474253"/>
                <a:gd name="connsiteX23" fmla="*/ 4930825 w 5067553"/>
                <a:gd name="connsiteY23" fmla="*/ 3314698 h 3474253"/>
                <a:gd name="connsiteX24" fmla="*/ 4740325 w 5067553"/>
                <a:gd name="connsiteY24" fmla="*/ 3403598 h 3474253"/>
                <a:gd name="connsiteX25" fmla="*/ 4613325 w 5067553"/>
                <a:gd name="connsiteY25" fmla="*/ 3352798 h 3474253"/>
                <a:gd name="connsiteX26" fmla="*/ 4524425 w 5067553"/>
                <a:gd name="connsiteY26" fmla="*/ 3149598 h 3474253"/>
                <a:gd name="connsiteX27" fmla="*/ 4460925 w 5067553"/>
                <a:gd name="connsiteY27" fmla="*/ 2971798 h 3474253"/>
                <a:gd name="connsiteX28" fmla="*/ 4308525 w 5067553"/>
                <a:gd name="connsiteY28" fmla="*/ 2806698 h 3474253"/>
                <a:gd name="connsiteX29" fmla="*/ 4105325 w 5067553"/>
                <a:gd name="connsiteY29" fmla="*/ 2578098 h 3474253"/>
                <a:gd name="connsiteX30" fmla="*/ 3825925 w 5067553"/>
                <a:gd name="connsiteY30" fmla="*/ 2324098 h 3474253"/>
                <a:gd name="connsiteX31" fmla="*/ 1987601 w 5067553"/>
                <a:gd name="connsiteY31" fmla="*/ 3390898 h 3474253"/>
                <a:gd name="connsiteX32" fmla="*/ 1739951 w 5067553"/>
                <a:gd name="connsiteY32" fmla="*/ 3419473 h 3474253"/>
                <a:gd name="connsiteX33" fmla="*/ 1530401 w 5067553"/>
                <a:gd name="connsiteY33" fmla="*/ 3409948 h 3474253"/>
                <a:gd name="connsiteX34" fmla="*/ 1358951 w 5067553"/>
                <a:gd name="connsiteY34" fmla="*/ 3248023 h 3474253"/>
                <a:gd name="connsiteX35" fmla="*/ 1203376 w 5067553"/>
                <a:gd name="connsiteY35" fmla="*/ 3105148 h 3474253"/>
                <a:gd name="connsiteX36" fmla="*/ 1114476 w 5067553"/>
                <a:gd name="connsiteY36" fmla="*/ 2914648 h 3474253"/>
                <a:gd name="connsiteX37" fmla="*/ 974594 w 5067553"/>
                <a:gd name="connsiteY37" fmla="*/ 2786702 h 3474253"/>
                <a:gd name="connsiteX38" fmla="*/ 816026 w 5067553"/>
                <a:gd name="connsiteY38" fmla="*/ 2489198 h 3474253"/>
                <a:gd name="connsiteX39" fmla="*/ 676326 w 5067553"/>
                <a:gd name="connsiteY39" fmla="*/ 2235198 h 3474253"/>
                <a:gd name="connsiteX40" fmla="*/ 511226 w 5067553"/>
                <a:gd name="connsiteY40" fmla="*/ 1943098 h 3474253"/>
                <a:gd name="connsiteX41" fmla="*/ 403276 w 5067553"/>
                <a:gd name="connsiteY41" fmla="*/ 1695448 h 3474253"/>
                <a:gd name="connsiteX42" fmla="*/ 295326 w 5067553"/>
                <a:gd name="connsiteY42" fmla="*/ 1416048 h 3474253"/>
                <a:gd name="connsiteX43" fmla="*/ 130225 w 5067553"/>
                <a:gd name="connsiteY43" fmla="*/ 1219198 h 3474253"/>
                <a:gd name="connsiteX44" fmla="*/ 15925 w 5067553"/>
                <a:gd name="connsiteY44" fmla="*/ 863598 h 3474253"/>
                <a:gd name="connsiteX45" fmla="*/ 428494 w 5067553"/>
                <a:gd name="connsiteY45" fmla="*/ 50617 h 3474253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2673401 w 5067553"/>
                <a:gd name="connsiteY31" fmla="*/ 3162298 h 3430408"/>
                <a:gd name="connsiteX32" fmla="*/ 1987601 w 5067553"/>
                <a:gd name="connsiteY32" fmla="*/ 3390898 h 3430408"/>
                <a:gd name="connsiteX33" fmla="*/ 1739951 w 5067553"/>
                <a:gd name="connsiteY33" fmla="*/ 3419473 h 3430408"/>
                <a:gd name="connsiteX34" fmla="*/ 1530401 w 5067553"/>
                <a:gd name="connsiteY34" fmla="*/ 3409948 h 3430408"/>
                <a:gd name="connsiteX35" fmla="*/ 1358951 w 5067553"/>
                <a:gd name="connsiteY35" fmla="*/ 3248023 h 3430408"/>
                <a:gd name="connsiteX36" fmla="*/ 1203376 w 5067553"/>
                <a:gd name="connsiteY36" fmla="*/ 3105148 h 3430408"/>
                <a:gd name="connsiteX37" fmla="*/ 1114476 w 5067553"/>
                <a:gd name="connsiteY37" fmla="*/ 2914648 h 3430408"/>
                <a:gd name="connsiteX38" fmla="*/ 974594 w 5067553"/>
                <a:gd name="connsiteY38" fmla="*/ 2786702 h 3430408"/>
                <a:gd name="connsiteX39" fmla="*/ 816026 w 5067553"/>
                <a:gd name="connsiteY39" fmla="*/ 2489198 h 3430408"/>
                <a:gd name="connsiteX40" fmla="*/ 676326 w 5067553"/>
                <a:gd name="connsiteY40" fmla="*/ 2235198 h 3430408"/>
                <a:gd name="connsiteX41" fmla="*/ 511226 w 5067553"/>
                <a:gd name="connsiteY41" fmla="*/ 1943098 h 3430408"/>
                <a:gd name="connsiteX42" fmla="*/ 403276 w 5067553"/>
                <a:gd name="connsiteY42" fmla="*/ 1695448 h 3430408"/>
                <a:gd name="connsiteX43" fmla="*/ 295326 w 5067553"/>
                <a:gd name="connsiteY43" fmla="*/ 1416048 h 3430408"/>
                <a:gd name="connsiteX44" fmla="*/ 130225 w 5067553"/>
                <a:gd name="connsiteY44" fmla="*/ 1219198 h 3430408"/>
                <a:gd name="connsiteX45" fmla="*/ 15925 w 5067553"/>
                <a:gd name="connsiteY45" fmla="*/ 863598 h 3430408"/>
                <a:gd name="connsiteX46" fmla="*/ 428494 w 5067553"/>
                <a:gd name="connsiteY46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006776 w 5067553"/>
                <a:gd name="connsiteY31" fmla="*/ 3152773 h 3430408"/>
                <a:gd name="connsiteX32" fmla="*/ 2673401 w 5067553"/>
                <a:gd name="connsiteY32" fmla="*/ 3162298 h 3430408"/>
                <a:gd name="connsiteX33" fmla="*/ 1987601 w 5067553"/>
                <a:gd name="connsiteY33" fmla="*/ 3390898 h 3430408"/>
                <a:gd name="connsiteX34" fmla="*/ 1739951 w 5067553"/>
                <a:gd name="connsiteY34" fmla="*/ 3419473 h 3430408"/>
                <a:gd name="connsiteX35" fmla="*/ 1530401 w 5067553"/>
                <a:gd name="connsiteY35" fmla="*/ 3409948 h 3430408"/>
                <a:gd name="connsiteX36" fmla="*/ 1358951 w 5067553"/>
                <a:gd name="connsiteY36" fmla="*/ 3248023 h 3430408"/>
                <a:gd name="connsiteX37" fmla="*/ 1203376 w 5067553"/>
                <a:gd name="connsiteY37" fmla="*/ 3105148 h 3430408"/>
                <a:gd name="connsiteX38" fmla="*/ 1114476 w 5067553"/>
                <a:gd name="connsiteY38" fmla="*/ 2914648 h 3430408"/>
                <a:gd name="connsiteX39" fmla="*/ 974594 w 5067553"/>
                <a:gd name="connsiteY39" fmla="*/ 2786702 h 3430408"/>
                <a:gd name="connsiteX40" fmla="*/ 816026 w 5067553"/>
                <a:gd name="connsiteY40" fmla="*/ 2489198 h 3430408"/>
                <a:gd name="connsiteX41" fmla="*/ 676326 w 5067553"/>
                <a:gd name="connsiteY41" fmla="*/ 2235198 h 3430408"/>
                <a:gd name="connsiteX42" fmla="*/ 511226 w 5067553"/>
                <a:gd name="connsiteY42" fmla="*/ 1943098 h 3430408"/>
                <a:gd name="connsiteX43" fmla="*/ 403276 w 5067553"/>
                <a:gd name="connsiteY43" fmla="*/ 1695448 h 3430408"/>
                <a:gd name="connsiteX44" fmla="*/ 295326 w 5067553"/>
                <a:gd name="connsiteY44" fmla="*/ 1416048 h 3430408"/>
                <a:gd name="connsiteX45" fmla="*/ 130225 w 5067553"/>
                <a:gd name="connsiteY45" fmla="*/ 1219198 h 3430408"/>
                <a:gd name="connsiteX46" fmla="*/ 15925 w 5067553"/>
                <a:gd name="connsiteY46" fmla="*/ 863598 h 3430408"/>
                <a:gd name="connsiteX47" fmla="*/ 428494 w 5067553"/>
                <a:gd name="connsiteY47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206801 w 5067553"/>
                <a:gd name="connsiteY31" fmla="*/ 3114673 h 3430408"/>
                <a:gd name="connsiteX32" fmla="*/ 3006776 w 5067553"/>
                <a:gd name="connsiteY32" fmla="*/ 3152773 h 3430408"/>
                <a:gd name="connsiteX33" fmla="*/ 2673401 w 5067553"/>
                <a:gd name="connsiteY33" fmla="*/ 3162298 h 3430408"/>
                <a:gd name="connsiteX34" fmla="*/ 1987601 w 5067553"/>
                <a:gd name="connsiteY34" fmla="*/ 3390898 h 3430408"/>
                <a:gd name="connsiteX35" fmla="*/ 1739951 w 5067553"/>
                <a:gd name="connsiteY35" fmla="*/ 3419473 h 3430408"/>
                <a:gd name="connsiteX36" fmla="*/ 1530401 w 5067553"/>
                <a:gd name="connsiteY36" fmla="*/ 3409948 h 3430408"/>
                <a:gd name="connsiteX37" fmla="*/ 1358951 w 5067553"/>
                <a:gd name="connsiteY37" fmla="*/ 3248023 h 3430408"/>
                <a:gd name="connsiteX38" fmla="*/ 1203376 w 5067553"/>
                <a:gd name="connsiteY38" fmla="*/ 3105148 h 3430408"/>
                <a:gd name="connsiteX39" fmla="*/ 1114476 w 5067553"/>
                <a:gd name="connsiteY39" fmla="*/ 2914648 h 3430408"/>
                <a:gd name="connsiteX40" fmla="*/ 974594 w 5067553"/>
                <a:gd name="connsiteY40" fmla="*/ 2786702 h 3430408"/>
                <a:gd name="connsiteX41" fmla="*/ 816026 w 5067553"/>
                <a:gd name="connsiteY41" fmla="*/ 2489198 h 3430408"/>
                <a:gd name="connsiteX42" fmla="*/ 676326 w 5067553"/>
                <a:gd name="connsiteY42" fmla="*/ 2235198 h 3430408"/>
                <a:gd name="connsiteX43" fmla="*/ 511226 w 5067553"/>
                <a:gd name="connsiteY43" fmla="*/ 1943098 h 3430408"/>
                <a:gd name="connsiteX44" fmla="*/ 403276 w 5067553"/>
                <a:gd name="connsiteY44" fmla="*/ 1695448 h 3430408"/>
                <a:gd name="connsiteX45" fmla="*/ 295326 w 5067553"/>
                <a:gd name="connsiteY45" fmla="*/ 1416048 h 3430408"/>
                <a:gd name="connsiteX46" fmla="*/ 130225 w 5067553"/>
                <a:gd name="connsiteY46" fmla="*/ 1219198 h 3430408"/>
                <a:gd name="connsiteX47" fmla="*/ 15925 w 5067553"/>
                <a:gd name="connsiteY47" fmla="*/ 863598 h 3430408"/>
                <a:gd name="connsiteX48" fmla="*/ 428494 w 5067553"/>
                <a:gd name="connsiteY48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463976 w 5067553"/>
                <a:gd name="connsiteY31" fmla="*/ 3009898 h 3430408"/>
                <a:gd name="connsiteX32" fmla="*/ 3206801 w 5067553"/>
                <a:gd name="connsiteY32" fmla="*/ 3114673 h 3430408"/>
                <a:gd name="connsiteX33" fmla="*/ 3006776 w 5067553"/>
                <a:gd name="connsiteY33" fmla="*/ 3152773 h 3430408"/>
                <a:gd name="connsiteX34" fmla="*/ 2673401 w 5067553"/>
                <a:gd name="connsiteY34" fmla="*/ 3162298 h 3430408"/>
                <a:gd name="connsiteX35" fmla="*/ 1987601 w 5067553"/>
                <a:gd name="connsiteY35" fmla="*/ 3390898 h 3430408"/>
                <a:gd name="connsiteX36" fmla="*/ 1739951 w 5067553"/>
                <a:gd name="connsiteY36" fmla="*/ 3419473 h 3430408"/>
                <a:gd name="connsiteX37" fmla="*/ 1530401 w 5067553"/>
                <a:gd name="connsiteY37" fmla="*/ 3409948 h 3430408"/>
                <a:gd name="connsiteX38" fmla="*/ 1358951 w 5067553"/>
                <a:gd name="connsiteY38" fmla="*/ 3248023 h 3430408"/>
                <a:gd name="connsiteX39" fmla="*/ 1203376 w 5067553"/>
                <a:gd name="connsiteY39" fmla="*/ 3105148 h 3430408"/>
                <a:gd name="connsiteX40" fmla="*/ 1114476 w 5067553"/>
                <a:gd name="connsiteY40" fmla="*/ 2914648 h 3430408"/>
                <a:gd name="connsiteX41" fmla="*/ 974594 w 5067553"/>
                <a:gd name="connsiteY41" fmla="*/ 2786702 h 3430408"/>
                <a:gd name="connsiteX42" fmla="*/ 816026 w 5067553"/>
                <a:gd name="connsiteY42" fmla="*/ 2489198 h 3430408"/>
                <a:gd name="connsiteX43" fmla="*/ 676326 w 5067553"/>
                <a:gd name="connsiteY43" fmla="*/ 2235198 h 3430408"/>
                <a:gd name="connsiteX44" fmla="*/ 511226 w 5067553"/>
                <a:gd name="connsiteY44" fmla="*/ 1943098 h 3430408"/>
                <a:gd name="connsiteX45" fmla="*/ 403276 w 5067553"/>
                <a:gd name="connsiteY45" fmla="*/ 1695448 h 3430408"/>
                <a:gd name="connsiteX46" fmla="*/ 295326 w 5067553"/>
                <a:gd name="connsiteY46" fmla="*/ 1416048 h 3430408"/>
                <a:gd name="connsiteX47" fmla="*/ 130225 w 5067553"/>
                <a:gd name="connsiteY47" fmla="*/ 1219198 h 3430408"/>
                <a:gd name="connsiteX48" fmla="*/ 15925 w 5067553"/>
                <a:gd name="connsiteY48" fmla="*/ 863598 h 3430408"/>
                <a:gd name="connsiteX49" fmla="*/ 428494 w 5067553"/>
                <a:gd name="connsiteY49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740201 w 5067553"/>
                <a:gd name="connsiteY31" fmla="*/ 2971798 h 3430408"/>
                <a:gd name="connsiteX32" fmla="*/ 3463976 w 5067553"/>
                <a:gd name="connsiteY32" fmla="*/ 3009898 h 3430408"/>
                <a:gd name="connsiteX33" fmla="*/ 3206801 w 5067553"/>
                <a:gd name="connsiteY33" fmla="*/ 3114673 h 3430408"/>
                <a:gd name="connsiteX34" fmla="*/ 3006776 w 5067553"/>
                <a:gd name="connsiteY34" fmla="*/ 3152773 h 3430408"/>
                <a:gd name="connsiteX35" fmla="*/ 2673401 w 5067553"/>
                <a:gd name="connsiteY35" fmla="*/ 3162298 h 3430408"/>
                <a:gd name="connsiteX36" fmla="*/ 1987601 w 5067553"/>
                <a:gd name="connsiteY36" fmla="*/ 3390898 h 3430408"/>
                <a:gd name="connsiteX37" fmla="*/ 1739951 w 5067553"/>
                <a:gd name="connsiteY37" fmla="*/ 3419473 h 3430408"/>
                <a:gd name="connsiteX38" fmla="*/ 1530401 w 5067553"/>
                <a:gd name="connsiteY38" fmla="*/ 3409948 h 3430408"/>
                <a:gd name="connsiteX39" fmla="*/ 1358951 w 5067553"/>
                <a:gd name="connsiteY39" fmla="*/ 3248023 h 3430408"/>
                <a:gd name="connsiteX40" fmla="*/ 1203376 w 5067553"/>
                <a:gd name="connsiteY40" fmla="*/ 3105148 h 3430408"/>
                <a:gd name="connsiteX41" fmla="*/ 1114476 w 5067553"/>
                <a:gd name="connsiteY41" fmla="*/ 2914648 h 3430408"/>
                <a:gd name="connsiteX42" fmla="*/ 974594 w 5067553"/>
                <a:gd name="connsiteY42" fmla="*/ 2786702 h 3430408"/>
                <a:gd name="connsiteX43" fmla="*/ 816026 w 5067553"/>
                <a:gd name="connsiteY43" fmla="*/ 2489198 h 3430408"/>
                <a:gd name="connsiteX44" fmla="*/ 676326 w 5067553"/>
                <a:gd name="connsiteY44" fmla="*/ 2235198 h 3430408"/>
                <a:gd name="connsiteX45" fmla="*/ 511226 w 5067553"/>
                <a:gd name="connsiteY45" fmla="*/ 1943098 h 3430408"/>
                <a:gd name="connsiteX46" fmla="*/ 403276 w 5067553"/>
                <a:gd name="connsiteY46" fmla="*/ 1695448 h 3430408"/>
                <a:gd name="connsiteX47" fmla="*/ 295326 w 5067553"/>
                <a:gd name="connsiteY47" fmla="*/ 1416048 h 3430408"/>
                <a:gd name="connsiteX48" fmla="*/ 130225 w 5067553"/>
                <a:gd name="connsiteY48" fmla="*/ 1219198 h 3430408"/>
                <a:gd name="connsiteX49" fmla="*/ 15925 w 5067553"/>
                <a:gd name="connsiteY49" fmla="*/ 863598 h 3430408"/>
                <a:gd name="connsiteX50" fmla="*/ 428494 w 5067553"/>
                <a:gd name="connsiteY50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949751 w 5067553"/>
                <a:gd name="connsiteY31" fmla="*/ 2933698 h 3430408"/>
                <a:gd name="connsiteX32" fmla="*/ 3740201 w 5067553"/>
                <a:gd name="connsiteY32" fmla="*/ 2971798 h 3430408"/>
                <a:gd name="connsiteX33" fmla="*/ 3463976 w 5067553"/>
                <a:gd name="connsiteY33" fmla="*/ 3009898 h 3430408"/>
                <a:gd name="connsiteX34" fmla="*/ 3206801 w 5067553"/>
                <a:gd name="connsiteY34" fmla="*/ 3114673 h 3430408"/>
                <a:gd name="connsiteX35" fmla="*/ 3006776 w 5067553"/>
                <a:gd name="connsiteY35" fmla="*/ 3152773 h 3430408"/>
                <a:gd name="connsiteX36" fmla="*/ 2673401 w 5067553"/>
                <a:gd name="connsiteY36" fmla="*/ 3162298 h 3430408"/>
                <a:gd name="connsiteX37" fmla="*/ 1987601 w 5067553"/>
                <a:gd name="connsiteY37" fmla="*/ 3390898 h 3430408"/>
                <a:gd name="connsiteX38" fmla="*/ 1739951 w 5067553"/>
                <a:gd name="connsiteY38" fmla="*/ 3419473 h 3430408"/>
                <a:gd name="connsiteX39" fmla="*/ 1530401 w 5067553"/>
                <a:gd name="connsiteY39" fmla="*/ 3409948 h 3430408"/>
                <a:gd name="connsiteX40" fmla="*/ 1358951 w 5067553"/>
                <a:gd name="connsiteY40" fmla="*/ 3248023 h 3430408"/>
                <a:gd name="connsiteX41" fmla="*/ 1203376 w 5067553"/>
                <a:gd name="connsiteY41" fmla="*/ 3105148 h 3430408"/>
                <a:gd name="connsiteX42" fmla="*/ 1114476 w 5067553"/>
                <a:gd name="connsiteY42" fmla="*/ 2914648 h 3430408"/>
                <a:gd name="connsiteX43" fmla="*/ 974594 w 5067553"/>
                <a:gd name="connsiteY43" fmla="*/ 2786702 h 3430408"/>
                <a:gd name="connsiteX44" fmla="*/ 816026 w 5067553"/>
                <a:gd name="connsiteY44" fmla="*/ 2489198 h 3430408"/>
                <a:gd name="connsiteX45" fmla="*/ 676326 w 5067553"/>
                <a:gd name="connsiteY45" fmla="*/ 2235198 h 3430408"/>
                <a:gd name="connsiteX46" fmla="*/ 511226 w 5067553"/>
                <a:gd name="connsiteY46" fmla="*/ 1943098 h 3430408"/>
                <a:gd name="connsiteX47" fmla="*/ 403276 w 5067553"/>
                <a:gd name="connsiteY47" fmla="*/ 1695448 h 3430408"/>
                <a:gd name="connsiteX48" fmla="*/ 295326 w 5067553"/>
                <a:gd name="connsiteY48" fmla="*/ 1416048 h 3430408"/>
                <a:gd name="connsiteX49" fmla="*/ 130225 w 5067553"/>
                <a:gd name="connsiteY49" fmla="*/ 1219198 h 3430408"/>
                <a:gd name="connsiteX50" fmla="*/ 15925 w 5067553"/>
                <a:gd name="connsiteY50" fmla="*/ 863598 h 3430408"/>
                <a:gd name="connsiteX51" fmla="*/ 428494 w 5067553"/>
                <a:gd name="connsiteY51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140251 w 5067553"/>
                <a:gd name="connsiteY31" fmla="*/ 2924173 h 3430408"/>
                <a:gd name="connsiteX32" fmla="*/ 3949751 w 5067553"/>
                <a:gd name="connsiteY32" fmla="*/ 2933698 h 3430408"/>
                <a:gd name="connsiteX33" fmla="*/ 3740201 w 5067553"/>
                <a:gd name="connsiteY33" fmla="*/ 2971798 h 3430408"/>
                <a:gd name="connsiteX34" fmla="*/ 3463976 w 5067553"/>
                <a:gd name="connsiteY34" fmla="*/ 3009898 h 3430408"/>
                <a:gd name="connsiteX35" fmla="*/ 3206801 w 5067553"/>
                <a:gd name="connsiteY35" fmla="*/ 3114673 h 3430408"/>
                <a:gd name="connsiteX36" fmla="*/ 3006776 w 5067553"/>
                <a:gd name="connsiteY36" fmla="*/ 3152773 h 3430408"/>
                <a:gd name="connsiteX37" fmla="*/ 2673401 w 5067553"/>
                <a:gd name="connsiteY37" fmla="*/ 3162298 h 3430408"/>
                <a:gd name="connsiteX38" fmla="*/ 1987601 w 5067553"/>
                <a:gd name="connsiteY38" fmla="*/ 3390898 h 3430408"/>
                <a:gd name="connsiteX39" fmla="*/ 1739951 w 5067553"/>
                <a:gd name="connsiteY39" fmla="*/ 3419473 h 3430408"/>
                <a:gd name="connsiteX40" fmla="*/ 1530401 w 5067553"/>
                <a:gd name="connsiteY40" fmla="*/ 3409948 h 3430408"/>
                <a:gd name="connsiteX41" fmla="*/ 1358951 w 5067553"/>
                <a:gd name="connsiteY41" fmla="*/ 3248023 h 3430408"/>
                <a:gd name="connsiteX42" fmla="*/ 1203376 w 5067553"/>
                <a:gd name="connsiteY42" fmla="*/ 3105148 h 3430408"/>
                <a:gd name="connsiteX43" fmla="*/ 1114476 w 5067553"/>
                <a:gd name="connsiteY43" fmla="*/ 2914648 h 3430408"/>
                <a:gd name="connsiteX44" fmla="*/ 974594 w 5067553"/>
                <a:gd name="connsiteY44" fmla="*/ 2786702 h 3430408"/>
                <a:gd name="connsiteX45" fmla="*/ 816026 w 5067553"/>
                <a:gd name="connsiteY45" fmla="*/ 2489198 h 3430408"/>
                <a:gd name="connsiteX46" fmla="*/ 676326 w 5067553"/>
                <a:gd name="connsiteY46" fmla="*/ 2235198 h 3430408"/>
                <a:gd name="connsiteX47" fmla="*/ 511226 w 5067553"/>
                <a:gd name="connsiteY47" fmla="*/ 1943098 h 3430408"/>
                <a:gd name="connsiteX48" fmla="*/ 403276 w 5067553"/>
                <a:gd name="connsiteY48" fmla="*/ 1695448 h 3430408"/>
                <a:gd name="connsiteX49" fmla="*/ 295326 w 5067553"/>
                <a:gd name="connsiteY49" fmla="*/ 1416048 h 3430408"/>
                <a:gd name="connsiteX50" fmla="*/ 130225 w 5067553"/>
                <a:gd name="connsiteY50" fmla="*/ 1219198 h 3430408"/>
                <a:gd name="connsiteX51" fmla="*/ 15925 w 5067553"/>
                <a:gd name="connsiteY51" fmla="*/ 863598 h 3430408"/>
                <a:gd name="connsiteX52" fmla="*/ 428494 w 5067553"/>
                <a:gd name="connsiteY52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283126 w 5067553"/>
                <a:gd name="connsiteY31" fmla="*/ 2924173 h 3430408"/>
                <a:gd name="connsiteX32" fmla="*/ 4140251 w 5067553"/>
                <a:gd name="connsiteY32" fmla="*/ 2924173 h 3430408"/>
                <a:gd name="connsiteX33" fmla="*/ 3949751 w 5067553"/>
                <a:gd name="connsiteY33" fmla="*/ 2933698 h 3430408"/>
                <a:gd name="connsiteX34" fmla="*/ 3740201 w 5067553"/>
                <a:gd name="connsiteY34" fmla="*/ 2971798 h 3430408"/>
                <a:gd name="connsiteX35" fmla="*/ 3463976 w 5067553"/>
                <a:gd name="connsiteY35" fmla="*/ 3009898 h 3430408"/>
                <a:gd name="connsiteX36" fmla="*/ 3206801 w 5067553"/>
                <a:gd name="connsiteY36" fmla="*/ 3114673 h 3430408"/>
                <a:gd name="connsiteX37" fmla="*/ 3006776 w 5067553"/>
                <a:gd name="connsiteY37" fmla="*/ 3152773 h 3430408"/>
                <a:gd name="connsiteX38" fmla="*/ 2673401 w 5067553"/>
                <a:gd name="connsiteY38" fmla="*/ 3162298 h 3430408"/>
                <a:gd name="connsiteX39" fmla="*/ 1987601 w 5067553"/>
                <a:gd name="connsiteY39" fmla="*/ 3390898 h 3430408"/>
                <a:gd name="connsiteX40" fmla="*/ 1739951 w 5067553"/>
                <a:gd name="connsiteY40" fmla="*/ 3419473 h 3430408"/>
                <a:gd name="connsiteX41" fmla="*/ 1530401 w 5067553"/>
                <a:gd name="connsiteY41" fmla="*/ 3409948 h 3430408"/>
                <a:gd name="connsiteX42" fmla="*/ 1358951 w 5067553"/>
                <a:gd name="connsiteY42" fmla="*/ 3248023 h 3430408"/>
                <a:gd name="connsiteX43" fmla="*/ 1203376 w 5067553"/>
                <a:gd name="connsiteY43" fmla="*/ 3105148 h 3430408"/>
                <a:gd name="connsiteX44" fmla="*/ 1114476 w 5067553"/>
                <a:gd name="connsiteY44" fmla="*/ 2914648 h 3430408"/>
                <a:gd name="connsiteX45" fmla="*/ 974594 w 5067553"/>
                <a:gd name="connsiteY45" fmla="*/ 2786702 h 3430408"/>
                <a:gd name="connsiteX46" fmla="*/ 816026 w 5067553"/>
                <a:gd name="connsiteY46" fmla="*/ 2489198 h 3430408"/>
                <a:gd name="connsiteX47" fmla="*/ 676326 w 5067553"/>
                <a:gd name="connsiteY47" fmla="*/ 2235198 h 3430408"/>
                <a:gd name="connsiteX48" fmla="*/ 511226 w 5067553"/>
                <a:gd name="connsiteY48" fmla="*/ 1943098 h 3430408"/>
                <a:gd name="connsiteX49" fmla="*/ 403276 w 5067553"/>
                <a:gd name="connsiteY49" fmla="*/ 1695448 h 3430408"/>
                <a:gd name="connsiteX50" fmla="*/ 295326 w 5067553"/>
                <a:gd name="connsiteY50" fmla="*/ 1416048 h 3430408"/>
                <a:gd name="connsiteX51" fmla="*/ 130225 w 5067553"/>
                <a:gd name="connsiteY51" fmla="*/ 1219198 h 3430408"/>
                <a:gd name="connsiteX52" fmla="*/ 15925 w 5067553"/>
                <a:gd name="connsiteY52" fmla="*/ 863598 h 3430408"/>
                <a:gd name="connsiteX53" fmla="*/ 428494 w 5067553"/>
                <a:gd name="connsiteY53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83126 w 5067553"/>
                <a:gd name="connsiteY32" fmla="*/ 2924173 h 3430408"/>
                <a:gd name="connsiteX33" fmla="*/ 4140251 w 5067553"/>
                <a:gd name="connsiteY33" fmla="*/ 2924173 h 3430408"/>
                <a:gd name="connsiteX34" fmla="*/ 3949751 w 5067553"/>
                <a:gd name="connsiteY34" fmla="*/ 2933698 h 3430408"/>
                <a:gd name="connsiteX35" fmla="*/ 3740201 w 5067553"/>
                <a:gd name="connsiteY35" fmla="*/ 2971798 h 3430408"/>
                <a:gd name="connsiteX36" fmla="*/ 3463976 w 5067553"/>
                <a:gd name="connsiteY36" fmla="*/ 3009898 h 3430408"/>
                <a:gd name="connsiteX37" fmla="*/ 3206801 w 5067553"/>
                <a:gd name="connsiteY37" fmla="*/ 3114673 h 3430408"/>
                <a:gd name="connsiteX38" fmla="*/ 3006776 w 5067553"/>
                <a:gd name="connsiteY38" fmla="*/ 3152773 h 3430408"/>
                <a:gd name="connsiteX39" fmla="*/ 2673401 w 5067553"/>
                <a:gd name="connsiteY39" fmla="*/ 3162298 h 3430408"/>
                <a:gd name="connsiteX40" fmla="*/ 1987601 w 5067553"/>
                <a:gd name="connsiteY40" fmla="*/ 3390898 h 3430408"/>
                <a:gd name="connsiteX41" fmla="*/ 1739951 w 5067553"/>
                <a:gd name="connsiteY41" fmla="*/ 3419473 h 3430408"/>
                <a:gd name="connsiteX42" fmla="*/ 1530401 w 5067553"/>
                <a:gd name="connsiteY42" fmla="*/ 3409948 h 3430408"/>
                <a:gd name="connsiteX43" fmla="*/ 1358951 w 5067553"/>
                <a:gd name="connsiteY43" fmla="*/ 3248023 h 3430408"/>
                <a:gd name="connsiteX44" fmla="*/ 1203376 w 5067553"/>
                <a:gd name="connsiteY44" fmla="*/ 3105148 h 3430408"/>
                <a:gd name="connsiteX45" fmla="*/ 1114476 w 5067553"/>
                <a:gd name="connsiteY45" fmla="*/ 2914648 h 3430408"/>
                <a:gd name="connsiteX46" fmla="*/ 974594 w 5067553"/>
                <a:gd name="connsiteY46" fmla="*/ 2786702 h 3430408"/>
                <a:gd name="connsiteX47" fmla="*/ 816026 w 5067553"/>
                <a:gd name="connsiteY47" fmla="*/ 2489198 h 3430408"/>
                <a:gd name="connsiteX48" fmla="*/ 676326 w 5067553"/>
                <a:gd name="connsiteY48" fmla="*/ 2235198 h 3430408"/>
                <a:gd name="connsiteX49" fmla="*/ 511226 w 5067553"/>
                <a:gd name="connsiteY49" fmla="*/ 1943098 h 3430408"/>
                <a:gd name="connsiteX50" fmla="*/ 403276 w 5067553"/>
                <a:gd name="connsiteY50" fmla="*/ 1695448 h 3430408"/>
                <a:gd name="connsiteX51" fmla="*/ 295326 w 5067553"/>
                <a:gd name="connsiteY51" fmla="*/ 1416048 h 3430408"/>
                <a:gd name="connsiteX52" fmla="*/ 130225 w 5067553"/>
                <a:gd name="connsiteY52" fmla="*/ 1219198 h 3430408"/>
                <a:gd name="connsiteX53" fmla="*/ 15925 w 5067553"/>
                <a:gd name="connsiteY53" fmla="*/ 863598 h 3430408"/>
                <a:gd name="connsiteX54" fmla="*/ 428494 w 5067553"/>
                <a:gd name="connsiteY54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7332"/>
                <a:gd name="connsiteX1" fmla="*/ 1730426 w 5067553"/>
                <a:gd name="connsiteY1" fmla="*/ 0 h 3437332"/>
                <a:gd name="connsiteX2" fmla="*/ 2301926 w 5067553"/>
                <a:gd name="connsiteY2" fmla="*/ 104775 h 3437332"/>
                <a:gd name="connsiteX3" fmla="*/ 2467026 w 5067553"/>
                <a:gd name="connsiteY3" fmla="*/ 165100 h 3437332"/>
                <a:gd name="connsiteX4" fmla="*/ 2676576 w 5067553"/>
                <a:gd name="connsiteY4" fmla="*/ 177800 h 3437332"/>
                <a:gd name="connsiteX5" fmla="*/ 2930576 w 5067553"/>
                <a:gd name="connsiteY5" fmla="*/ 146050 h 3437332"/>
                <a:gd name="connsiteX6" fmla="*/ 3216326 w 5067553"/>
                <a:gd name="connsiteY6" fmla="*/ 146050 h 3437332"/>
                <a:gd name="connsiteX7" fmla="*/ 3616376 w 5067553"/>
                <a:gd name="connsiteY7" fmla="*/ 146050 h 3437332"/>
                <a:gd name="connsiteX8" fmla="*/ 3864026 w 5067553"/>
                <a:gd name="connsiteY8" fmla="*/ 139700 h 3437332"/>
                <a:gd name="connsiteX9" fmla="*/ 4149776 w 5067553"/>
                <a:gd name="connsiteY9" fmla="*/ 190500 h 3437332"/>
                <a:gd name="connsiteX10" fmla="*/ 4365676 w 5067553"/>
                <a:gd name="connsiteY10" fmla="*/ 247650 h 3437332"/>
                <a:gd name="connsiteX11" fmla="*/ 4548404 w 5067553"/>
                <a:gd name="connsiteY11" fmla="*/ 323667 h 3437332"/>
                <a:gd name="connsiteX12" fmla="*/ 4708576 w 5067553"/>
                <a:gd name="connsiteY12" fmla="*/ 546099 h 3437332"/>
                <a:gd name="connsiteX13" fmla="*/ 4803826 w 5067553"/>
                <a:gd name="connsiteY13" fmla="*/ 812799 h 3437332"/>
                <a:gd name="connsiteX14" fmla="*/ 4886376 w 5067553"/>
                <a:gd name="connsiteY14" fmla="*/ 1079499 h 3437332"/>
                <a:gd name="connsiteX15" fmla="*/ 4937176 w 5067553"/>
                <a:gd name="connsiteY15" fmla="*/ 1346199 h 3437332"/>
                <a:gd name="connsiteX16" fmla="*/ 4943526 w 5067553"/>
                <a:gd name="connsiteY16" fmla="*/ 1708149 h 3437332"/>
                <a:gd name="connsiteX17" fmla="*/ 4987976 w 5067553"/>
                <a:gd name="connsiteY17" fmla="*/ 1949449 h 3437332"/>
                <a:gd name="connsiteX18" fmla="*/ 5064175 w 5067553"/>
                <a:gd name="connsiteY18" fmla="*/ 2241549 h 3437332"/>
                <a:gd name="connsiteX19" fmla="*/ 5038775 w 5067553"/>
                <a:gd name="connsiteY19" fmla="*/ 2552699 h 3437332"/>
                <a:gd name="connsiteX20" fmla="*/ 5038775 w 5067553"/>
                <a:gd name="connsiteY20" fmla="*/ 2781299 h 3437332"/>
                <a:gd name="connsiteX21" fmla="*/ 5045125 w 5067553"/>
                <a:gd name="connsiteY21" fmla="*/ 2990849 h 3437332"/>
                <a:gd name="connsiteX22" fmla="*/ 5024654 w 5067553"/>
                <a:gd name="connsiteY22" fmla="*/ 3161352 h 3437332"/>
                <a:gd name="connsiteX23" fmla="*/ 4930825 w 5067553"/>
                <a:gd name="connsiteY23" fmla="*/ 3314698 h 3437332"/>
                <a:gd name="connsiteX24" fmla="*/ 4740325 w 5067553"/>
                <a:gd name="connsiteY24" fmla="*/ 3403598 h 3437332"/>
                <a:gd name="connsiteX25" fmla="*/ 4613325 w 5067553"/>
                <a:gd name="connsiteY25" fmla="*/ 3352798 h 3437332"/>
                <a:gd name="connsiteX26" fmla="*/ 4524425 w 5067553"/>
                <a:gd name="connsiteY26" fmla="*/ 3149598 h 3437332"/>
                <a:gd name="connsiteX27" fmla="*/ 4460925 w 5067553"/>
                <a:gd name="connsiteY27" fmla="*/ 2971798 h 3437332"/>
                <a:gd name="connsiteX28" fmla="*/ 4308525 w 5067553"/>
                <a:gd name="connsiteY28" fmla="*/ 2806698 h 3437332"/>
                <a:gd name="connsiteX29" fmla="*/ 4117231 w 5067553"/>
                <a:gd name="connsiteY29" fmla="*/ 2544760 h 3437332"/>
                <a:gd name="connsiteX30" fmla="*/ 3837831 w 5067553"/>
                <a:gd name="connsiteY30" fmla="*/ 2283617 h 3437332"/>
                <a:gd name="connsiteX31" fmla="*/ 4096595 w 5067553"/>
                <a:gd name="connsiteY31" fmla="*/ 2551111 h 3437332"/>
                <a:gd name="connsiteX32" fmla="*/ 4257726 w 5067553"/>
                <a:gd name="connsiteY32" fmla="*/ 2781298 h 3437332"/>
                <a:gd name="connsiteX33" fmla="*/ 4283126 w 5067553"/>
                <a:gd name="connsiteY33" fmla="*/ 2924173 h 3437332"/>
                <a:gd name="connsiteX34" fmla="*/ 4140251 w 5067553"/>
                <a:gd name="connsiteY34" fmla="*/ 2924173 h 3437332"/>
                <a:gd name="connsiteX35" fmla="*/ 3971976 w 5067553"/>
                <a:gd name="connsiteY35" fmla="*/ 2949573 h 3437332"/>
                <a:gd name="connsiteX36" fmla="*/ 3740201 w 5067553"/>
                <a:gd name="connsiteY36" fmla="*/ 2971798 h 3437332"/>
                <a:gd name="connsiteX37" fmla="*/ 3463976 w 5067553"/>
                <a:gd name="connsiteY37" fmla="*/ 3028948 h 3437332"/>
                <a:gd name="connsiteX38" fmla="*/ 3187751 w 5067553"/>
                <a:gd name="connsiteY38" fmla="*/ 3159123 h 3437332"/>
                <a:gd name="connsiteX39" fmla="*/ 3006776 w 5067553"/>
                <a:gd name="connsiteY39" fmla="*/ 3152773 h 3437332"/>
                <a:gd name="connsiteX40" fmla="*/ 2673401 w 5067553"/>
                <a:gd name="connsiteY40" fmla="*/ 3162298 h 3437332"/>
                <a:gd name="connsiteX41" fmla="*/ 1987601 w 5067553"/>
                <a:gd name="connsiteY41" fmla="*/ 3390898 h 3437332"/>
                <a:gd name="connsiteX42" fmla="*/ 1739951 w 5067553"/>
                <a:gd name="connsiteY42" fmla="*/ 3419473 h 3437332"/>
                <a:gd name="connsiteX43" fmla="*/ 1530401 w 5067553"/>
                <a:gd name="connsiteY43" fmla="*/ 3409948 h 3437332"/>
                <a:gd name="connsiteX44" fmla="*/ 1358951 w 5067553"/>
                <a:gd name="connsiteY44" fmla="*/ 3248023 h 3437332"/>
                <a:gd name="connsiteX45" fmla="*/ 1203376 w 5067553"/>
                <a:gd name="connsiteY45" fmla="*/ 3105148 h 3437332"/>
                <a:gd name="connsiteX46" fmla="*/ 1114476 w 5067553"/>
                <a:gd name="connsiteY46" fmla="*/ 2914648 h 3437332"/>
                <a:gd name="connsiteX47" fmla="*/ 974594 w 5067553"/>
                <a:gd name="connsiteY47" fmla="*/ 2786702 h 3437332"/>
                <a:gd name="connsiteX48" fmla="*/ 816026 w 5067553"/>
                <a:gd name="connsiteY48" fmla="*/ 2489198 h 3437332"/>
                <a:gd name="connsiteX49" fmla="*/ 676326 w 5067553"/>
                <a:gd name="connsiteY49" fmla="*/ 2235198 h 3437332"/>
                <a:gd name="connsiteX50" fmla="*/ 511226 w 5067553"/>
                <a:gd name="connsiteY50" fmla="*/ 1943098 h 3437332"/>
                <a:gd name="connsiteX51" fmla="*/ 403276 w 5067553"/>
                <a:gd name="connsiteY51" fmla="*/ 1695448 h 3437332"/>
                <a:gd name="connsiteX52" fmla="*/ 295326 w 5067553"/>
                <a:gd name="connsiteY52" fmla="*/ 1416048 h 3437332"/>
                <a:gd name="connsiteX53" fmla="*/ 130225 w 5067553"/>
                <a:gd name="connsiteY53" fmla="*/ 1219198 h 3437332"/>
                <a:gd name="connsiteX54" fmla="*/ 15925 w 5067553"/>
                <a:gd name="connsiteY54" fmla="*/ 863598 h 3437332"/>
                <a:gd name="connsiteX55" fmla="*/ 428494 w 5067553"/>
                <a:gd name="connsiteY55" fmla="*/ 50617 h 3437332"/>
                <a:gd name="connsiteX0" fmla="*/ 428494 w 5067553"/>
                <a:gd name="connsiteY0" fmla="*/ 50617 h 3459947"/>
                <a:gd name="connsiteX1" fmla="*/ 1730426 w 5067553"/>
                <a:gd name="connsiteY1" fmla="*/ 0 h 3459947"/>
                <a:gd name="connsiteX2" fmla="*/ 2301926 w 5067553"/>
                <a:gd name="connsiteY2" fmla="*/ 104775 h 3459947"/>
                <a:gd name="connsiteX3" fmla="*/ 2467026 w 5067553"/>
                <a:gd name="connsiteY3" fmla="*/ 165100 h 3459947"/>
                <a:gd name="connsiteX4" fmla="*/ 2676576 w 5067553"/>
                <a:gd name="connsiteY4" fmla="*/ 177800 h 3459947"/>
                <a:gd name="connsiteX5" fmla="*/ 2930576 w 5067553"/>
                <a:gd name="connsiteY5" fmla="*/ 146050 h 3459947"/>
                <a:gd name="connsiteX6" fmla="*/ 3216326 w 5067553"/>
                <a:gd name="connsiteY6" fmla="*/ 146050 h 3459947"/>
                <a:gd name="connsiteX7" fmla="*/ 3616376 w 5067553"/>
                <a:gd name="connsiteY7" fmla="*/ 146050 h 3459947"/>
                <a:gd name="connsiteX8" fmla="*/ 3864026 w 5067553"/>
                <a:gd name="connsiteY8" fmla="*/ 139700 h 3459947"/>
                <a:gd name="connsiteX9" fmla="*/ 4149776 w 5067553"/>
                <a:gd name="connsiteY9" fmla="*/ 190500 h 3459947"/>
                <a:gd name="connsiteX10" fmla="*/ 4365676 w 5067553"/>
                <a:gd name="connsiteY10" fmla="*/ 247650 h 3459947"/>
                <a:gd name="connsiteX11" fmla="*/ 4548404 w 5067553"/>
                <a:gd name="connsiteY11" fmla="*/ 323667 h 3459947"/>
                <a:gd name="connsiteX12" fmla="*/ 4708576 w 5067553"/>
                <a:gd name="connsiteY12" fmla="*/ 546099 h 3459947"/>
                <a:gd name="connsiteX13" fmla="*/ 4803826 w 5067553"/>
                <a:gd name="connsiteY13" fmla="*/ 812799 h 3459947"/>
                <a:gd name="connsiteX14" fmla="*/ 4886376 w 5067553"/>
                <a:gd name="connsiteY14" fmla="*/ 1079499 h 3459947"/>
                <a:gd name="connsiteX15" fmla="*/ 4937176 w 5067553"/>
                <a:gd name="connsiteY15" fmla="*/ 1346199 h 3459947"/>
                <a:gd name="connsiteX16" fmla="*/ 4943526 w 5067553"/>
                <a:gd name="connsiteY16" fmla="*/ 1708149 h 3459947"/>
                <a:gd name="connsiteX17" fmla="*/ 4987976 w 5067553"/>
                <a:gd name="connsiteY17" fmla="*/ 1949449 h 3459947"/>
                <a:gd name="connsiteX18" fmla="*/ 5064175 w 5067553"/>
                <a:gd name="connsiteY18" fmla="*/ 2241549 h 3459947"/>
                <a:gd name="connsiteX19" fmla="*/ 5038775 w 5067553"/>
                <a:gd name="connsiteY19" fmla="*/ 2552699 h 3459947"/>
                <a:gd name="connsiteX20" fmla="*/ 5038775 w 5067553"/>
                <a:gd name="connsiteY20" fmla="*/ 2781299 h 3459947"/>
                <a:gd name="connsiteX21" fmla="*/ 5045125 w 5067553"/>
                <a:gd name="connsiteY21" fmla="*/ 2990849 h 3459947"/>
                <a:gd name="connsiteX22" fmla="*/ 5024654 w 5067553"/>
                <a:gd name="connsiteY22" fmla="*/ 3161352 h 3459947"/>
                <a:gd name="connsiteX23" fmla="*/ 4930825 w 5067553"/>
                <a:gd name="connsiteY23" fmla="*/ 3314698 h 3459947"/>
                <a:gd name="connsiteX24" fmla="*/ 4740325 w 5067553"/>
                <a:gd name="connsiteY24" fmla="*/ 3403598 h 3459947"/>
                <a:gd name="connsiteX25" fmla="*/ 4613325 w 5067553"/>
                <a:gd name="connsiteY25" fmla="*/ 3352798 h 3459947"/>
                <a:gd name="connsiteX26" fmla="*/ 4524425 w 5067553"/>
                <a:gd name="connsiteY26" fmla="*/ 3149598 h 3459947"/>
                <a:gd name="connsiteX27" fmla="*/ 4460925 w 5067553"/>
                <a:gd name="connsiteY27" fmla="*/ 2971798 h 3459947"/>
                <a:gd name="connsiteX28" fmla="*/ 4308525 w 5067553"/>
                <a:gd name="connsiteY28" fmla="*/ 2806698 h 3459947"/>
                <a:gd name="connsiteX29" fmla="*/ 4117231 w 5067553"/>
                <a:gd name="connsiteY29" fmla="*/ 2544760 h 3459947"/>
                <a:gd name="connsiteX30" fmla="*/ 3837831 w 5067553"/>
                <a:gd name="connsiteY30" fmla="*/ 2283617 h 3459947"/>
                <a:gd name="connsiteX31" fmla="*/ 4096595 w 5067553"/>
                <a:gd name="connsiteY31" fmla="*/ 2551111 h 3459947"/>
                <a:gd name="connsiteX32" fmla="*/ 4257726 w 5067553"/>
                <a:gd name="connsiteY32" fmla="*/ 2781298 h 3459947"/>
                <a:gd name="connsiteX33" fmla="*/ 4283126 w 5067553"/>
                <a:gd name="connsiteY33" fmla="*/ 2924173 h 3459947"/>
                <a:gd name="connsiteX34" fmla="*/ 4140251 w 5067553"/>
                <a:gd name="connsiteY34" fmla="*/ 2924173 h 3459947"/>
                <a:gd name="connsiteX35" fmla="*/ 3971976 w 5067553"/>
                <a:gd name="connsiteY35" fmla="*/ 2949573 h 3459947"/>
                <a:gd name="connsiteX36" fmla="*/ 3740201 w 5067553"/>
                <a:gd name="connsiteY36" fmla="*/ 2971798 h 3459947"/>
                <a:gd name="connsiteX37" fmla="*/ 3463976 w 5067553"/>
                <a:gd name="connsiteY37" fmla="*/ 3028948 h 3459947"/>
                <a:gd name="connsiteX38" fmla="*/ 3187751 w 5067553"/>
                <a:gd name="connsiteY38" fmla="*/ 3159123 h 3459947"/>
                <a:gd name="connsiteX39" fmla="*/ 3006776 w 5067553"/>
                <a:gd name="connsiteY39" fmla="*/ 3152773 h 3459947"/>
                <a:gd name="connsiteX40" fmla="*/ 2673401 w 5067553"/>
                <a:gd name="connsiteY40" fmla="*/ 3162298 h 3459947"/>
                <a:gd name="connsiteX41" fmla="*/ 1987601 w 5067553"/>
                <a:gd name="connsiteY41" fmla="*/ 3390898 h 3459947"/>
                <a:gd name="connsiteX42" fmla="*/ 1739951 w 5067553"/>
                <a:gd name="connsiteY42" fmla="*/ 3419473 h 3459947"/>
                <a:gd name="connsiteX43" fmla="*/ 1530401 w 5067553"/>
                <a:gd name="connsiteY43" fmla="*/ 3409948 h 3459947"/>
                <a:gd name="connsiteX44" fmla="*/ 1358951 w 5067553"/>
                <a:gd name="connsiteY44" fmla="*/ 3248023 h 3459947"/>
                <a:gd name="connsiteX45" fmla="*/ 1203376 w 5067553"/>
                <a:gd name="connsiteY45" fmla="*/ 3105148 h 3459947"/>
                <a:gd name="connsiteX46" fmla="*/ 1114476 w 5067553"/>
                <a:gd name="connsiteY46" fmla="*/ 2914648 h 3459947"/>
                <a:gd name="connsiteX47" fmla="*/ 974594 w 5067553"/>
                <a:gd name="connsiteY47" fmla="*/ 2786702 h 3459947"/>
                <a:gd name="connsiteX48" fmla="*/ 816026 w 5067553"/>
                <a:gd name="connsiteY48" fmla="*/ 2489198 h 3459947"/>
                <a:gd name="connsiteX49" fmla="*/ 676326 w 5067553"/>
                <a:gd name="connsiteY49" fmla="*/ 2235198 h 3459947"/>
                <a:gd name="connsiteX50" fmla="*/ 511226 w 5067553"/>
                <a:gd name="connsiteY50" fmla="*/ 1943098 h 3459947"/>
                <a:gd name="connsiteX51" fmla="*/ 403276 w 5067553"/>
                <a:gd name="connsiteY51" fmla="*/ 1695448 h 3459947"/>
                <a:gd name="connsiteX52" fmla="*/ 295326 w 5067553"/>
                <a:gd name="connsiteY52" fmla="*/ 1416048 h 3459947"/>
                <a:gd name="connsiteX53" fmla="*/ 130225 w 5067553"/>
                <a:gd name="connsiteY53" fmla="*/ 1219198 h 3459947"/>
                <a:gd name="connsiteX54" fmla="*/ 15925 w 5067553"/>
                <a:gd name="connsiteY54" fmla="*/ 863598 h 3459947"/>
                <a:gd name="connsiteX55" fmla="*/ 428494 w 5067553"/>
                <a:gd name="connsiteY55" fmla="*/ 50617 h 3459947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117384"/>
                <a:gd name="connsiteY0" fmla="*/ 50617 h 3468061"/>
                <a:gd name="connsiteX1" fmla="*/ 1738903 w 5117384"/>
                <a:gd name="connsiteY1" fmla="*/ 0 h 3468061"/>
                <a:gd name="connsiteX2" fmla="*/ 2310403 w 5117384"/>
                <a:gd name="connsiteY2" fmla="*/ 104775 h 3468061"/>
                <a:gd name="connsiteX3" fmla="*/ 2475503 w 5117384"/>
                <a:gd name="connsiteY3" fmla="*/ 165100 h 3468061"/>
                <a:gd name="connsiteX4" fmla="*/ 2685053 w 5117384"/>
                <a:gd name="connsiteY4" fmla="*/ 177800 h 3468061"/>
                <a:gd name="connsiteX5" fmla="*/ 2939053 w 5117384"/>
                <a:gd name="connsiteY5" fmla="*/ 146050 h 3468061"/>
                <a:gd name="connsiteX6" fmla="*/ 3224803 w 5117384"/>
                <a:gd name="connsiteY6" fmla="*/ 146050 h 3468061"/>
                <a:gd name="connsiteX7" fmla="*/ 3624853 w 5117384"/>
                <a:gd name="connsiteY7" fmla="*/ 146050 h 3468061"/>
                <a:gd name="connsiteX8" fmla="*/ 3872503 w 5117384"/>
                <a:gd name="connsiteY8" fmla="*/ 139700 h 3468061"/>
                <a:gd name="connsiteX9" fmla="*/ 4158253 w 5117384"/>
                <a:gd name="connsiteY9" fmla="*/ 190500 h 3468061"/>
                <a:gd name="connsiteX10" fmla="*/ 4374153 w 5117384"/>
                <a:gd name="connsiteY10" fmla="*/ 247650 h 3468061"/>
                <a:gd name="connsiteX11" fmla="*/ 4556881 w 5117384"/>
                <a:gd name="connsiteY11" fmla="*/ 323667 h 3468061"/>
                <a:gd name="connsiteX12" fmla="*/ 4717053 w 5117384"/>
                <a:gd name="connsiteY12" fmla="*/ 546099 h 3468061"/>
                <a:gd name="connsiteX13" fmla="*/ 4812303 w 5117384"/>
                <a:gd name="connsiteY13" fmla="*/ 812799 h 3468061"/>
                <a:gd name="connsiteX14" fmla="*/ 4894853 w 5117384"/>
                <a:gd name="connsiteY14" fmla="*/ 1079499 h 3468061"/>
                <a:gd name="connsiteX15" fmla="*/ 4945653 w 5117384"/>
                <a:gd name="connsiteY15" fmla="*/ 1346199 h 3468061"/>
                <a:gd name="connsiteX16" fmla="*/ 4952003 w 5117384"/>
                <a:gd name="connsiteY16" fmla="*/ 1708149 h 3468061"/>
                <a:gd name="connsiteX17" fmla="*/ 4996453 w 5117384"/>
                <a:gd name="connsiteY17" fmla="*/ 1949449 h 3468061"/>
                <a:gd name="connsiteX18" fmla="*/ 5072652 w 5117384"/>
                <a:gd name="connsiteY18" fmla="*/ 2241549 h 3468061"/>
                <a:gd name="connsiteX19" fmla="*/ 5047252 w 5117384"/>
                <a:gd name="connsiteY19" fmla="*/ 2552699 h 3468061"/>
                <a:gd name="connsiteX20" fmla="*/ 5047252 w 5117384"/>
                <a:gd name="connsiteY20" fmla="*/ 2781299 h 3468061"/>
                <a:gd name="connsiteX21" fmla="*/ 5053602 w 5117384"/>
                <a:gd name="connsiteY21" fmla="*/ 2990849 h 3468061"/>
                <a:gd name="connsiteX22" fmla="*/ 5033131 w 5117384"/>
                <a:gd name="connsiteY22" fmla="*/ 3161352 h 3468061"/>
                <a:gd name="connsiteX23" fmla="*/ 4939302 w 5117384"/>
                <a:gd name="connsiteY23" fmla="*/ 3314698 h 3468061"/>
                <a:gd name="connsiteX24" fmla="*/ 4748802 w 5117384"/>
                <a:gd name="connsiteY24" fmla="*/ 3403598 h 3468061"/>
                <a:gd name="connsiteX25" fmla="*/ 4621802 w 5117384"/>
                <a:gd name="connsiteY25" fmla="*/ 3352798 h 3468061"/>
                <a:gd name="connsiteX26" fmla="*/ 4532902 w 5117384"/>
                <a:gd name="connsiteY26" fmla="*/ 3149598 h 3468061"/>
                <a:gd name="connsiteX27" fmla="*/ 4469402 w 5117384"/>
                <a:gd name="connsiteY27" fmla="*/ 2971798 h 3468061"/>
                <a:gd name="connsiteX28" fmla="*/ 4317002 w 5117384"/>
                <a:gd name="connsiteY28" fmla="*/ 2806698 h 3468061"/>
                <a:gd name="connsiteX29" fmla="*/ 4125708 w 5117384"/>
                <a:gd name="connsiteY29" fmla="*/ 2544760 h 3468061"/>
                <a:gd name="connsiteX30" fmla="*/ 3846308 w 5117384"/>
                <a:gd name="connsiteY30" fmla="*/ 2283617 h 3468061"/>
                <a:gd name="connsiteX31" fmla="*/ 4105072 w 5117384"/>
                <a:gd name="connsiteY31" fmla="*/ 2551111 h 3468061"/>
                <a:gd name="connsiteX32" fmla="*/ 4266203 w 5117384"/>
                <a:gd name="connsiteY32" fmla="*/ 2781298 h 3468061"/>
                <a:gd name="connsiteX33" fmla="*/ 4291603 w 5117384"/>
                <a:gd name="connsiteY33" fmla="*/ 2924173 h 3468061"/>
                <a:gd name="connsiteX34" fmla="*/ 4148728 w 5117384"/>
                <a:gd name="connsiteY34" fmla="*/ 2924173 h 3468061"/>
                <a:gd name="connsiteX35" fmla="*/ 3980453 w 5117384"/>
                <a:gd name="connsiteY35" fmla="*/ 2949573 h 3468061"/>
                <a:gd name="connsiteX36" fmla="*/ 3748678 w 5117384"/>
                <a:gd name="connsiteY36" fmla="*/ 2971798 h 3468061"/>
                <a:gd name="connsiteX37" fmla="*/ 3472453 w 5117384"/>
                <a:gd name="connsiteY37" fmla="*/ 3028948 h 3468061"/>
                <a:gd name="connsiteX38" fmla="*/ 3196228 w 5117384"/>
                <a:gd name="connsiteY38" fmla="*/ 3159123 h 3468061"/>
                <a:gd name="connsiteX39" fmla="*/ 3015253 w 5117384"/>
                <a:gd name="connsiteY39" fmla="*/ 3152773 h 3468061"/>
                <a:gd name="connsiteX40" fmla="*/ 2681878 w 5117384"/>
                <a:gd name="connsiteY40" fmla="*/ 3162298 h 3468061"/>
                <a:gd name="connsiteX41" fmla="*/ 1996078 w 5117384"/>
                <a:gd name="connsiteY41" fmla="*/ 3390898 h 3468061"/>
                <a:gd name="connsiteX42" fmla="*/ 1748428 w 5117384"/>
                <a:gd name="connsiteY42" fmla="*/ 3419473 h 3468061"/>
                <a:gd name="connsiteX43" fmla="*/ 1538878 w 5117384"/>
                <a:gd name="connsiteY43" fmla="*/ 3409948 h 3468061"/>
                <a:gd name="connsiteX44" fmla="*/ 1367428 w 5117384"/>
                <a:gd name="connsiteY44" fmla="*/ 3248023 h 3468061"/>
                <a:gd name="connsiteX45" fmla="*/ 1211853 w 5117384"/>
                <a:gd name="connsiteY45" fmla="*/ 3105148 h 3468061"/>
                <a:gd name="connsiteX46" fmla="*/ 1122953 w 5117384"/>
                <a:gd name="connsiteY46" fmla="*/ 2914648 h 3468061"/>
                <a:gd name="connsiteX47" fmla="*/ 983071 w 5117384"/>
                <a:gd name="connsiteY47" fmla="*/ 2786702 h 3468061"/>
                <a:gd name="connsiteX48" fmla="*/ 824503 w 5117384"/>
                <a:gd name="connsiteY48" fmla="*/ 2489198 h 3468061"/>
                <a:gd name="connsiteX49" fmla="*/ 684803 w 5117384"/>
                <a:gd name="connsiteY49" fmla="*/ 2235198 h 3468061"/>
                <a:gd name="connsiteX50" fmla="*/ 519703 w 5117384"/>
                <a:gd name="connsiteY50" fmla="*/ 1943098 h 3468061"/>
                <a:gd name="connsiteX51" fmla="*/ 411753 w 5117384"/>
                <a:gd name="connsiteY51" fmla="*/ 1695448 h 3468061"/>
                <a:gd name="connsiteX52" fmla="*/ 303803 w 5117384"/>
                <a:gd name="connsiteY52" fmla="*/ 1416048 h 3468061"/>
                <a:gd name="connsiteX53" fmla="*/ 138702 w 5117384"/>
                <a:gd name="connsiteY53" fmla="*/ 1219198 h 3468061"/>
                <a:gd name="connsiteX54" fmla="*/ 24402 w 5117384"/>
                <a:gd name="connsiteY54" fmla="*/ 863598 h 3468061"/>
                <a:gd name="connsiteX55" fmla="*/ 436971 w 5117384"/>
                <a:gd name="connsiteY55" fmla="*/ 50617 h 3468061"/>
                <a:gd name="connsiteX0" fmla="*/ 436971 w 5121929"/>
                <a:gd name="connsiteY0" fmla="*/ 50617 h 3468061"/>
                <a:gd name="connsiteX1" fmla="*/ 1738903 w 5121929"/>
                <a:gd name="connsiteY1" fmla="*/ 0 h 3468061"/>
                <a:gd name="connsiteX2" fmla="*/ 2310403 w 5121929"/>
                <a:gd name="connsiteY2" fmla="*/ 104775 h 3468061"/>
                <a:gd name="connsiteX3" fmla="*/ 2475503 w 5121929"/>
                <a:gd name="connsiteY3" fmla="*/ 165100 h 3468061"/>
                <a:gd name="connsiteX4" fmla="*/ 2685053 w 5121929"/>
                <a:gd name="connsiteY4" fmla="*/ 177800 h 3468061"/>
                <a:gd name="connsiteX5" fmla="*/ 2939053 w 5121929"/>
                <a:gd name="connsiteY5" fmla="*/ 146050 h 3468061"/>
                <a:gd name="connsiteX6" fmla="*/ 3224803 w 5121929"/>
                <a:gd name="connsiteY6" fmla="*/ 146050 h 3468061"/>
                <a:gd name="connsiteX7" fmla="*/ 3624853 w 5121929"/>
                <a:gd name="connsiteY7" fmla="*/ 146050 h 3468061"/>
                <a:gd name="connsiteX8" fmla="*/ 3872503 w 5121929"/>
                <a:gd name="connsiteY8" fmla="*/ 139700 h 3468061"/>
                <a:gd name="connsiteX9" fmla="*/ 4158253 w 5121929"/>
                <a:gd name="connsiteY9" fmla="*/ 190500 h 3468061"/>
                <a:gd name="connsiteX10" fmla="*/ 4374153 w 5121929"/>
                <a:gd name="connsiteY10" fmla="*/ 247650 h 3468061"/>
                <a:gd name="connsiteX11" fmla="*/ 4556881 w 5121929"/>
                <a:gd name="connsiteY11" fmla="*/ 323667 h 3468061"/>
                <a:gd name="connsiteX12" fmla="*/ 4717053 w 5121929"/>
                <a:gd name="connsiteY12" fmla="*/ 546099 h 3468061"/>
                <a:gd name="connsiteX13" fmla="*/ 4812303 w 5121929"/>
                <a:gd name="connsiteY13" fmla="*/ 812799 h 3468061"/>
                <a:gd name="connsiteX14" fmla="*/ 4894853 w 5121929"/>
                <a:gd name="connsiteY14" fmla="*/ 1079499 h 3468061"/>
                <a:gd name="connsiteX15" fmla="*/ 4945653 w 5121929"/>
                <a:gd name="connsiteY15" fmla="*/ 1346199 h 3468061"/>
                <a:gd name="connsiteX16" fmla="*/ 4952003 w 5121929"/>
                <a:gd name="connsiteY16" fmla="*/ 1708149 h 3468061"/>
                <a:gd name="connsiteX17" fmla="*/ 4996453 w 5121929"/>
                <a:gd name="connsiteY17" fmla="*/ 1949449 h 3468061"/>
                <a:gd name="connsiteX18" fmla="*/ 5072652 w 5121929"/>
                <a:gd name="connsiteY18" fmla="*/ 2241549 h 3468061"/>
                <a:gd name="connsiteX19" fmla="*/ 5047252 w 5121929"/>
                <a:gd name="connsiteY19" fmla="*/ 2552699 h 3468061"/>
                <a:gd name="connsiteX20" fmla="*/ 5047252 w 5121929"/>
                <a:gd name="connsiteY20" fmla="*/ 2781299 h 3468061"/>
                <a:gd name="connsiteX21" fmla="*/ 5053602 w 5121929"/>
                <a:gd name="connsiteY21" fmla="*/ 2990849 h 3468061"/>
                <a:gd name="connsiteX22" fmla="*/ 5033131 w 5121929"/>
                <a:gd name="connsiteY22" fmla="*/ 3161352 h 3468061"/>
                <a:gd name="connsiteX23" fmla="*/ 4939302 w 5121929"/>
                <a:gd name="connsiteY23" fmla="*/ 3314698 h 3468061"/>
                <a:gd name="connsiteX24" fmla="*/ 4748802 w 5121929"/>
                <a:gd name="connsiteY24" fmla="*/ 3403598 h 3468061"/>
                <a:gd name="connsiteX25" fmla="*/ 4621802 w 5121929"/>
                <a:gd name="connsiteY25" fmla="*/ 3352798 h 3468061"/>
                <a:gd name="connsiteX26" fmla="*/ 4532902 w 5121929"/>
                <a:gd name="connsiteY26" fmla="*/ 3149598 h 3468061"/>
                <a:gd name="connsiteX27" fmla="*/ 4469402 w 5121929"/>
                <a:gd name="connsiteY27" fmla="*/ 2971798 h 3468061"/>
                <a:gd name="connsiteX28" fmla="*/ 4317002 w 5121929"/>
                <a:gd name="connsiteY28" fmla="*/ 2806698 h 3468061"/>
                <a:gd name="connsiteX29" fmla="*/ 4125708 w 5121929"/>
                <a:gd name="connsiteY29" fmla="*/ 2544760 h 3468061"/>
                <a:gd name="connsiteX30" fmla="*/ 3846308 w 5121929"/>
                <a:gd name="connsiteY30" fmla="*/ 2283617 h 3468061"/>
                <a:gd name="connsiteX31" fmla="*/ 4105072 w 5121929"/>
                <a:gd name="connsiteY31" fmla="*/ 2551111 h 3468061"/>
                <a:gd name="connsiteX32" fmla="*/ 4266203 w 5121929"/>
                <a:gd name="connsiteY32" fmla="*/ 2781298 h 3468061"/>
                <a:gd name="connsiteX33" fmla="*/ 4291603 w 5121929"/>
                <a:gd name="connsiteY33" fmla="*/ 2924173 h 3468061"/>
                <a:gd name="connsiteX34" fmla="*/ 4148728 w 5121929"/>
                <a:gd name="connsiteY34" fmla="*/ 2924173 h 3468061"/>
                <a:gd name="connsiteX35" fmla="*/ 3980453 w 5121929"/>
                <a:gd name="connsiteY35" fmla="*/ 2949573 h 3468061"/>
                <a:gd name="connsiteX36" fmla="*/ 3748678 w 5121929"/>
                <a:gd name="connsiteY36" fmla="*/ 2971798 h 3468061"/>
                <a:gd name="connsiteX37" fmla="*/ 3472453 w 5121929"/>
                <a:gd name="connsiteY37" fmla="*/ 3028948 h 3468061"/>
                <a:gd name="connsiteX38" fmla="*/ 3196228 w 5121929"/>
                <a:gd name="connsiteY38" fmla="*/ 3159123 h 3468061"/>
                <a:gd name="connsiteX39" fmla="*/ 3015253 w 5121929"/>
                <a:gd name="connsiteY39" fmla="*/ 3152773 h 3468061"/>
                <a:gd name="connsiteX40" fmla="*/ 2681878 w 5121929"/>
                <a:gd name="connsiteY40" fmla="*/ 3162298 h 3468061"/>
                <a:gd name="connsiteX41" fmla="*/ 1996078 w 5121929"/>
                <a:gd name="connsiteY41" fmla="*/ 3390898 h 3468061"/>
                <a:gd name="connsiteX42" fmla="*/ 1748428 w 5121929"/>
                <a:gd name="connsiteY42" fmla="*/ 3419473 h 3468061"/>
                <a:gd name="connsiteX43" fmla="*/ 1538878 w 5121929"/>
                <a:gd name="connsiteY43" fmla="*/ 3409948 h 3468061"/>
                <a:gd name="connsiteX44" fmla="*/ 1367428 w 5121929"/>
                <a:gd name="connsiteY44" fmla="*/ 3248023 h 3468061"/>
                <a:gd name="connsiteX45" fmla="*/ 1211853 w 5121929"/>
                <a:gd name="connsiteY45" fmla="*/ 3105148 h 3468061"/>
                <a:gd name="connsiteX46" fmla="*/ 1122953 w 5121929"/>
                <a:gd name="connsiteY46" fmla="*/ 2914648 h 3468061"/>
                <a:gd name="connsiteX47" fmla="*/ 983071 w 5121929"/>
                <a:gd name="connsiteY47" fmla="*/ 2786702 h 3468061"/>
                <a:gd name="connsiteX48" fmla="*/ 824503 w 5121929"/>
                <a:gd name="connsiteY48" fmla="*/ 2489198 h 3468061"/>
                <a:gd name="connsiteX49" fmla="*/ 684803 w 5121929"/>
                <a:gd name="connsiteY49" fmla="*/ 2235198 h 3468061"/>
                <a:gd name="connsiteX50" fmla="*/ 519703 w 5121929"/>
                <a:gd name="connsiteY50" fmla="*/ 1943098 h 3468061"/>
                <a:gd name="connsiteX51" fmla="*/ 411753 w 5121929"/>
                <a:gd name="connsiteY51" fmla="*/ 1695448 h 3468061"/>
                <a:gd name="connsiteX52" fmla="*/ 303803 w 5121929"/>
                <a:gd name="connsiteY52" fmla="*/ 1416048 h 3468061"/>
                <a:gd name="connsiteX53" fmla="*/ 138702 w 5121929"/>
                <a:gd name="connsiteY53" fmla="*/ 1219198 h 3468061"/>
                <a:gd name="connsiteX54" fmla="*/ 24402 w 5121929"/>
                <a:gd name="connsiteY54" fmla="*/ 863598 h 3468061"/>
                <a:gd name="connsiteX55" fmla="*/ 436971 w 5121929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2511 h 3469955"/>
                <a:gd name="connsiteX1" fmla="*/ 1738903 w 5129942"/>
                <a:gd name="connsiteY1" fmla="*/ 1894 h 3469955"/>
                <a:gd name="connsiteX2" fmla="*/ 2310403 w 5129942"/>
                <a:gd name="connsiteY2" fmla="*/ 106669 h 3469955"/>
                <a:gd name="connsiteX3" fmla="*/ 2475503 w 5129942"/>
                <a:gd name="connsiteY3" fmla="*/ 166994 h 3469955"/>
                <a:gd name="connsiteX4" fmla="*/ 2685053 w 5129942"/>
                <a:gd name="connsiteY4" fmla="*/ 179694 h 3469955"/>
                <a:gd name="connsiteX5" fmla="*/ 2939053 w 5129942"/>
                <a:gd name="connsiteY5" fmla="*/ 147944 h 3469955"/>
                <a:gd name="connsiteX6" fmla="*/ 3224803 w 5129942"/>
                <a:gd name="connsiteY6" fmla="*/ 147944 h 3469955"/>
                <a:gd name="connsiteX7" fmla="*/ 3624853 w 5129942"/>
                <a:gd name="connsiteY7" fmla="*/ 147944 h 3469955"/>
                <a:gd name="connsiteX8" fmla="*/ 3872503 w 5129942"/>
                <a:gd name="connsiteY8" fmla="*/ 141594 h 3469955"/>
                <a:gd name="connsiteX9" fmla="*/ 4158253 w 5129942"/>
                <a:gd name="connsiteY9" fmla="*/ 192394 h 3469955"/>
                <a:gd name="connsiteX10" fmla="*/ 4374153 w 5129942"/>
                <a:gd name="connsiteY10" fmla="*/ 249544 h 3469955"/>
                <a:gd name="connsiteX11" fmla="*/ 4556881 w 5129942"/>
                <a:gd name="connsiteY11" fmla="*/ 325561 h 3469955"/>
                <a:gd name="connsiteX12" fmla="*/ 4717053 w 5129942"/>
                <a:gd name="connsiteY12" fmla="*/ 547993 h 3469955"/>
                <a:gd name="connsiteX13" fmla="*/ 4812303 w 5129942"/>
                <a:gd name="connsiteY13" fmla="*/ 814693 h 3469955"/>
                <a:gd name="connsiteX14" fmla="*/ 4894853 w 5129942"/>
                <a:gd name="connsiteY14" fmla="*/ 1081393 h 3469955"/>
                <a:gd name="connsiteX15" fmla="*/ 4945653 w 5129942"/>
                <a:gd name="connsiteY15" fmla="*/ 1348093 h 3469955"/>
                <a:gd name="connsiteX16" fmla="*/ 4952003 w 5129942"/>
                <a:gd name="connsiteY16" fmla="*/ 1710043 h 3469955"/>
                <a:gd name="connsiteX17" fmla="*/ 4996453 w 5129942"/>
                <a:gd name="connsiteY17" fmla="*/ 1951343 h 3469955"/>
                <a:gd name="connsiteX18" fmla="*/ 5072652 w 5129942"/>
                <a:gd name="connsiteY18" fmla="*/ 2243443 h 3469955"/>
                <a:gd name="connsiteX19" fmla="*/ 5047252 w 5129942"/>
                <a:gd name="connsiteY19" fmla="*/ 2554593 h 3469955"/>
                <a:gd name="connsiteX20" fmla="*/ 5047252 w 5129942"/>
                <a:gd name="connsiteY20" fmla="*/ 2783193 h 3469955"/>
                <a:gd name="connsiteX21" fmla="*/ 5053602 w 5129942"/>
                <a:gd name="connsiteY21" fmla="*/ 2992743 h 3469955"/>
                <a:gd name="connsiteX22" fmla="*/ 5033131 w 5129942"/>
                <a:gd name="connsiteY22" fmla="*/ 3163246 h 3469955"/>
                <a:gd name="connsiteX23" fmla="*/ 4939302 w 5129942"/>
                <a:gd name="connsiteY23" fmla="*/ 3316592 h 3469955"/>
                <a:gd name="connsiteX24" fmla="*/ 4748802 w 5129942"/>
                <a:gd name="connsiteY24" fmla="*/ 3405492 h 3469955"/>
                <a:gd name="connsiteX25" fmla="*/ 4621802 w 5129942"/>
                <a:gd name="connsiteY25" fmla="*/ 3354692 h 3469955"/>
                <a:gd name="connsiteX26" fmla="*/ 4532902 w 5129942"/>
                <a:gd name="connsiteY26" fmla="*/ 3151492 h 3469955"/>
                <a:gd name="connsiteX27" fmla="*/ 4469402 w 5129942"/>
                <a:gd name="connsiteY27" fmla="*/ 2973692 h 3469955"/>
                <a:gd name="connsiteX28" fmla="*/ 4317002 w 5129942"/>
                <a:gd name="connsiteY28" fmla="*/ 2808592 h 3469955"/>
                <a:gd name="connsiteX29" fmla="*/ 4125708 w 5129942"/>
                <a:gd name="connsiteY29" fmla="*/ 2546654 h 3469955"/>
                <a:gd name="connsiteX30" fmla="*/ 3846308 w 5129942"/>
                <a:gd name="connsiteY30" fmla="*/ 2285511 h 3469955"/>
                <a:gd name="connsiteX31" fmla="*/ 4105072 w 5129942"/>
                <a:gd name="connsiteY31" fmla="*/ 2553005 h 3469955"/>
                <a:gd name="connsiteX32" fmla="*/ 4266203 w 5129942"/>
                <a:gd name="connsiteY32" fmla="*/ 2783192 h 3469955"/>
                <a:gd name="connsiteX33" fmla="*/ 4291603 w 5129942"/>
                <a:gd name="connsiteY33" fmla="*/ 2926067 h 3469955"/>
                <a:gd name="connsiteX34" fmla="*/ 4148728 w 5129942"/>
                <a:gd name="connsiteY34" fmla="*/ 2926067 h 3469955"/>
                <a:gd name="connsiteX35" fmla="*/ 3980453 w 5129942"/>
                <a:gd name="connsiteY35" fmla="*/ 2951467 h 3469955"/>
                <a:gd name="connsiteX36" fmla="*/ 3748678 w 5129942"/>
                <a:gd name="connsiteY36" fmla="*/ 2973692 h 3469955"/>
                <a:gd name="connsiteX37" fmla="*/ 3472453 w 5129942"/>
                <a:gd name="connsiteY37" fmla="*/ 3030842 h 3469955"/>
                <a:gd name="connsiteX38" fmla="*/ 3196228 w 5129942"/>
                <a:gd name="connsiteY38" fmla="*/ 3161017 h 3469955"/>
                <a:gd name="connsiteX39" fmla="*/ 3015253 w 5129942"/>
                <a:gd name="connsiteY39" fmla="*/ 3154667 h 3469955"/>
                <a:gd name="connsiteX40" fmla="*/ 2681878 w 5129942"/>
                <a:gd name="connsiteY40" fmla="*/ 3164192 h 3469955"/>
                <a:gd name="connsiteX41" fmla="*/ 1996078 w 5129942"/>
                <a:gd name="connsiteY41" fmla="*/ 3392792 h 3469955"/>
                <a:gd name="connsiteX42" fmla="*/ 1748428 w 5129942"/>
                <a:gd name="connsiteY42" fmla="*/ 3421367 h 3469955"/>
                <a:gd name="connsiteX43" fmla="*/ 1538878 w 5129942"/>
                <a:gd name="connsiteY43" fmla="*/ 3411842 h 3469955"/>
                <a:gd name="connsiteX44" fmla="*/ 1367428 w 5129942"/>
                <a:gd name="connsiteY44" fmla="*/ 3249917 h 3469955"/>
                <a:gd name="connsiteX45" fmla="*/ 1211853 w 5129942"/>
                <a:gd name="connsiteY45" fmla="*/ 3107042 h 3469955"/>
                <a:gd name="connsiteX46" fmla="*/ 1122953 w 5129942"/>
                <a:gd name="connsiteY46" fmla="*/ 2916542 h 3469955"/>
                <a:gd name="connsiteX47" fmla="*/ 983071 w 5129942"/>
                <a:gd name="connsiteY47" fmla="*/ 2788596 h 3469955"/>
                <a:gd name="connsiteX48" fmla="*/ 824503 w 5129942"/>
                <a:gd name="connsiteY48" fmla="*/ 2491092 h 3469955"/>
                <a:gd name="connsiteX49" fmla="*/ 684803 w 5129942"/>
                <a:gd name="connsiteY49" fmla="*/ 2237092 h 3469955"/>
                <a:gd name="connsiteX50" fmla="*/ 519703 w 5129942"/>
                <a:gd name="connsiteY50" fmla="*/ 1944992 h 3469955"/>
                <a:gd name="connsiteX51" fmla="*/ 411753 w 5129942"/>
                <a:gd name="connsiteY51" fmla="*/ 1697342 h 3469955"/>
                <a:gd name="connsiteX52" fmla="*/ 303803 w 5129942"/>
                <a:gd name="connsiteY52" fmla="*/ 1417942 h 3469955"/>
                <a:gd name="connsiteX53" fmla="*/ 138702 w 5129942"/>
                <a:gd name="connsiteY53" fmla="*/ 1221092 h 3469955"/>
                <a:gd name="connsiteX54" fmla="*/ 24402 w 5129942"/>
                <a:gd name="connsiteY54" fmla="*/ 865492 h 3469955"/>
                <a:gd name="connsiteX55" fmla="*/ 436971 w 5129942"/>
                <a:gd name="connsiteY55" fmla="*/ 52511 h 3469955"/>
                <a:gd name="connsiteX0" fmla="*/ 436971 w 5129942"/>
                <a:gd name="connsiteY0" fmla="*/ 2926 h 3420370"/>
                <a:gd name="connsiteX1" fmla="*/ 1746523 w 5129942"/>
                <a:gd name="connsiteY1" fmla="*/ 58989 h 3420370"/>
                <a:gd name="connsiteX2" fmla="*/ 2310403 w 5129942"/>
                <a:gd name="connsiteY2" fmla="*/ 57084 h 3420370"/>
                <a:gd name="connsiteX3" fmla="*/ 2475503 w 5129942"/>
                <a:gd name="connsiteY3" fmla="*/ 117409 h 3420370"/>
                <a:gd name="connsiteX4" fmla="*/ 2685053 w 5129942"/>
                <a:gd name="connsiteY4" fmla="*/ 130109 h 3420370"/>
                <a:gd name="connsiteX5" fmla="*/ 2939053 w 5129942"/>
                <a:gd name="connsiteY5" fmla="*/ 98359 h 3420370"/>
                <a:gd name="connsiteX6" fmla="*/ 3224803 w 5129942"/>
                <a:gd name="connsiteY6" fmla="*/ 98359 h 3420370"/>
                <a:gd name="connsiteX7" fmla="*/ 3624853 w 5129942"/>
                <a:gd name="connsiteY7" fmla="*/ 98359 h 3420370"/>
                <a:gd name="connsiteX8" fmla="*/ 3872503 w 5129942"/>
                <a:gd name="connsiteY8" fmla="*/ 92009 h 3420370"/>
                <a:gd name="connsiteX9" fmla="*/ 4158253 w 5129942"/>
                <a:gd name="connsiteY9" fmla="*/ 142809 h 3420370"/>
                <a:gd name="connsiteX10" fmla="*/ 4374153 w 5129942"/>
                <a:gd name="connsiteY10" fmla="*/ 199959 h 3420370"/>
                <a:gd name="connsiteX11" fmla="*/ 4556881 w 5129942"/>
                <a:gd name="connsiteY11" fmla="*/ 275976 h 3420370"/>
                <a:gd name="connsiteX12" fmla="*/ 4717053 w 5129942"/>
                <a:gd name="connsiteY12" fmla="*/ 498408 h 3420370"/>
                <a:gd name="connsiteX13" fmla="*/ 4812303 w 5129942"/>
                <a:gd name="connsiteY13" fmla="*/ 765108 h 3420370"/>
                <a:gd name="connsiteX14" fmla="*/ 4894853 w 5129942"/>
                <a:gd name="connsiteY14" fmla="*/ 1031808 h 3420370"/>
                <a:gd name="connsiteX15" fmla="*/ 4945653 w 5129942"/>
                <a:gd name="connsiteY15" fmla="*/ 1298508 h 3420370"/>
                <a:gd name="connsiteX16" fmla="*/ 4952003 w 5129942"/>
                <a:gd name="connsiteY16" fmla="*/ 1660458 h 3420370"/>
                <a:gd name="connsiteX17" fmla="*/ 4996453 w 5129942"/>
                <a:gd name="connsiteY17" fmla="*/ 1901758 h 3420370"/>
                <a:gd name="connsiteX18" fmla="*/ 5072652 w 5129942"/>
                <a:gd name="connsiteY18" fmla="*/ 2193858 h 3420370"/>
                <a:gd name="connsiteX19" fmla="*/ 5047252 w 5129942"/>
                <a:gd name="connsiteY19" fmla="*/ 2505008 h 3420370"/>
                <a:gd name="connsiteX20" fmla="*/ 5047252 w 5129942"/>
                <a:gd name="connsiteY20" fmla="*/ 2733608 h 3420370"/>
                <a:gd name="connsiteX21" fmla="*/ 5053602 w 5129942"/>
                <a:gd name="connsiteY21" fmla="*/ 2943158 h 3420370"/>
                <a:gd name="connsiteX22" fmla="*/ 5033131 w 5129942"/>
                <a:gd name="connsiteY22" fmla="*/ 3113661 h 3420370"/>
                <a:gd name="connsiteX23" fmla="*/ 4939302 w 5129942"/>
                <a:gd name="connsiteY23" fmla="*/ 3267007 h 3420370"/>
                <a:gd name="connsiteX24" fmla="*/ 4748802 w 5129942"/>
                <a:gd name="connsiteY24" fmla="*/ 3355907 h 3420370"/>
                <a:gd name="connsiteX25" fmla="*/ 4621802 w 5129942"/>
                <a:gd name="connsiteY25" fmla="*/ 3305107 h 3420370"/>
                <a:gd name="connsiteX26" fmla="*/ 4532902 w 5129942"/>
                <a:gd name="connsiteY26" fmla="*/ 3101907 h 3420370"/>
                <a:gd name="connsiteX27" fmla="*/ 4469402 w 5129942"/>
                <a:gd name="connsiteY27" fmla="*/ 2924107 h 3420370"/>
                <a:gd name="connsiteX28" fmla="*/ 4317002 w 5129942"/>
                <a:gd name="connsiteY28" fmla="*/ 2759007 h 3420370"/>
                <a:gd name="connsiteX29" fmla="*/ 4125708 w 5129942"/>
                <a:gd name="connsiteY29" fmla="*/ 2497069 h 3420370"/>
                <a:gd name="connsiteX30" fmla="*/ 3846308 w 5129942"/>
                <a:gd name="connsiteY30" fmla="*/ 2235926 h 3420370"/>
                <a:gd name="connsiteX31" fmla="*/ 4105072 w 5129942"/>
                <a:gd name="connsiteY31" fmla="*/ 2503420 h 3420370"/>
                <a:gd name="connsiteX32" fmla="*/ 4266203 w 5129942"/>
                <a:gd name="connsiteY32" fmla="*/ 2733607 h 3420370"/>
                <a:gd name="connsiteX33" fmla="*/ 4291603 w 5129942"/>
                <a:gd name="connsiteY33" fmla="*/ 2876482 h 3420370"/>
                <a:gd name="connsiteX34" fmla="*/ 4148728 w 5129942"/>
                <a:gd name="connsiteY34" fmla="*/ 2876482 h 3420370"/>
                <a:gd name="connsiteX35" fmla="*/ 3980453 w 5129942"/>
                <a:gd name="connsiteY35" fmla="*/ 2901882 h 3420370"/>
                <a:gd name="connsiteX36" fmla="*/ 3748678 w 5129942"/>
                <a:gd name="connsiteY36" fmla="*/ 2924107 h 3420370"/>
                <a:gd name="connsiteX37" fmla="*/ 3472453 w 5129942"/>
                <a:gd name="connsiteY37" fmla="*/ 2981257 h 3420370"/>
                <a:gd name="connsiteX38" fmla="*/ 3196228 w 5129942"/>
                <a:gd name="connsiteY38" fmla="*/ 3111432 h 3420370"/>
                <a:gd name="connsiteX39" fmla="*/ 3015253 w 5129942"/>
                <a:gd name="connsiteY39" fmla="*/ 3105082 h 3420370"/>
                <a:gd name="connsiteX40" fmla="*/ 2681878 w 5129942"/>
                <a:gd name="connsiteY40" fmla="*/ 3114607 h 3420370"/>
                <a:gd name="connsiteX41" fmla="*/ 1996078 w 5129942"/>
                <a:gd name="connsiteY41" fmla="*/ 3343207 h 3420370"/>
                <a:gd name="connsiteX42" fmla="*/ 1748428 w 5129942"/>
                <a:gd name="connsiteY42" fmla="*/ 3371782 h 3420370"/>
                <a:gd name="connsiteX43" fmla="*/ 1538878 w 5129942"/>
                <a:gd name="connsiteY43" fmla="*/ 3362257 h 3420370"/>
                <a:gd name="connsiteX44" fmla="*/ 1367428 w 5129942"/>
                <a:gd name="connsiteY44" fmla="*/ 3200332 h 3420370"/>
                <a:gd name="connsiteX45" fmla="*/ 1211853 w 5129942"/>
                <a:gd name="connsiteY45" fmla="*/ 3057457 h 3420370"/>
                <a:gd name="connsiteX46" fmla="*/ 1122953 w 5129942"/>
                <a:gd name="connsiteY46" fmla="*/ 2866957 h 3420370"/>
                <a:gd name="connsiteX47" fmla="*/ 983071 w 5129942"/>
                <a:gd name="connsiteY47" fmla="*/ 2739011 h 3420370"/>
                <a:gd name="connsiteX48" fmla="*/ 824503 w 5129942"/>
                <a:gd name="connsiteY48" fmla="*/ 2441507 h 3420370"/>
                <a:gd name="connsiteX49" fmla="*/ 684803 w 5129942"/>
                <a:gd name="connsiteY49" fmla="*/ 2187507 h 3420370"/>
                <a:gd name="connsiteX50" fmla="*/ 519703 w 5129942"/>
                <a:gd name="connsiteY50" fmla="*/ 1895407 h 3420370"/>
                <a:gd name="connsiteX51" fmla="*/ 411753 w 5129942"/>
                <a:gd name="connsiteY51" fmla="*/ 1647757 h 3420370"/>
                <a:gd name="connsiteX52" fmla="*/ 303803 w 5129942"/>
                <a:gd name="connsiteY52" fmla="*/ 1368357 h 3420370"/>
                <a:gd name="connsiteX53" fmla="*/ 138702 w 5129942"/>
                <a:gd name="connsiteY53" fmla="*/ 1171507 h 3420370"/>
                <a:gd name="connsiteX54" fmla="*/ 24402 w 5129942"/>
                <a:gd name="connsiteY54" fmla="*/ 815907 h 3420370"/>
                <a:gd name="connsiteX55" fmla="*/ 436971 w 5129942"/>
                <a:gd name="connsiteY55" fmla="*/ 2926 h 3420370"/>
                <a:gd name="connsiteX0" fmla="*/ 436971 w 5129942"/>
                <a:gd name="connsiteY0" fmla="*/ 19857 h 3437301"/>
                <a:gd name="connsiteX1" fmla="*/ 1746523 w 5129942"/>
                <a:gd name="connsiteY1" fmla="*/ 75920 h 3437301"/>
                <a:gd name="connsiteX2" fmla="*/ 2310403 w 5129942"/>
                <a:gd name="connsiteY2" fmla="*/ 74015 h 3437301"/>
                <a:gd name="connsiteX3" fmla="*/ 2475503 w 5129942"/>
                <a:gd name="connsiteY3" fmla="*/ 134340 h 3437301"/>
                <a:gd name="connsiteX4" fmla="*/ 2685053 w 5129942"/>
                <a:gd name="connsiteY4" fmla="*/ 147040 h 3437301"/>
                <a:gd name="connsiteX5" fmla="*/ 2939053 w 5129942"/>
                <a:gd name="connsiteY5" fmla="*/ 115290 h 3437301"/>
                <a:gd name="connsiteX6" fmla="*/ 3224803 w 5129942"/>
                <a:gd name="connsiteY6" fmla="*/ 115290 h 3437301"/>
                <a:gd name="connsiteX7" fmla="*/ 3624853 w 5129942"/>
                <a:gd name="connsiteY7" fmla="*/ 115290 h 3437301"/>
                <a:gd name="connsiteX8" fmla="*/ 3872503 w 5129942"/>
                <a:gd name="connsiteY8" fmla="*/ 108940 h 3437301"/>
                <a:gd name="connsiteX9" fmla="*/ 4158253 w 5129942"/>
                <a:gd name="connsiteY9" fmla="*/ 159740 h 3437301"/>
                <a:gd name="connsiteX10" fmla="*/ 4374153 w 5129942"/>
                <a:gd name="connsiteY10" fmla="*/ 216890 h 3437301"/>
                <a:gd name="connsiteX11" fmla="*/ 4556881 w 5129942"/>
                <a:gd name="connsiteY11" fmla="*/ 292907 h 3437301"/>
                <a:gd name="connsiteX12" fmla="*/ 4717053 w 5129942"/>
                <a:gd name="connsiteY12" fmla="*/ 515339 h 3437301"/>
                <a:gd name="connsiteX13" fmla="*/ 4812303 w 5129942"/>
                <a:gd name="connsiteY13" fmla="*/ 782039 h 3437301"/>
                <a:gd name="connsiteX14" fmla="*/ 4894853 w 5129942"/>
                <a:gd name="connsiteY14" fmla="*/ 1048739 h 3437301"/>
                <a:gd name="connsiteX15" fmla="*/ 4945653 w 5129942"/>
                <a:gd name="connsiteY15" fmla="*/ 1315439 h 3437301"/>
                <a:gd name="connsiteX16" fmla="*/ 4952003 w 5129942"/>
                <a:gd name="connsiteY16" fmla="*/ 1677389 h 3437301"/>
                <a:gd name="connsiteX17" fmla="*/ 4996453 w 5129942"/>
                <a:gd name="connsiteY17" fmla="*/ 1918689 h 3437301"/>
                <a:gd name="connsiteX18" fmla="*/ 5072652 w 5129942"/>
                <a:gd name="connsiteY18" fmla="*/ 2210789 h 3437301"/>
                <a:gd name="connsiteX19" fmla="*/ 5047252 w 5129942"/>
                <a:gd name="connsiteY19" fmla="*/ 2521939 h 3437301"/>
                <a:gd name="connsiteX20" fmla="*/ 5047252 w 5129942"/>
                <a:gd name="connsiteY20" fmla="*/ 2750539 h 3437301"/>
                <a:gd name="connsiteX21" fmla="*/ 5053602 w 5129942"/>
                <a:gd name="connsiteY21" fmla="*/ 2960089 h 3437301"/>
                <a:gd name="connsiteX22" fmla="*/ 5033131 w 5129942"/>
                <a:gd name="connsiteY22" fmla="*/ 3130592 h 3437301"/>
                <a:gd name="connsiteX23" fmla="*/ 4939302 w 5129942"/>
                <a:gd name="connsiteY23" fmla="*/ 3283938 h 3437301"/>
                <a:gd name="connsiteX24" fmla="*/ 4748802 w 5129942"/>
                <a:gd name="connsiteY24" fmla="*/ 3372838 h 3437301"/>
                <a:gd name="connsiteX25" fmla="*/ 4621802 w 5129942"/>
                <a:gd name="connsiteY25" fmla="*/ 3322038 h 3437301"/>
                <a:gd name="connsiteX26" fmla="*/ 4532902 w 5129942"/>
                <a:gd name="connsiteY26" fmla="*/ 3118838 h 3437301"/>
                <a:gd name="connsiteX27" fmla="*/ 4469402 w 5129942"/>
                <a:gd name="connsiteY27" fmla="*/ 2941038 h 3437301"/>
                <a:gd name="connsiteX28" fmla="*/ 4317002 w 5129942"/>
                <a:gd name="connsiteY28" fmla="*/ 2775938 h 3437301"/>
                <a:gd name="connsiteX29" fmla="*/ 4125708 w 5129942"/>
                <a:gd name="connsiteY29" fmla="*/ 2514000 h 3437301"/>
                <a:gd name="connsiteX30" fmla="*/ 3846308 w 5129942"/>
                <a:gd name="connsiteY30" fmla="*/ 2252857 h 3437301"/>
                <a:gd name="connsiteX31" fmla="*/ 4105072 w 5129942"/>
                <a:gd name="connsiteY31" fmla="*/ 2520351 h 3437301"/>
                <a:gd name="connsiteX32" fmla="*/ 4266203 w 5129942"/>
                <a:gd name="connsiteY32" fmla="*/ 2750538 h 3437301"/>
                <a:gd name="connsiteX33" fmla="*/ 4291603 w 5129942"/>
                <a:gd name="connsiteY33" fmla="*/ 2893413 h 3437301"/>
                <a:gd name="connsiteX34" fmla="*/ 4148728 w 5129942"/>
                <a:gd name="connsiteY34" fmla="*/ 2893413 h 3437301"/>
                <a:gd name="connsiteX35" fmla="*/ 3980453 w 5129942"/>
                <a:gd name="connsiteY35" fmla="*/ 2918813 h 3437301"/>
                <a:gd name="connsiteX36" fmla="*/ 3748678 w 5129942"/>
                <a:gd name="connsiteY36" fmla="*/ 2941038 h 3437301"/>
                <a:gd name="connsiteX37" fmla="*/ 3472453 w 5129942"/>
                <a:gd name="connsiteY37" fmla="*/ 2998188 h 3437301"/>
                <a:gd name="connsiteX38" fmla="*/ 3196228 w 5129942"/>
                <a:gd name="connsiteY38" fmla="*/ 3128363 h 3437301"/>
                <a:gd name="connsiteX39" fmla="*/ 3015253 w 5129942"/>
                <a:gd name="connsiteY39" fmla="*/ 3122013 h 3437301"/>
                <a:gd name="connsiteX40" fmla="*/ 2681878 w 5129942"/>
                <a:gd name="connsiteY40" fmla="*/ 3131538 h 3437301"/>
                <a:gd name="connsiteX41" fmla="*/ 1996078 w 5129942"/>
                <a:gd name="connsiteY41" fmla="*/ 3360138 h 3437301"/>
                <a:gd name="connsiteX42" fmla="*/ 1748428 w 5129942"/>
                <a:gd name="connsiteY42" fmla="*/ 3388713 h 3437301"/>
                <a:gd name="connsiteX43" fmla="*/ 1538878 w 5129942"/>
                <a:gd name="connsiteY43" fmla="*/ 3379188 h 3437301"/>
                <a:gd name="connsiteX44" fmla="*/ 1367428 w 5129942"/>
                <a:gd name="connsiteY44" fmla="*/ 3217263 h 3437301"/>
                <a:gd name="connsiteX45" fmla="*/ 1211853 w 5129942"/>
                <a:gd name="connsiteY45" fmla="*/ 3074388 h 3437301"/>
                <a:gd name="connsiteX46" fmla="*/ 1122953 w 5129942"/>
                <a:gd name="connsiteY46" fmla="*/ 2883888 h 3437301"/>
                <a:gd name="connsiteX47" fmla="*/ 983071 w 5129942"/>
                <a:gd name="connsiteY47" fmla="*/ 2755942 h 3437301"/>
                <a:gd name="connsiteX48" fmla="*/ 824503 w 5129942"/>
                <a:gd name="connsiteY48" fmla="*/ 2458438 h 3437301"/>
                <a:gd name="connsiteX49" fmla="*/ 684803 w 5129942"/>
                <a:gd name="connsiteY49" fmla="*/ 2204438 h 3437301"/>
                <a:gd name="connsiteX50" fmla="*/ 519703 w 5129942"/>
                <a:gd name="connsiteY50" fmla="*/ 1912338 h 3437301"/>
                <a:gd name="connsiteX51" fmla="*/ 411753 w 5129942"/>
                <a:gd name="connsiteY51" fmla="*/ 1664688 h 3437301"/>
                <a:gd name="connsiteX52" fmla="*/ 303803 w 5129942"/>
                <a:gd name="connsiteY52" fmla="*/ 1385288 h 3437301"/>
                <a:gd name="connsiteX53" fmla="*/ 138702 w 5129942"/>
                <a:gd name="connsiteY53" fmla="*/ 1188438 h 3437301"/>
                <a:gd name="connsiteX54" fmla="*/ 24402 w 5129942"/>
                <a:gd name="connsiteY54" fmla="*/ 832838 h 3437301"/>
                <a:gd name="connsiteX55" fmla="*/ 436971 w 5129942"/>
                <a:gd name="connsiteY55" fmla="*/ 19857 h 343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129942" h="3437301">
                  <a:moveTo>
                    <a:pt x="436971" y="19857"/>
                  </a:moveTo>
                  <a:cubicBezTo>
                    <a:pt x="864598" y="15685"/>
                    <a:pt x="1318896" y="80092"/>
                    <a:pt x="1746523" y="75920"/>
                  </a:cubicBezTo>
                  <a:cubicBezTo>
                    <a:pt x="1937023" y="75920"/>
                    <a:pt x="2104663" y="-93625"/>
                    <a:pt x="2310403" y="74015"/>
                  </a:cubicBezTo>
                  <a:cubicBezTo>
                    <a:pt x="2369670" y="70840"/>
                    <a:pt x="2446716" y="30835"/>
                    <a:pt x="2475503" y="134340"/>
                  </a:cubicBezTo>
                  <a:cubicBezTo>
                    <a:pt x="2545353" y="132223"/>
                    <a:pt x="2660923" y="57717"/>
                    <a:pt x="2685053" y="147040"/>
                  </a:cubicBezTo>
                  <a:cubicBezTo>
                    <a:pt x="2763370" y="144923"/>
                    <a:pt x="2883596" y="3107"/>
                    <a:pt x="2939053" y="115290"/>
                  </a:cubicBezTo>
                  <a:cubicBezTo>
                    <a:pt x="3041923" y="53483"/>
                    <a:pt x="3152413" y="1837"/>
                    <a:pt x="3224803" y="115290"/>
                  </a:cubicBezTo>
                  <a:cubicBezTo>
                    <a:pt x="3496583" y="-10863"/>
                    <a:pt x="3487295" y="100716"/>
                    <a:pt x="3624853" y="115290"/>
                  </a:cubicBezTo>
                  <a:cubicBezTo>
                    <a:pt x="3799055" y="6917"/>
                    <a:pt x="3694940" y="124845"/>
                    <a:pt x="3872503" y="108940"/>
                  </a:cubicBezTo>
                  <a:cubicBezTo>
                    <a:pt x="3969870" y="78248"/>
                    <a:pt x="4052445" y="60287"/>
                    <a:pt x="4158253" y="159740"/>
                  </a:cubicBezTo>
                  <a:cubicBezTo>
                    <a:pt x="4253503" y="126932"/>
                    <a:pt x="4285490" y="240204"/>
                    <a:pt x="4374153" y="216890"/>
                  </a:cubicBezTo>
                  <a:cubicBezTo>
                    <a:pt x="4462816" y="193576"/>
                    <a:pt x="4524073" y="243166"/>
                    <a:pt x="4556881" y="292907"/>
                  </a:cubicBezTo>
                  <a:cubicBezTo>
                    <a:pt x="4744468" y="351811"/>
                    <a:pt x="4712346" y="441195"/>
                    <a:pt x="4717053" y="515339"/>
                  </a:cubicBezTo>
                  <a:cubicBezTo>
                    <a:pt x="4913056" y="590269"/>
                    <a:pt x="4814420" y="699489"/>
                    <a:pt x="4812303" y="782039"/>
                  </a:cubicBezTo>
                  <a:cubicBezTo>
                    <a:pt x="4960470" y="870939"/>
                    <a:pt x="4899086" y="953489"/>
                    <a:pt x="4894853" y="1048739"/>
                  </a:cubicBezTo>
                  <a:cubicBezTo>
                    <a:pt x="5053603" y="1122822"/>
                    <a:pt x="4952003" y="1235006"/>
                    <a:pt x="4945653" y="1315439"/>
                  </a:cubicBezTo>
                  <a:cubicBezTo>
                    <a:pt x="5081120" y="1412806"/>
                    <a:pt x="4968936" y="1580022"/>
                    <a:pt x="4952003" y="1677389"/>
                  </a:cubicBezTo>
                  <a:cubicBezTo>
                    <a:pt x="5114986" y="1715489"/>
                    <a:pt x="5011270" y="1842489"/>
                    <a:pt x="4996453" y="1918689"/>
                  </a:cubicBezTo>
                  <a:cubicBezTo>
                    <a:pt x="5142503" y="1990656"/>
                    <a:pt x="5098052" y="2138822"/>
                    <a:pt x="5072652" y="2210789"/>
                  </a:cubicBezTo>
                  <a:cubicBezTo>
                    <a:pt x="5186952" y="2308156"/>
                    <a:pt x="5104402" y="2418222"/>
                    <a:pt x="5047252" y="2521939"/>
                  </a:cubicBezTo>
                  <a:cubicBezTo>
                    <a:pt x="5184835" y="2534639"/>
                    <a:pt x="5100169" y="2693389"/>
                    <a:pt x="5047252" y="2750539"/>
                  </a:cubicBezTo>
                  <a:cubicBezTo>
                    <a:pt x="5154144" y="2807689"/>
                    <a:pt x="5124510" y="2934689"/>
                    <a:pt x="5053602" y="2960089"/>
                  </a:cubicBezTo>
                  <a:lnTo>
                    <a:pt x="5033131" y="3130592"/>
                  </a:lnTo>
                  <a:cubicBezTo>
                    <a:pt x="4989155" y="3122441"/>
                    <a:pt x="5084878" y="3273039"/>
                    <a:pt x="4939302" y="3283938"/>
                  </a:cubicBezTo>
                  <a:cubicBezTo>
                    <a:pt x="4892735" y="3279705"/>
                    <a:pt x="4890619" y="3415171"/>
                    <a:pt x="4748802" y="3372838"/>
                  </a:cubicBezTo>
                  <a:cubicBezTo>
                    <a:pt x="4681069" y="3372838"/>
                    <a:pt x="4638735" y="3449038"/>
                    <a:pt x="4621802" y="3322038"/>
                  </a:cubicBezTo>
                  <a:cubicBezTo>
                    <a:pt x="4558302" y="3309338"/>
                    <a:pt x="4513852" y="3290288"/>
                    <a:pt x="4532902" y="3118838"/>
                  </a:cubicBezTo>
                  <a:cubicBezTo>
                    <a:pt x="4477869" y="3118838"/>
                    <a:pt x="4448235" y="3036288"/>
                    <a:pt x="4469402" y="2941038"/>
                  </a:cubicBezTo>
                  <a:cubicBezTo>
                    <a:pt x="4363569" y="2932571"/>
                    <a:pt x="4321235" y="2835205"/>
                    <a:pt x="4317002" y="2775938"/>
                  </a:cubicBezTo>
                  <a:cubicBezTo>
                    <a:pt x="4206935" y="2771705"/>
                    <a:pt x="4054800" y="2620626"/>
                    <a:pt x="4125708" y="2514000"/>
                  </a:cubicBezTo>
                  <a:cubicBezTo>
                    <a:pt x="4036808" y="2522467"/>
                    <a:pt x="3878058" y="2518234"/>
                    <a:pt x="3846308" y="2252857"/>
                  </a:cubicBezTo>
                  <a:cubicBezTo>
                    <a:pt x="3827258" y="2247565"/>
                    <a:pt x="3903459" y="2537814"/>
                    <a:pt x="4105072" y="2520351"/>
                  </a:cubicBezTo>
                  <a:cubicBezTo>
                    <a:pt x="4118036" y="2614807"/>
                    <a:pt x="4102161" y="2712967"/>
                    <a:pt x="4266203" y="2750538"/>
                  </a:cubicBezTo>
                  <a:cubicBezTo>
                    <a:pt x="4309595" y="2813509"/>
                    <a:pt x="4297424" y="2866425"/>
                    <a:pt x="4291603" y="2893413"/>
                  </a:cubicBezTo>
                  <a:cubicBezTo>
                    <a:pt x="4269907" y="2990251"/>
                    <a:pt x="4163016" y="2866426"/>
                    <a:pt x="4148728" y="2893413"/>
                  </a:cubicBezTo>
                  <a:cubicBezTo>
                    <a:pt x="4077291" y="3047401"/>
                    <a:pt x="4018553" y="2934688"/>
                    <a:pt x="3980453" y="2918813"/>
                  </a:cubicBezTo>
                  <a:cubicBezTo>
                    <a:pt x="3888378" y="3052163"/>
                    <a:pt x="3826466" y="2955326"/>
                    <a:pt x="3748678" y="2941038"/>
                  </a:cubicBezTo>
                  <a:cubicBezTo>
                    <a:pt x="3651841" y="3101376"/>
                    <a:pt x="3593103" y="3045813"/>
                    <a:pt x="3472453" y="2998188"/>
                  </a:cubicBezTo>
                  <a:cubicBezTo>
                    <a:pt x="3335928" y="3226788"/>
                    <a:pt x="3261316" y="3077563"/>
                    <a:pt x="3196228" y="3128363"/>
                  </a:cubicBezTo>
                  <a:cubicBezTo>
                    <a:pt x="3131141" y="3179163"/>
                    <a:pt x="3050178" y="3193450"/>
                    <a:pt x="3015253" y="3122013"/>
                  </a:cubicBezTo>
                  <a:cubicBezTo>
                    <a:pt x="2920003" y="3164876"/>
                    <a:pt x="2823165" y="3218851"/>
                    <a:pt x="2681878" y="3131538"/>
                  </a:cubicBezTo>
                  <a:cubicBezTo>
                    <a:pt x="2505666" y="3212500"/>
                    <a:pt x="2145303" y="3288700"/>
                    <a:pt x="1996078" y="3360138"/>
                  </a:cubicBezTo>
                  <a:cubicBezTo>
                    <a:pt x="1846853" y="3431576"/>
                    <a:pt x="1824628" y="3403001"/>
                    <a:pt x="1748428" y="3388713"/>
                  </a:cubicBezTo>
                  <a:cubicBezTo>
                    <a:pt x="1697628" y="3437925"/>
                    <a:pt x="1611903" y="3471263"/>
                    <a:pt x="1538878" y="3379188"/>
                  </a:cubicBezTo>
                  <a:cubicBezTo>
                    <a:pt x="1310278" y="3471263"/>
                    <a:pt x="1355257" y="3296638"/>
                    <a:pt x="1367428" y="3217263"/>
                  </a:cubicBezTo>
                  <a:cubicBezTo>
                    <a:pt x="1173224" y="3255363"/>
                    <a:pt x="1190686" y="3147413"/>
                    <a:pt x="1211853" y="3074388"/>
                  </a:cubicBezTo>
                  <a:cubicBezTo>
                    <a:pt x="1042520" y="3045813"/>
                    <a:pt x="1100758" y="2927437"/>
                    <a:pt x="1122953" y="2883888"/>
                  </a:cubicBezTo>
                  <a:lnTo>
                    <a:pt x="983071" y="2755942"/>
                  </a:lnTo>
                  <a:cubicBezTo>
                    <a:pt x="692030" y="2687150"/>
                    <a:pt x="783198" y="2572580"/>
                    <a:pt x="824503" y="2458438"/>
                  </a:cubicBezTo>
                  <a:cubicBezTo>
                    <a:pt x="726108" y="2407796"/>
                    <a:pt x="692211" y="2281696"/>
                    <a:pt x="684803" y="2204438"/>
                  </a:cubicBezTo>
                  <a:cubicBezTo>
                    <a:pt x="588495" y="2190680"/>
                    <a:pt x="523936" y="1985363"/>
                    <a:pt x="519703" y="1912338"/>
                  </a:cubicBezTo>
                  <a:cubicBezTo>
                    <a:pt x="426570" y="1864713"/>
                    <a:pt x="419161" y="1756763"/>
                    <a:pt x="411753" y="1664688"/>
                  </a:cubicBezTo>
                  <a:cubicBezTo>
                    <a:pt x="270995" y="1629763"/>
                    <a:pt x="269937" y="1466780"/>
                    <a:pt x="303803" y="1385288"/>
                  </a:cubicBezTo>
                  <a:cubicBezTo>
                    <a:pt x="210669" y="1367296"/>
                    <a:pt x="156694" y="1283688"/>
                    <a:pt x="138702" y="1188438"/>
                  </a:cubicBezTo>
                  <a:cubicBezTo>
                    <a:pt x="38160" y="1143988"/>
                    <a:pt x="-42243" y="1040301"/>
                    <a:pt x="24402" y="832838"/>
                  </a:cubicBezTo>
                  <a:lnTo>
                    <a:pt x="436971" y="19857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347524EC-E183-1ABE-F0DC-123C044E02DF}"/>
                </a:ext>
              </a:extLst>
            </p:cNvPr>
            <p:cNvGrpSpPr/>
            <p:nvPr/>
          </p:nvGrpSpPr>
          <p:grpSpPr>
            <a:xfrm>
              <a:off x="3092780" y="879221"/>
              <a:ext cx="949105" cy="809696"/>
              <a:chOff x="3092780" y="879221"/>
              <a:chExt cx="949105" cy="809696"/>
            </a:xfrm>
          </p:grpSpPr>
          <p:sp>
            <p:nvSpPr>
              <p:cNvPr id="215" name="Rectangle 4">
                <a:extLst>
                  <a:ext uri="{FF2B5EF4-FFF2-40B4-BE49-F238E27FC236}">
                    <a16:creationId xmlns:a16="http://schemas.microsoft.com/office/drawing/2014/main" id="{3701019D-94C4-FABB-4AC0-5335BBF756CE}"/>
                  </a:ext>
                </a:extLst>
              </p:cNvPr>
              <p:cNvSpPr/>
              <p:nvPr/>
            </p:nvSpPr>
            <p:spPr>
              <a:xfrm>
                <a:off x="3092780" y="879221"/>
                <a:ext cx="949105" cy="809696"/>
              </a:xfrm>
              <a:custGeom>
                <a:avLst/>
                <a:gdLst>
                  <a:gd name="connsiteX0" fmla="*/ 0 w 952500"/>
                  <a:gd name="connsiteY0" fmla="*/ 0 h 635957"/>
                  <a:gd name="connsiteX1" fmla="*/ 952500 w 952500"/>
                  <a:gd name="connsiteY1" fmla="*/ 0 h 635957"/>
                  <a:gd name="connsiteX2" fmla="*/ 952500 w 952500"/>
                  <a:gd name="connsiteY2" fmla="*/ 635957 h 635957"/>
                  <a:gd name="connsiteX3" fmla="*/ 0 w 952500"/>
                  <a:gd name="connsiteY3" fmla="*/ 635957 h 635957"/>
                  <a:gd name="connsiteX4" fmla="*/ 0 w 952500"/>
                  <a:gd name="connsiteY4" fmla="*/ 0 h 635957"/>
                  <a:gd name="connsiteX0" fmla="*/ 0 w 952500"/>
                  <a:gd name="connsiteY0" fmla="*/ 0 h 678820"/>
                  <a:gd name="connsiteX1" fmla="*/ 952500 w 952500"/>
                  <a:gd name="connsiteY1" fmla="*/ 0 h 678820"/>
                  <a:gd name="connsiteX2" fmla="*/ 952500 w 952500"/>
                  <a:gd name="connsiteY2" fmla="*/ 635957 h 678820"/>
                  <a:gd name="connsiteX3" fmla="*/ 280987 w 952500"/>
                  <a:gd name="connsiteY3" fmla="*/ 678820 h 678820"/>
                  <a:gd name="connsiteX4" fmla="*/ 0 w 952500"/>
                  <a:gd name="connsiteY4" fmla="*/ 0 h 678820"/>
                  <a:gd name="connsiteX0" fmla="*/ 0 w 671513"/>
                  <a:gd name="connsiteY0" fmla="*/ 678820 h 678820"/>
                  <a:gd name="connsiteX1" fmla="*/ 671513 w 671513"/>
                  <a:gd name="connsiteY1" fmla="*/ 0 h 678820"/>
                  <a:gd name="connsiteX2" fmla="*/ 671513 w 671513"/>
                  <a:gd name="connsiteY2" fmla="*/ 635957 h 678820"/>
                  <a:gd name="connsiteX3" fmla="*/ 0 w 671513"/>
                  <a:gd name="connsiteY3" fmla="*/ 678820 h 678820"/>
                  <a:gd name="connsiteX0" fmla="*/ 378927 w 1050440"/>
                  <a:gd name="connsiteY0" fmla="*/ 738058 h 738058"/>
                  <a:gd name="connsiteX1" fmla="*/ 1050440 w 1050440"/>
                  <a:gd name="connsiteY1" fmla="*/ 59238 h 738058"/>
                  <a:gd name="connsiteX2" fmla="*/ 1050440 w 1050440"/>
                  <a:gd name="connsiteY2" fmla="*/ 695195 h 738058"/>
                  <a:gd name="connsiteX3" fmla="*/ 378927 w 1050440"/>
                  <a:gd name="connsiteY3" fmla="*/ 738058 h 738058"/>
                  <a:gd name="connsiteX0" fmla="*/ 552059 w 1223572"/>
                  <a:gd name="connsiteY0" fmla="*/ 558333 h 558333"/>
                  <a:gd name="connsiteX1" fmla="*/ 966397 w 1223572"/>
                  <a:gd name="connsiteY1" fmla="*/ 74776 h 558333"/>
                  <a:gd name="connsiteX2" fmla="*/ 1223572 w 1223572"/>
                  <a:gd name="connsiteY2" fmla="*/ 515470 h 558333"/>
                  <a:gd name="connsiteX3" fmla="*/ 552059 w 1223572"/>
                  <a:gd name="connsiteY3" fmla="*/ 558333 h 558333"/>
                  <a:gd name="connsiteX0" fmla="*/ 679057 w 1350570"/>
                  <a:gd name="connsiteY0" fmla="*/ 525999 h 598299"/>
                  <a:gd name="connsiteX1" fmla="*/ 1093395 w 1350570"/>
                  <a:gd name="connsiteY1" fmla="*/ 42442 h 598299"/>
                  <a:gd name="connsiteX2" fmla="*/ 1350570 w 1350570"/>
                  <a:gd name="connsiteY2" fmla="*/ 483136 h 598299"/>
                  <a:gd name="connsiteX3" fmla="*/ 679057 w 1350570"/>
                  <a:gd name="connsiteY3" fmla="*/ 525999 h 598299"/>
                  <a:gd name="connsiteX0" fmla="*/ 463643 w 1135156"/>
                  <a:gd name="connsiteY0" fmla="*/ 680766 h 734882"/>
                  <a:gd name="connsiteX1" fmla="*/ 877981 w 1135156"/>
                  <a:gd name="connsiteY1" fmla="*/ 197209 h 734882"/>
                  <a:gd name="connsiteX2" fmla="*/ 1135156 w 1135156"/>
                  <a:gd name="connsiteY2" fmla="*/ 637903 h 734882"/>
                  <a:gd name="connsiteX3" fmla="*/ 463643 w 1135156"/>
                  <a:gd name="connsiteY3" fmla="*/ 680766 h 734882"/>
                  <a:gd name="connsiteX0" fmla="*/ 557641 w 1229154"/>
                  <a:gd name="connsiteY0" fmla="*/ 672825 h 751453"/>
                  <a:gd name="connsiteX1" fmla="*/ 971979 w 1229154"/>
                  <a:gd name="connsiteY1" fmla="*/ 189268 h 751453"/>
                  <a:gd name="connsiteX2" fmla="*/ 1229154 w 1229154"/>
                  <a:gd name="connsiteY2" fmla="*/ 629962 h 751453"/>
                  <a:gd name="connsiteX3" fmla="*/ 557641 w 1229154"/>
                  <a:gd name="connsiteY3" fmla="*/ 672825 h 751453"/>
                  <a:gd name="connsiteX0" fmla="*/ 450952 w 1122465"/>
                  <a:gd name="connsiteY0" fmla="*/ 774806 h 844129"/>
                  <a:gd name="connsiteX1" fmla="*/ 865290 w 1122465"/>
                  <a:gd name="connsiteY1" fmla="*/ 291249 h 844129"/>
                  <a:gd name="connsiteX2" fmla="*/ 1122465 w 1122465"/>
                  <a:gd name="connsiteY2" fmla="*/ 731943 h 844129"/>
                  <a:gd name="connsiteX3" fmla="*/ 450952 w 1122465"/>
                  <a:gd name="connsiteY3" fmla="*/ 774806 h 844129"/>
                  <a:gd name="connsiteX0" fmla="*/ 538220 w 1209733"/>
                  <a:gd name="connsiteY0" fmla="*/ 774009 h 845296"/>
                  <a:gd name="connsiteX1" fmla="*/ 952558 w 1209733"/>
                  <a:gd name="connsiteY1" fmla="*/ 290452 h 845296"/>
                  <a:gd name="connsiteX2" fmla="*/ 1209733 w 1209733"/>
                  <a:gd name="connsiteY2" fmla="*/ 731146 h 845296"/>
                  <a:gd name="connsiteX3" fmla="*/ 538220 w 1209733"/>
                  <a:gd name="connsiteY3" fmla="*/ 774009 h 845296"/>
                  <a:gd name="connsiteX0" fmla="*/ 520179 w 1191692"/>
                  <a:gd name="connsiteY0" fmla="*/ 717898 h 794057"/>
                  <a:gd name="connsiteX1" fmla="*/ 934517 w 1191692"/>
                  <a:gd name="connsiteY1" fmla="*/ 234341 h 794057"/>
                  <a:gd name="connsiteX2" fmla="*/ 1191692 w 1191692"/>
                  <a:gd name="connsiteY2" fmla="*/ 675035 h 794057"/>
                  <a:gd name="connsiteX3" fmla="*/ 520179 w 1191692"/>
                  <a:gd name="connsiteY3" fmla="*/ 717898 h 794057"/>
                  <a:gd name="connsiteX0" fmla="*/ 482864 w 1154377"/>
                  <a:gd name="connsiteY0" fmla="*/ 741311 h 815342"/>
                  <a:gd name="connsiteX1" fmla="*/ 897202 w 1154377"/>
                  <a:gd name="connsiteY1" fmla="*/ 257754 h 815342"/>
                  <a:gd name="connsiteX2" fmla="*/ 1154377 w 1154377"/>
                  <a:gd name="connsiteY2" fmla="*/ 698448 h 815342"/>
                  <a:gd name="connsiteX3" fmla="*/ 482864 w 1154377"/>
                  <a:gd name="connsiteY3" fmla="*/ 741311 h 815342"/>
                  <a:gd name="connsiteX0" fmla="*/ 518070 w 1189583"/>
                  <a:gd name="connsiteY0" fmla="*/ 741311 h 815342"/>
                  <a:gd name="connsiteX1" fmla="*/ 932408 w 1189583"/>
                  <a:gd name="connsiteY1" fmla="*/ 257754 h 815342"/>
                  <a:gd name="connsiteX2" fmla="*/ 1189583 w 1189583"/>
                  <a:gd name="connsiteY2" fmla="*/ 698448 h 815342"/>
                  <a:gd name="connsiteX3" fmla="*/ 518070 w 1189583"/>
                  <a:gd name="connsiteY3" fmla="*/ 741311 h 815342"/>
                  <a:gd name="connsiteX0" fmla="*/ 518070 w 932408"/>
                  <a:gd name="connsiteY0" fmla="*/ 741311 h 815342"/>
                  <a:gd name="connsiteX1" fmla="*/ 932408 w 932408"/>
                  <a:gd name="connsiteY1" fmla="*/ 257754 h 815342"/>
                  <a:gd name="connsiteX2" fmla="*/ 518070 w 932408"/>
                  <a:gd name="connsiteY2" fmla="*/ 741311 h 815342"/>
                  <a:gd name="connsiteX0" fmla="*/ 518070 w 932408"/>
                  <a:gd name="connsiteY0" fmla="*/ 741311 h 815342"/>
                  <a:gd name="connsiteX1" fmla="*/ 932408 w 932408"/>
                  <a:gd name="connsiteY1" fmla="*/ 257754 h 815342"/>
                  <a:gd name="connsiteX2" fmla="*/ 518070 w 932408"/>
                  <a:gd name="connsiteY2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18070 w 938326"/>
                  <a:gd name="connsiteY3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74267 w 938326"/>
                  <a:gd name="connsiteY3" fmla="*/ 641297 h 815342"/>
                  <a:gd name="connsiteX4" fmla="*/ 518070 w 938326"/>
                  <a:gd name="connsiteY4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74267 w 938326"/>
                  <a:gd name="connsiteY3" fmla="*/ 641297 h 815342"/>
                  <a:gd name="connsiteX4" fmla="*/ 518070 w 93832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33786 w 936106"/>
                  <a:gd name="connsiteY3" fmla="*/ 717497 h 815342"/>
                  <a:gd name="connsiteX4" fmla="*/ 518070 w 936106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9105" h="809696">
                    <a:moveTo>
                      <a:pt x="531482" y="744792"/>
                    </a:moveTo>
                    <a:cubicBezTo>
                      <a:pt x="-317512" y="1168441"/>
                      <a:pt x="-127648" y="-655492"/>
                      <a:pt x="945820" y="261235"/>
                    </a:cubicBezTo>
                    <a:cubicBezTo>
                      <a:pt x="984396" y="195036"/>
                      <a:pt x="671975" y="537039"/>
                      <a:pt x="602919" y="617632"/>
                    </a:cubicBezTo>
                    <a:cubicBezTo>
                      <a:pt x="247319" y="6233"/>
                      <a:pt x="-109234" y="1005298"/>
                      <a:pt x="547198" y="720978"/>
                    </a:cubicBezTo>
                    <a:cubicBezTo>
                      <a:pt x="509892" y="773207"/>
                      <a:pt x="485445" y="797445"/>
                      <a:pt x="531482" y="744792"/>
                    </a:cubicBezTo>
                    <a:close/>
                  </a:path>
                </a:pathLst>
              </a:custGeom>
              <a:solidFill>
                <a:srgbClr val="E5B67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84D403AE-9548-1456-AC91-FF37880E585A}"/>
                  </a:ext>
                </a:extLst>
              </p:cNvPr>
              <p:cNvSpPr/>
              <p:nvPr/>
            </p:nvSpPr>
            <p:spPr>
              <a:xfrm rot="20581311">
                <a:off x="3538395" y="1083475"/>
                <a:ext cx="447270" cy="212015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16221" h="186437">
                    <a:moveTo>
                      <a:pt x="316221" y="20864"/>
                    </a:moveTo>
                    <a:cubicBezTo>
                      <a:pt x="218222" y="-40362"/>
                      <a:pt x="25874" y="38634"/>
                      <a:pt x="0" y="186437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1B667880-5698-3266-1DFD-179E311085AB}"/>
                  </a:ext>
                </a:extLst>
              </p:cNvPr>
              <p:cNvSpPr/>
              <p:nvPr/>
            </p:nvSpPr>
            <p:spPr>
              <a:xfrm rot="20581311">
                <a:off x="3296060" y="928284"/>
                <a:ext cx="414624" cy="353885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16221" h="186437">
                    <a:moveTo>
                      <a:pt x="316221" y="20864"/>
                    </a:moveTo>
                    <a:cubicBezTo>
                      <a:pt x="218222" y="-40362"/>
                      <a:pt x="25874" y="38634"/>
                      <a:pt x="0" y="186437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CF752874-728A-4157-C893-7BD2EC57139A}"/>
                  </a:ext>
                </a:extLst>
              </p:cNvPr>
              <p:cNvSpPr/>
              <p:nvPr/>
            </p:nvSpPr>
            <p:spPr>
              <a:xfrm rot="20581311">
                <a:off x="3129181" y="1061815"/>
                <a:ext cx="113502" cy="436103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  <a:gd name="connsiteX0" fmla="*/ 648866 w 648866"/>
                  <a:gd name="connsiteY0" fmla="*/ 0 h 165573"/>
                  <a:gd name="connsiteX1" fmla="*/ 332645 w 648866"/>
                  <a:gd name="connsiteY1" fmla="*/ 165573 h 165573"/>
                  <a:gd name="connsiteX0" fmla="*/ 779251 w 779251"/>
                  <a:gd name="connsiteY0" fmla="*/ 0 h 165573"/>
                  <a:gd name="connsiteX1" fmla="*/ 463030 w 779251"/>
                  <a:gd name="connsiteY1" fmla="*/ 165573 h 165573"/>
                  <a:gd name="connsiteX0" fmla="*/ 777883 w 777883"/>
                  <a:gd name="connsiteY0" fmla="*/ 0 h 165573"/>
                  <a:gd name="connsiteX1" fmla="*/ 461662 w 777883"/>
                  <a:gd name="connsiteY1" fmla="*/ 165573 h 165573"/>
                  <a:gd name="connsiteX0" fmla="*/ 742989 w 742992"/>
                  <a:gd name="connsiteY0" fmla="*/ 0 h 170961"/>
                  <a:gd name="connsiteX1" fmla="*/ 507962 w 742992"/>
                  <a:gd name="connsiteY1" fmla="*/ 170961 h 170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42992" h="170961">
                    <a:moveTo>
                      <a:pt x="742989" y="0"/>
                    </a:moveTo>
                    <a:cubicBezTo>
                      <a:pt x="-518493" y="47639"/>
                      <a:pt x="125723" y="145833"/>
                      <a:pt x="507962" y="170961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4" name="Rectangle 6">
              <a:extLst>
                <a:ext uri="{FF2B5EF4-FFF2-40B4-BE49-F238E27FC236}">
                  <a16:creationId xmlns:a16="http://schemas.microsoft.com/office/drawing/2014/main" id="{A6F22DB3-99E8-BDBE-828A-10CC54B0863E}"/>
                </a:ext>
              </a:extLst>
            </p:cNvPr>
            <p:cNvSpPr/>
            <p:nvPr/>
          </p:nvSpPr>
          <p:spPr>
            <a:xfrm>
              <a:off x="3120440" y="945190"/>
              <a:ext cx="1893519" cy="1913310"/>
            </a:xfrm>
            <a:custGeom>
              <a:avLst/>
              <a:gdLst>
                <a:gd name="connsiteX0" fmla="*/ 0 w 533400"/>
                <a:gd name="connsiteY0" fmla="*/ 0 h 655007"/>
                <a:gd name="connsiteX1" fmla="*/ 533400 w 533400"/>
                <a:gd name="connsiteY1" fmla="*/ 0 h 655007"/>
                <a:gd name="connsiteX2" fmla="*/ 533400 w 533400"/>
                <a:gd name="connsiteY2" fmla="*/ 655007 h 655007"/>
                <a:gd name="connsiteX3" fmla="*/ 0 w 533400"/>
                <a:gd name="connsiteY3" fmla="*/ 655007 h 655007"/>
                <a:gd name="connsiteX4" fmla="*/ 0 w 533400"/>
                <a:gd name="connsiteY4" fmla="*/ 0 h 655007"/>
                <a:gd name="connsiteX0" fmla="*/ 0 w 533400"/>
                <a:gd name="connsiteY0" fmla="*/ 0 h 1477967"/>
                <a:gd name="connsiteX1" fmla="*/ 533400 w 533400"/>
                <a:gd name="connsiteY1" fmla="*/ 0 h 1477967"/>
                <a:gd name="connsiteX2" fmla="*/ 533400 w 533400"/>
                <a:gd name="connsiteY2" fmla="*/ 655007 h 1477967"/>
                <a:gd name="connsiteX3" fmla="*/ 38100 w 533400"/>
                <a:gd name="connsiteY3" fmla="*/ 1477967 h 1477967"/>
                <a:gd name="connsiteX4" fmla="*/ 0 w 533400"/>
                <a:gd name="connsiteY4" fmla="*/ 0 h 1477967"/>
                <a:gd name="connsiteX0" fmla="*/ 655320 w 1188720"/>
                <a:gd name="connsiteY0" fmla="*/ 0 h 1717793"/>
                <a:gd name="connsiteX1" fmla="*/ 1188720 w 1188720"/>
                <a:gd name="connsiteY1" fmla="*/ 0 h 1717793"/>
                <a:gd name="connsiteX2" fmla="*/ 1188720 w 1188720"/>
                <a:gd name="connsiteY2" fmla="*/ 655007 h 1717793"/>
                <a:gd name="connsiteX3" fmla="*/ 693420 w 1188720"/>
                <a:gd name="connsiteY3" fmla="*/ 1477967 h 1717793"/>
                <a:gd name="connsiteX4" fmla="*/ 0 w 1188720"/>
                <a:gd name="connsiteY4" fmla="*/ 1676087 h 1717793"/>
                <a:gd name="connsiteX5" fmla="*/ 655320 w 1188720"/>
                <a:gd name="connsiteY5" fmla="*/ 0 h 1717793"/>
                <a:gd name="connsiteX0" fmla="*/ 1251443 w 1784843"/>
                <a:gd name="connsiteY0" fmla="*/ 0 h 1824516"/>
                <a:gd name="connsiteX1" fmla="*/ 1784843 w 1784843"/>
                <a:gd name="connsiteY1" fmla="*/ 0 h 1824516"/>
                <a:gd name="connsiteX2" fmla="*/ 1784843 w 1784843"/>
                <a:gd name="connsiteY2" fmla="*/ 655007 h 1824516"/>
                <a:gd name="connsiteX3" fmla="*/ 1289543 w 1784843"/>
                <a:gd name="connsiteY3" fmla="*/ 1477967 h 1824516"/>
                <a:gd name="connsiteX4" fmla="*/ 596123 w 1784843"/>
                <a:gd name="connsiteY4" fmla="*/ 1676087 h 1824516"/>
                <a:gd name="connsiteX5" fmla="*/ 1763 w 1784843"/>
                <a:gd name="connsiteY5" fmla="*/ 1805627 h 1824516"/>
                <a:gd name="connsiteX6" fmla="*/ 1251443 w 1784843"/>
                <a:gd name="connsiteY6" fmla="*/ 0 h 1824516"/>
                <a:gd name="connsiteX0" fmla="*/ 1251443 w 1784843"/>
                <a:gd name="connsiteY0" fmla="*/ 0 h 1824516"/>
                <a:gd name="connsiteX1" fmla="*/ 1784843 w 1784843"/>
                <a:gd name="connsiteY1" fmla="*/ 0 h 1824516"/>
                <a:gd name="connsiteX2" fmla="*/ 1784843 w 1784843"/>
                <a:gd name="connsiteY2" fmla="*/ 655007 h 1824516"/>
                <a:gd name="connsiteX3" fmla="*/ 1289543 w 1784843"/>
                <a:gd name="connsiteY3" fmla="*/ 1477967 h 1824516"/>
                <a:gd name="connsiteX4" fmla="*/ 596123 w 1784843"/>
                <a:gd name="connsiteY4" fmla="*/ 1676087 h 1824516"/>
                <a:gd name="connsiteX5" fmla="*/ 1763 w 1784843"/>
                <a:gd name="connsiteY5" fmla="*/ 1805627 h 1824516"/>
                <a:gd name="connsiteX6" fmla="*/ 131304 w 1784843"/>
                <a:gd name="connsiteY6" fmla="*/ 1249366 h 1824516"/>
                <a:gd name="connsiteX7" fmla="*/ 1251443 w 1784843"/>
                <a:gd name="connsiteY7" fmla="*/ 0 h 1824516"/>
                <a:gd name="connsiteX0" fmla="*/ 1251443 w 1784843"/>
                <a:gd name="connsiteY0" fmla="*/ 6 h 1824522"/>
                <a:gd name="connsiteX1" fmla="*/ 1784843 w 1784843"/>
                <a:gd name="connsiteY1" fmla="*/ 6 h 1824522"/>
                <a:gd name="connsiteX2" fmla="*/ 1784843 w 1784843"/>
                <a:gd name="connsiteY2" fmla="*/ 655013 h 1824522"/>
                <a:gd name="connsiteX3" fmla="*/ 1289543 w 1784843"/>
                <a:gd name="connsiteY3" fmla="*/ 1477973 h 1824522"/>
                <a:gd name="connsiteX4" fmla="*/ 596123 w 1784843"/>
                <a:gd name="connsiteY4" fmla="*/ 1676093 h 1824522"/>
                <a:gd name="connsiteX5" fmla="*/ 1763 w 1784843"/>
                <a:gd name="connsiteY5" fmla="*/ 1805633 h 1824522"/>
                <a:gd name="connsiteX6" fmla="*/ 131304 w 1784843"/>
                <a:gd name="connsiteY6" fmla="*/ 1249372 h 1824522"/>
                <a:gd name="connsiteX7" fmla="*/ 1251443 w 1784843"/>
                <a:gd name="connsiteY7" fmla="*/ 6 h 1824522"/>
                <a:gd name="connsiteX0" fmla="*/ 1251443 w 1784843"/>
                <a:gd name="connsiteY0" fmla="*/ 5 h 1824521"/>
                <a:gd name="connsiteX1" fmla="*/ 1784843 w 1784843"/>
                <a:gd name="connsiteY1" fmla="*/ 5 h 1824521"/>
                <a:gd name="connsiteX2" fmla="*/ 1784843 w 1784843"/>
                <a:gd name="connsiteY2" fmla="*/ 655012 h 1824521"/>
                <a:gd name="connsiteX3" fmla="*/ 1289543 w 1784843"/>
                <a:gd name="connsiteY3" fmla="*/ 1477972 h 1824521"/>
                <a:gd name="connsiteX4" fmla="*/ 596123 w 1784843"/>
                <a:gd name="connsiteY4" fmla="*/ 1676092 h 1824521"/>
                <a:gd name="connsiteX5" fmla="*/ 1763 w 1784843"/>
                <a:gd name="connsiteY5" fmla="*/ 1805632 h 1824521"/>
                <a:gd name="connsiteX6" fmla="*/ 131304 w 1784843"/>
                <a:gd name="connsiteY6" fmla="*/ 1249371 h 1824521"/>
                <a:gd name="connsiteX7" fmla="*/ 1251443 w 1784843"/>
                <a:gd name="connsiteY7" fmla="*/ 5 h 1824521"/>
                <a:gd name="connsiteX0" fmla="*/ 1360119 w 1893519"/>
                <a:gd name="connsiteY0" fmla="*/ 5 h 1824521"/>
                <a:gd name="connsiteX1" fmla="*/ 1893519 w 1893519"/>
                <a:gd name="connsiteY1" fmla="*/ 5 h 1824521"/>
                <a:gd name="connsiteX2" fmla="*/ 1893519 w 1893519"/>
                <a:gd name="connsiteY2" fmla="*/ 655012 h 1824521"/>
                <a:gd name="connsiteX3" fmla="*/ 1398219 w 1893519"/>
                <a:gd name="connsiteY3" fmla="*/ 1477972 h 1824521"/>
                <a:gd name="connsiteX4" fmla="*/ 704799 w 1893519"/>
                <a:gd name="connsiteY4" fmla="*/ 1676092 h 1824521"/>
                <a:gd name="connsiteX5" fmla="*/ 110439 w 1893519"/>
                <a:gd name="connsiteY5" fmla="*/ 1805632 h 1824521"/>
                <a:gd name="connsiteX6" fmla="*/ 239980 w 1893519"/>
                <a:gd name="connsiteY6" fmla="*/ 1249371 h 1824521"/>
                <a:gd name="connsiteX7" fmla="*/ 1360119 w 1893519"/>
                <a:gd name="connsiteY7" fmla="*/ 5 h 1824521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3519" h="1913310">
                  <a:moveTo>
                    <a:pt x="1360119" y="5"/>
                  </a:moveTo>
                  <a:lnTo>
                    <a:pt x="1893519" y="5"/>
                  </a:lnTo>
                  <a:lnTo>
                    <a:pt x="1893519" y="655012"/>
                  </a:lnTo>
                  <a:lnTo>
                    <a:pt x="1398219" y="1477972"/>
                  </a:lnTo>
                  <a:cubicBezTo>
                    <a:pt x="1248359" y="1688792"/>
                    <a:pt x="778459" y="1648152"/>
                    <a:pt x="704799" y="1676092"/>
                  </a:cubicBezTo>
                  <a:cubicBezTo>
                    <a:pt x="745439" y="1577032"/>
                    <a:pt x="275539" y="2140912"/>
                    <a:pt x="110439" y="1805632"/>
                  </a:cubicBezTo>
                  <a:cubicBezTo>
                    <a:pt x="-158801" y="1551632"/>
                    <a:pt x="135840" y="1396691"/>
                    <a:pt x="239980" y="1249371"/>
                  </a:cubicBezTo>
                  <a:cubicBezTo>
                    <a:pt x="293320" y="1053896"/>
                    <a:pt x="582879" y="-2640"/>
                    <a:pt x="1360119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496CD75-9E3D-C46C-ACBF-3D3D5153133D}"/>
                </a:ext>
              </a:extLst>
            </p:cNvPr>
            <p:cNvSpPr/>
            <p:nvPr/>
          </p:nvSpPr>
          <p:spPr>
            <a:xfrm flipV="1">
              <a:off x="4041885" y="1748632"/>
              <a:ext cx="158763" cy="15876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3A78EED-90AC-51B2-6093-3239DF36E2CB}"/>
                </a:ext>
              </a:extLst>
            </p:cNvPr>
            <p:cNvSpPr/>
            <p:nvPr/>
          </p:nvSpPr>
          <p:spPr>
            <a:xfrm>
              <a:off x="3238500" y="2529840"/>
              <a:ext cx="411480" cy="221839"/>
            </a:xfrm>
            <a:custGeom>
              <a:avLst/>
              <a:gdLst>
                <a:gd name="connsiteX0" fmla="*/ 0 w 411480"/>
                <a:gd name="connsiteY0" fmla="*/ 220980 h 220980"/>
                <a:gd name="connsiteX1" fmla="*/ 160020 w 411480"/>
                <a:gd name="connsiteY1" fmla="*/ 198120 h 220980"/>
                <a:gd name="connsiteX2" fmla="*/ 411480 w 411480"/>
                <a:gd name="connsiteY2" fmla="*/ 0 h 220980"/>
                <a:gd name="connsiteX3" fmla="*/ 411480 w 411480"/>
                <a:gd name="connsiteY3" fmla="*/ 0 h 220980"/>
                <a:gd name="connsiteX0" fmla="*/ 0 w 411480"/>
                <a:gd name="connsiteY0" fmla="*/ 220980 h 220980"/>
                <a:gd name="connsiteX1" fmla="*/ 411480 w 411480"/>
                <a:gd name="connsiteY1" fmla="*/ 0 h 220980"/>
                <a:gd name="connsiteX2" fmla="*/ 411480 w 411480"/>
                <a:gd name="connsiteY2" fmla="*/ 0 h 220980"/>
                <a:gd name="connsiteX0" fmla="*/ 0 w 411480"/>
                <a:gd name="connsiteY0" fmla="*/ 220980 h 220980"/>
                <a:gd name="connsiteX1" fmla="*/ 411480 w 411480"/>
                <a:gd name="connsiteY1" fmla="*/ 0 h 220980"/>
                <a:gd name="connsiteX2" fmla="*/ 411480 w 411480"/>
                <a:gd name="connsiteY2" fmla="*/ 0 h 220980"/>
                <a:gd name="connsiteX0" fmla="*/ 0 w 411480"/>
                <a:gd name="connsiteY0" fmla="*/ 220980 h 221839"/>
                <a:gd name="connsiteX1" fmla="*/ 411480 w 411480"/>
                <a:gd name="connsiteY1" fmla="*/ 0 h 221839"/>
                <a:gd name="connsiteX2" fmla="*/ 411480 w 411480"/>
                <a:gd name="connsiteY2" fmla="*/ 0 h 2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1480" h="221839">
                  <a:moveTo>
                    <a:pt x="0" y="220980"/>
                  </a:moveTo>
                  <a:cubicBezTo>
                    <a:pt x="197872" y="235015"/>
                    <a:pt x="274320" y="73660"/>
                    <a:pt x="411480" y="0"/>
                  </a:cubicBezTo>
                  <a:lnTo>
                    <a:pt x="41148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B2814D2B-2831-92DE-6020-FA9FC01E48C2}"/>
                </a:ext>
              </a:extLst>
            </p:cNvPr>
            <p:cNvSpPr/>
            <p:nvPr/>
          </p:nvSpPr>
          <p:spPr>
            <a:xfrm flipV="1">
              <a:off x="3238501" y="2481567"/>
              <a:ext cx="121920" cy="1219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7474B52-CF48-D486-F62E-8D328CC396E9}"/>
                </a:ext>
              </a:extLst>
            </p:cNvPr>
            <p:cNvSpPr/>
            <p:nvPr/>
          </p:nvSpPr>
          <p:spPr>
            <a:xfrm>
              <a:off x="3505200" y="2232660"/>
              <a:ext cx="236220" cy="190500"/>
            </a:xfrm>
            <a:custGeom>
              <a:avLst/>
              <a:gdLst>
                <a:gd name="connsiteX0" fmla="*/ 0 w 236220"/>
                <a:gd name="connsiteY0" fmla="*/ 190500 h 190500"/>
                <a:gd name="connsiteX1" fmla="*/ 236220 w 236220"/>
                <a:gd name="connsiteY1" fmla="*/ 0 h 190500"/>
                <a:gd name="connsiteX2" fmla="*/ 236220 w 236220"/>
                <a:gd name="connsiteY2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20" h="190500">
                  <a:moveTo>
                    <a:pt x="0" y="190500"/>
                  </a:moveTo>
                  <a:lnTo>
                    <a:pt x="236220" y="0"/>
                  </a:lnTo>
                  <a:lnTo>
                    <a:pt x="23622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2">
              <a:extLst>
                <a:ext uri="{FF2B5EF4-FFF2-40B4-BE49-F238E27FC236}">
                  <a16:creationId xmlns:a16="http://schemas.microsoft.com/office/drawing/2014/main" id="{15D7B79D-6AA8-9D8E-FA44-9969FA6295CA}"/>
                </a:ext>
              </a:extLst>
            </p:cNvPr>
            <p:cNvSpPr/>
            <p:nvPr/>
          </p:nvSpPr>
          <p:spPr>
            <a:xfrm>
              <a:off x="5548053" y="3806350"/>
              <a:ext cx="1563029" cy="1265482"/>
            </a:xfrm>
            <a:custGeom>
              <a:avLst/>
              <a:gdLst>
                <a:gd name="connsiteX0" fmla="*/ 0 w 879526"/>
                <a:gd name="connsiteY0" fmla="*/ 0 h 1395570"/>
                <a:gd name="connsiteX1" fmla="*/ 879526 w 879526"/>
                <a:gd name="connsiteY1" fmla="*/ 0 h 1395570"/>
                <a:gd name="connsiteX2" fmla="*/ 879526 w 879526"/>
                <a:gd name="connsiteY2" fmla="*/ 1395570 h 1395570"/>
                <a:gd name="connsiteX3" fmla="*/ 0 w 879526"/>
                <a:gd name="connsiteY3" fmla="*/ 1395570 h 1395570"/>
                <a:gd name="connsiteX4" fmla="*/ 0 w 879526"/>
                <a:gd name="connsiteY4" fmla="*/ 0 h 1395570"/>
                <a:gd name="connsiteX0" fmla="*/ 0 w 879526"/>
                <a:gd name="connsiteY0" fmla="*/ 0 h 1751170"/>
                <a:gd name="connsiteX1" fmla="*/ 879526 w 879526"/>
                <a:gd name="connsiteY1" fmla="*/ 0 h 1751170"/>
                <a:gd name="connsiteX2" fmla="*/ 879526 w 879526"/>
                <a:gd name="connsiteY2" fmla="*/ 1395570 h 1751170"/>
                <a:gd name="connsiteX3" fmla="*/ 381000 w 879526"/>
                <a:gd name="connsiteY3" fmla="*/ 1751170 h 1751170"/>
                <a:gd name="connsiteX4" fmla="*/ 0 w 879526"/>
                <a:gd name="connsiteY4" fmla="*/ 0 h 1751170"/>
                <a:gd name="connsiteX0" fmla="*/ 0 w 879526"/>
                <a:gd name="connsiteY0" fmla="*/ 0 h 1751170"/>
                <a:gd name="connsiteX1" fmla="*/ 879526 w 879526"/>
                <a:gd name="connsiteY1" fmla="*/ 0 h 1751170"/>
                <a:gd name="connsiteX2" fmla="*/ 879526 w 879526"/>
                <a:gd name="connsiteY2" fmla="*/ 1395570 h 1751170"/>
                <a:gd name="connsiteX3" fmla="*/ 696646 w 879526"/>
                <a:gd name="connsiteY3" fmla="*/ 1710530 h 1751170"/>
                <a:gd name="connsiteX4" fmla="*/ 381000 w 879526"/>
                <a:gd name="connsiteY4" fmla="*/ 1751170 h 1751170"/>
                <a:gd name="connsiteX5" fmla="*/ 0 w 879526"/>
                <a:gd name="connsiteY5" fmla="*/ 0 h 1751170"/>
                <a:gd name="connsiteX0" fmla="*/ 0 w 894766"/>
                <a:gd name="connsiteY0" fmla="*/ 0 h 1751170"/>
                <a:gd name="connsiteX1" fmla="*/ 879526 w 894766"/>
                <a:gd name="connsiteY1" fmla="*/ 0 h 1751170"/>
                <a:gd name="connsiteX2" fmla="*/ 894766 w 894766"/>
                <a:gd name="connsiteY2" fmla="*/ 1502250 h 1751170"/>
                <a:gd name="connsiteX3" fmla="*/ 696646 w 894766"/>
                <a:gd name="connsiteY3" fmla="*/ 1710530 h 1751170"/>
                <a:gd name="connsiteX4" fmla="*/ 381000 w 894766"/>
                <a:gd name="connsiteY4" fmla="*/ 1751170 h 1751170"/>
                <a:gd name="connsiteX5" fmla="*/ 0 w 894766"/>
                <a:gd name="connsiteY5" fmla="*/ 0 h 1751170"/>
                <a:gd name="connsiteX0" fmla="*/ 0 w 986206"/>
                <a:gd name="connsiteY0" fmla="*/ 0 h 1751170"/>
                <a:gd name="connsiteX1" fmla="*/ 879526 w 986206"/>
                <a:gd name="connsiteY1" fmla="*/ 0 h 1751170"/>
                <a:gd name="connsiteX2" fmla="*/ 986206 w 986206"/>
                <a:gd name="connsiteY2" fmla="*/ 1352390 h 1751170"/>
                <a:gd name="connsiteX3" fmla="*/ 894766 w 986206"/>
                <a:gd name="connsiteY3" fmla="*/ 1502250 h 1751170"/>
                <a:gd name="connsiteX4" fmla="*/ 696646 w 986206"/>
                <a:gd name="connsiteY4" fmla="*/ 1710530 h 1751170"/>
                <a:gd name="connsiteX5" fmla="*/ 381000 w 986206"/>
                <a:gd name="connsiteY5" fmla="*/ 1751170 h 1751170"/>
                <a:gd name="connsiteX6" fmla="*/ 0 w 986206"/>
                <a:gd name="connsiteY6" fmla="*/ 0 h 1751170"/>
                <a:gd name="connsiteX0" fmla="*/ 0 w 1117361"/>
                <a:gd name="connsiteY0" fmla="*/ 0 h 1751170"/>
                <a:gd name="connsiteX1" fmla="*/ 879526 w 1117361"/>
                <a:gd name="connsiteY1" fmla="*/ 0 h 1751170"/>
                <a:gd name="connsiteX2" fmla="*/ 1115746 w 1117361"/>
                <a:gd name="connsiteY2" fmla="*/ 1199990 h 1751170"/>
                <a:gd name="connsiteX3" fmla="*/ 986206 w 1117361"/>
                <a:gd name="connsiteY3" fmla="*/ 1352390 h 1751170"/>
                <a:gd name="connsiteX4" fmla="*/ 894766 w 1117361"/>
                <a:gd name="connsiteY4" fmla="*/ 1502250 h 1751170"/>
                <a:gd name="connsiteX5" fmla="*/ 696646 w 1117361"/>
                <a:gd name="connsiteY5" fmla="*/ 1710530 h 1751170"/>
                <a:gd name="connsiteX6" fmla="*/ 381000 w 1117361"/>
                <a:gd name="connsiteY6" fmla="*/ 1751170 h 1751170"/>
                <a:gd name="connsiteX7" fmla="*/ 0 w 1117361"/>
                <a:gd name="connsiteY7" fmla="*/ 0 h 1751170"/>
                <a:gd name="connsiteX0" fmla="*/ 0 w 1180492"/>
                <a:gd name="connsiteY0" fmla="*/ 0 h 1751170"/>
                <a:gd name="connsiteX1" fmla="*/ 879526 w 1180492"/>
                <a:gd name="connsiteY1" fmla="*/ 0 h 1751170"/>
                <a:gd name="connsiteX2" fmla="*/ 1169086 w 1180492"/>
                <a:gd name="connsiteY2" fmla="*/ 963770 h 1751170"/>
                <a:gd name="connsiteX3" fmla="*/ 1115746 w 1180492"/>
                <a:gd name="connsiteY3" fmla="*/ 1199990 h 1751170"/>
                <a:gd name="connsiteX4" fmla="*/ 986206 w 1180492"/>
                <a:gd name="connsiteY4" fmla="*/ 1352390 h 1751170"/>
                <a:gd name="connsiteX5" fmla="*/ 894766 w 1180492"/>
                <a:gd name="connsiteY5" fmla="*/ 1502250 h 1751170"/>
                <a:gd name="connsiteX6" fmla="*/ 696646 w 1180492"/>
                <a:gd name="connsiteY6" fmla="*/ 1710530 h 1751170"/>
                <a:gd name="connsiteX7" fmla="*/ 381000 w 1180492"/>
                <a:gd name="connsiteY7" fmla="*/ 1751170 h 1751170"/>
                <a:gd name="connsiteX8" fmla="*/ 0 w 1180492"/>
                <a:gd name="connsiteY8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0 w 1242354"/>
                <a:gd name="connsiteY9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208965 w 1242354"/>
                <a:gd name="connsiteY9" fmla="*/ 1718150 h 1751170"/>
                <a:gd name="connsiteX10" fmla="*/ 0 w 1242354"/>
                <a:gd name="connsiteY10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208965 w 1242354"/>
                <a:gd name="connsiteY9" fmla="*/ 1718150 h 1751170"/>
                <a:gd name="connsiteX10" fmla="*/ 79425 w 1242354"/>
                <a:gd name="connsiteY10" fmla="*/ 1497170 h 1751170"/>
                <a:gd name="connsiteX11" fmla="*/ 0 w 1242354"/>
                <a:gd name="connsiteY11" fmla="*/ 0 h 1751170"/>
                <a:gd name="connsiteX0" fmla="*/ 27255 w 1269609"/>
                <a:gd name="connsiteY0" fmla="*/ 0 h 1751170"/>
                <a:gd name="connsiteX1" fmla="*/ 906781 w 1269609"/>
                <a:gd name="connsiteY1" fmla="*/ 0 h 1751170"/>
                <a:gd name="connsiteX2" fmla="*/ 1257300 w 1269609"/>
                <a:gd name="connsiteY2" fmla="*/ 773270 h 1751170"/>
                <a:gd name="connsiteX3" fmla="*/ 1196341 w 1269609"/>
                <a:gd name="connsiteY3" fmla="*/ 963770 h 1751170"/>
                <a:gd name="connsiteX4" fmla="*/ 1143001 w 1269609"/>
                <a:gd name="connsiteY4" fmla="*/ 1199990 h 1751170"/>
                <a:gd name="connsiteX5" fmla="*/ 1013461 w 1269609"/>
                <a:gd name="connsiteY5" fmla="*/ 1352390 h 1751170"/>
                <a:gd name="connsiteX6" fmla="*/ 922021 w 1269609"/>
                <a:gd name="connsiteY6" fmla="*/ 1502250 h 1751170"/>
                <a:gd name="connsiteX7" fmla="*/ 723901 w 1269609"/>
                <a:gd name="connsiteY7" fmla="*/ 1710530 h 1751170"/>
                <a:gd name="connsiteX8" fmla="*/ 408255 w 1269609"/>
                <a:gd name="connsiteY8" fmla="*/ 1751170 h 1751170"/>
                <a:gd name="connsiteX9" fmla="*/ 236220 w 1269609"/>
                <a:gd name="connsiteY9" fmla="*/ 1718150 h 1751170"/>
                <a:gd name="connsiteX10" fmla="*/ 106680 w 1269609"/>
                <a:gd name="connsiteY10" fmla="*/ 1497170 h 1751170"/>
                <a:gd name="connsiteX11" fmla="*/ 0 w 1269609"/>
                <a:gd name="connsiteY11" fmla="*/ 1291430 h 1751170"/>
                <a:gd name="connsiteX12" fmla="*/ 27255 w 1269609"/>
                <a:gd name="connsiteY12" fmla="*/ 0 h 1751170"/>
                <a:gd name="connsiteX0" fmla="*/ 141593 w 1383947"/>
                <a:gd name="connsiteY0" fmla="*/ 0 h 1751170"/>
                <a:gd name="connsiteX1" fmla="*/ 1021119 w 1383947"/>
                <a:gd name="connsiteY1" fmla="*/ 0 h 1751170"/>
                <a:gd name="connsiteX2" fmla="*/ 1371638 w 1383947"/>
                <a:gd name="connsiteY2" fmla="*/ 773270 h 1751170"/>
                <a:gd name="connsiteX3" fmla="*/ 1310679 w 1383947"/>
                <a:gd name="connsiteY3" fmla="*/ 963770 h 1751170"/>
                <a:gd name="connsiteX4" fmla="*/ 1257339 w 1383947"/>
                <a:gd name="connsiteY4" fmla="*/ 1199990 h 1751170"/>
                <a:gd name="connsiteX5" fmla="*/ 1127799 w 1383947"/>
                <a:gd name="connsiteY5" fmla="*/ 1352390 h 1751170"/>
                <a:gd name="connsiteX6" fmla="*/ 1036359 w 1383947"/>
                <a:gd name="connsiteY6" fmla="*/ 1502250 h 1751170"/>
                <a:gd name="connsiteX7" fmla="*/ 838239 w 1383947"/>
                <a:gd name="connsiteY7" fmla="*/ 1710530 h 1751170"/>
                <a:gd name="connsiteX8" fmla="*/ 522593 w 1383947"/>
                <a:gd name="connsiteY8" fmla="*/ 1751170 h 1751170"/>
                <a:gd name="connsiteX9" fmla="*/ 350558 w 1383947"/>
                <a:gd name="connsiteY9" fmla="*/ 1718150 h 1751170"/>
                <a:gd name="connsiteX10" fmla="*/ 221018 w 1383947"/>
                <a:gd name="connsiteY10" fmla="*/ 1497170 h 1751170"/>
                <a:gd name="connsiteX11" fmla="*/ 114338 w 1383947"/>
                <a:gd name="connsiteY11" fmla="*/ 1291430 h 1751170"/>
                <a:gd name="connsiteX12" fmla="*/ 39 w 1383947"/>
                <a:gd name="connsiteY12" fmla="*/ 1108550 h 1751170"/>
                <a:gd name="connsiteX13" fmla="*/ 141593 w 1383947"/>
                <a:gd name="connsiteY13" fmla="*/ 0 h 1751170"/>
                <a:gd name="connsiteX0" fmla="*/ 309591 w 1551945"/>
                <a:gd name="connsiteY0" fmla="*/ 0 h 1751170"/>
                <a:gd name="connsiteX1" fmla="*/ 1189117 w 1551945"/>
                <a:gd name="connsiteY1" fmla="*/ 0 h 1751170"/>
                <a:gd name="connsiteX2" fmla="*/ 1539636 w 1551945"/>
                <a:gd name="connsiteY2" fmla="*/ 773270 h 1751170"/>
                <a:gd name="connsiteX3" fmla="*/ 1478677 w 1551945"/>
                <a:gd name="connsiteY3" fmla="*/ 963770 h 1751170"/>
                <a:gd name="connsiteX4" fmla="*/ 1425337 w 1551945"/>
                <a:gd name="connsiteY4" fmla="*/ 1199990 h 1751170"/>
                <a:gd name="connsiteX5" fmla="*/ 1295797 w 1551945"/>
                <a:gd name="connsiteY5" fmla="*/ 1352390 h 1751170"/>
                <a:gd name="connsiteX6" fmla="*/ 1204357 w 1551945"/>
                <a:gd name="connsiteY6" fmla="*/ 1502250 h 1751170"/>
                <a:gd name="connsiteX7" fmla="*/ 1006237 w 1551945"/>
                <a:gd name="connsiteY7" fmla="*/ 1710530 h 1751170"/>
                <a:gd name="connsiteX8" fmla="*/ 690591 w 1551945"/>
                <a:gd name="connsiteY8" fmla="*/ 1751170 h 1751170"/>
                <a:gd name="connsiteX9" fmla="*/ 518556 w 1551945"/>
                <a:gd name="connsiteY9" fmla="*/ 1718150 h 1751170"/>
                <a:gd name="connsiteX10" fmla="*/ 389016 w 1551945"/>
                <a:gd name="connsiteY10" fmla="*/ 1497170 h 1751170"/>
                <a:gd name="connsiteX11" fmla="*/ 282336 w 1551945"/>
                <a:gd name="connsiteY11" fmla="*/ 1291430 h 1751170"/>
                <a:gd name="connsiteX12" fmla="*/ 168037 w 1551945"/>
                <a:gd name="connsiteY12" fmla="*/ 1108550 h 1751170"/>
                <a:gd name="connsiteX13" fmla="*/ 397 w 1551945"/>
                <a:gd name="connsiteY13" fmla="*/ 879950 h 1751170"/>
                <a:gd name="connsiteX14" fmla="*/ 309591 w 1551945"/>
                <a:gd name="connsiteY14" fmla="*/ 0 h 1751170"/>
                <a:gd name="connsiteX0" fmla="*/ 134331 w 1551945"/>
                <a:gd name="connsiteY0" fmla="*/ 579120 h 1751170"/>
                <a:gd name="connsiteX1" fmla="*/ 1189117 w 1551945"/>
                <a:gd name="connsiteY1" fmla="*/ 0 h 1751170"/>
                <a:gd name="connsiteX2" fmla="*/ 1539636 w 1551945"/>
                <a:gd name="connsiteY2" fmla="*/ 773270 h 1751170"/>
                <a:gd name="connsiteX3" fmla="*/ 1478677 w 1551945"/>
                <a:gd name="connsiteY3" fmla="*/ 963770 h 1751170"/>
                <a:gd name="connsiteX4" fmla="*/ 1425337 w 1551945"/>
                <a:gd name="connsiteY4" fmla="*/ 1199990 h 1751170"/>
                <a:gd name="connsiteX5" fmla="*/ 1295797 w 1551945"/>
                <a:gd name="connsiteY5" fmla="*/ 1352390 h 1751170"/>
                <a:gd name="connsiteX6" fmla="*/ 1204357 w 1551945"/>
                <a:gd name="connsiteY6" fmla="*/ 1502250 h 1751170"/>
                <a:gd name="connsiteX7" fmla="*/ 1006237 w 1551945"/>
                <a:gd name="connsiteY7" fmla="*/ 1710530 h 1751170"/>
                <a:gd name="connsiteX8" fmla="*/ 690591 w 1551945"/>
                <a:gd name="connsiteY8" fmla="*/ 1751170 h 1751170"/>
                <a:gd name="connsiteX9" fmla="*/ 518556 w 1551945"/>
                <a:gd name="connsiteY9" fmla="*/ 1718150 h 1751170"/>
                <a:gd name="connsiteX10" fmla="*/ 389016 w 1551945"/>
                <a:gd name="connsiteY10" fmla="*/ 1497170 h 1751170"/>
                <a:gd name="connsiteX11" fmla="*/ 282336 w 1551945"/>
                <a:gd name="connsiteY11" fmla="*/ 1291430 h 1751170"/>
                <a:gd name="connsiteX12" fmla="*/ 168037 w 1551945"/>
                <a:gd name="connsiteY12" fmla="*/ 1108550 h 1751170"/>
                <a:gd name="connsiteX13" fmla="*/ 397 w 1551945"/>
                <a:gd name="connsiteY13" fmla="*/ 879950 h 1751170"/>
                <a:gd name="connsiteX14" fmla="*/ 134331 w 1551945"/>
                <a:gd name="connsiteY14" fmla="*/ 579120 h 1751170"/>
                <a:gd name="connsiteX0" fmla="*/ 134331 w 1551945"/>
                <a:gd name="connsiteY0" fmla="*/ 3810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3810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56340"/>
                <a:gd name="connsiteX1" fmla="*/ 1288177 w 1551945"/>
                <a:gd name="connsiteY1" fmla="*/ 0 h 1256340"/>
                <a:gd name="connsiteX2" fmla="*/ 1539636 w 1551945"/>
                <a:gd name="connsiteY2" fmla="*/ 232250 h 1256340"/>
                <a:gd name="connsiteX3" fmla="*/ 1478677 w 1551945"/>
                <a:gd name="connsiteY3" fmla="*/ 422750 h 1256340"/>
                <a:gd name="connsiteX4" fmla="*/ 1425337 w 1551945"/>
                <a:gd name="connsiteY4" fmla="*/ 658970 h 1256340"/>
                <a:gd name="connsiteX5" fmla="*/ 1295797 w 1551945"/>
                <a:gd name="connsiteY5" fmla="*/ 811370 h 1256340"/>
                <a:gd name="connsiteX6" fmla="*/ 1204357 w 1551945"/>
                <a:gd name="connsiteY6" fmla="*/ 961230 h 1256340"/>
                <a:gd name="connsiteX7" fmla="*/ 1006237 w 1551945"/>
                <a:gd name="connsiteY7" fmla="*/ 1169510 h 1256340"/>
                <a:gd name="connsiteX8" fmla="*/ 690591 w 1551945"/>
                <a:gd name="connsiteY8" fmla="*/ 1210150 h 1256340"/>
                <a:gd name="connsiteX9" fmla="*/ 518556 w 1551945"/>
                <a:gd name="connsiteY9" fmla="*/ 1177130 h 1256340"/>
                <a:gd name="connsiteX10" fmla="*/ 389016 w 1551945"/>
                <a:gd name="connsiteY10" fmla="*/ 956150 h 1256340"/>
                <a:gd name="connsiteX11" fmla="*/ 282336 w 1551945"/>
                <a:gd name="connsiteY11" fmla="*/ 750410 h 1256340"/>
                <a:gd name="connsiteX12" fmla="*/ 168037 w 1551945"/>
                <a:gd name="connsiteY12" fmla="*/ 567530 h 1256340"/>
                <a:gd name="connsiteX13" fmla="*/ 397 w 1551945"/>
                <a:gd name="connsiteY13" fmla="*/ 338930 h 1256340"/>
                <a:gd name="connsiteX14" fmla="*/ 134331 w 1551945"/>
                <a:gd name="connsiteY14" fmla="*/ 83820 h 1256340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40861 w 1563029"/>
                <a:gd name="connsiteY0" fmla="*/ 83820 h 1265482"/>
                <a:gd name="connsiteX1" fmla="*/ 1294707 w 1563029"/>
                <a:gd name="connsiteY1" fmla="*/ 0 h 1265482"/>
                <a:gd name="connsiteX2" fmla="*/ 1546166 w 1563029"/>
                <a:gd name="connsiteY2" fmla="*/ 232250 h 1265482"/>
                <a:gd name="connsiteX3" fmla="*/ 1485207 w 1563029"/>
                <a:gd name="connsiteY3" fmla="*/ 422750 h 1265482"/>
                <a:gd name="connsiteX4" fmla="*/ 1431867 w 1563029"/>
                <a:gd name="connsiteY4" fmla="*/ 658970 h 1265482"/>
                <a:gd name="connsiteX5" fmla="*/ 1297564 w 1563029"/>
                <a:gd name="connsiteY5" fmla="*/ 806607 h 1265482"/>
                <a:gd name="connsiteX6" fmla="*/ 1210887 w 1563029"/>
                <a:gd name="connsiteY6" fmla="*/ 961230 h 1265482"/>
                <a:gd name="connsiteX7" fmla="*/ 1012767 w 1563029"/>
                <a:gd name="connsiteY7" fmla="*/ 1169510 h 1265482"/>
                <a:gd name="connsiteX8" fmla="*/ 697121 w 1563029"/>
                <a:gd name="connsiteY8" fmla="*/ 1210150 h 1265482"/>
                <a:gd name="connsiteX9" fmla="*/ 525086 w 1563029"/>
                <a:gd name="connsiteY9" fmla="*/ 1177130 h 1265482"/>
                <a:gd name="connsiteX10" fmla="*/ 395546 w 1563029"/>
                <a:gd name="connsiteY10" fmla="*/ 956150 h 1265482"/>
                <a:gd name="connsiteX11" fmla="*/ 288866 w 1563029"/>
                <a:gd name="connsiteY11" fmla="*/ 750410 h 1265482"/>
                <a:gd name="connsiteX12" fmla="*/ 174567 w 1563029"/>
                <a:gd name="connsiteY12" fmla="*/ 567530 h 1265482"/>
                <a:gd name="connsiteX13" fmla="*/ 6927 w 1563029"/>
                <a:gd name="connsiteY13" fmla="*/ 338930 h 1265482"/>
                <a:gd name="connsiteX14" fmla="*/ 140861 w 1563029"/>
                <a:gd name="connsiteY14" fmla="*/ 83820 h 126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3029" h="1265482">
                  <a:moveTo>
                    <a:pt x="140861" y="83820"/>
                  </a:moveTo>
                  <a:lnTo>
                    <a:pt x="1294707" y="0"/>
                  </a:lnTo>
                  <a:cubicBezTo>
                    <a:pt x="1480665" y="109828"/>
                    <a:pt x="1497906" y="71622"/>
                    <a:pt x="1546166" y="232250"/>
                  </a:cubicBezTo>
                  <a:cubicBezTo>
                    <a:pt x="1594426" y="392878"/>
                    <a:pt x="1528069" y="361155"/>
                    <a:pt x="1485207" y="422750"/>
                  </a:cubicBezTo>
                  <a:cubicBezTo>
                    <a:pt x="1537595" y="570070"/>
                    <a:pt x="1450917" y="580230"/>
                    <a:pt x="1431867" y="658970"/>
                  </a:cubicBezTo>
                  <a:cubicBezTo>
                    <a:pt x="1436629" y="766285"/>
                    <a:pt x="1310264" y="749880"/>
                    <a:pt x="1297564" y="806607"/>
                  </a:cubicBezTo>
                  <a:cubicBezTo>
                    <a:pt x="1321060" y="901011"/>
                    <a:pt x="1239779" y="909689"/>
                    <a:pt x="1210887" y="961230"/>
                  </a:cubicBezTo>
                  <a:cubicBezTo>
                    <a:pt x="1132147" y="1020497"/>
                    <a:pt x="1143894" y="1153105"/>
                    <a:pt x="1012767" y="1169510"/>
                  </a:cubicBezTo>
                  <a:cubicBezTo>
                    <a:pt x="917077" y="1235445"/>
                    <a:pt x="869011" y="1282328"/>
                    <a:pt x="697121" y="1210150"/>
                  </a:cubicBezTo>
                  <a:cubicBezTo>
                    <a:pt x="661683" y="1303283"/>
                    <a:pt x="517661" y="1269735"/>
                    <a:pt x="525086" y="1177130"/>
                  </a:cubicBezTo>
                  <a:cubicBezTo>
                    <a:pt x="469841" y="1197767"/>
                    <a:pt x="231716" y="1245075"/>
                    <a:pt x="395546" y="956150"/>
                  </a:cubicBezTo>
                  <a:cubicBezTo>
                    <a:pt x="281246" y="987583"/>
                    <a:pt x="131703" y="947577"/>
                    <a:pt x="288866" y="750410"/>
                  </a:cubicBezTo>
                  <a:cubicBezTo>
                    <a:pt x="43756" y="769143"/>
                    <a:pt x="172027" y="648810"/>
                    <a:pt x="174567" y="567530"/>
                  </a:cubicBezTo>
                  <a:cubicBezTo>
                    <a:pt x="-29585" y="521175"/>
                    <a:pt x="-3233" y="432910"/>
                    <a:pt x="6927" y="338930"/>
                  </a:cubicBezTo>
                  <a:lnTo>
                    <a:pt x="140861" y="8382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: Rounded Corners 195">
              <a:extLst>
                <a:ext uri="{FF2B5EF4-FFF2-40B4-BE49-F238E27FC236}">
                  <a16:creationId xmlns:a16="http://schemas.microsoft.com/office/drawing/2014/main" id="{8B3160C2-7D11-EEB1-FAA7-FA7C0A75A452}"/>
                </a:ext>
              </a:extLst>
            </p:cNvPr>
            <p:cNvSpPr/>
            <p:nvPr/>
          </p:nvSpPr>
          <p:spPr>
            <a:xfrm rot="21321484">
              <a:off x="5145533" y="3730854"/>
              <a:ext cx="1972461" cy="2507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5">
              <a:extLst>
                <a:ext uri="{FF2B5EF4-FFF2-40B4-BE49-F238E27FC236}">
                  <a16:creationId xmlns:a16="http://schemas.microsoft.com/office/drawing/2014/main" id="{7E3A1304-F4A8-9473-E86B-FFEB63F37E84}"/>
                </a:ext>
              </a:extLst>
            </p:cNvPr>
            <p:cNvSpPr/>
            <p:nvPr/>
          </p:nvSpPr>
          <p:spPr>
            <a:xfrm>
              <a:off x="3761838" y="670744"/>
              <a:ext cx="1558763" cy="869411"/>
            </a:xfrm>
            <a:custGeom>
              <a:avLst/>
              <a:gdLst>
                <a:gd name="connsiteX0" fmla="*/ 0 w 949105"/>
                <a:gd name="connsiteY0" fmla="*/ 0 h 365760"/>
                <a:gd name="connsiteX1" fmla="*/ 949105 w 949105"/>
                <a:gd name="connsiteY1" fmla="*/ 0 h 365760"/>
                <a:gd name="connsiteX2" fmla="*/ 949105 w 949105"/>
                <a:gd name="connsiteY2" fmla="*/ 365760 h 365760"/>
                <a:gd name="connsiteX3" fmla="*/ 0 w 949105"/>
                <a:gd name="connsiteY3" fmla="*/ 365760 h 365760"/>
                <a:gd name="connsiteX4" fmla="*/ 0 w 949105"/>
                <a:gd name="connsiteY4" fmla="*/ 0 h 365760"/>
                <a:gd name="connsiteX0" fmla="*/ 0 w 949105"/>
                <a:gd name="connsiteY0" fmla="*/ 0 h 403860"/>
                <a:gd name="connsiteX1" fmla="*/ 949105 w 949105"/>
                <a:gd name="connsiteY1" fmla="*/ 0 h 403860"/>
                <a:gd name="connsiteX2" fmla="*/ 949105 w 949105"/>
                <a:gd name="connsiteY2" fmla="*/ 365760 h 403860"/>
                <a:gd name="connsiteX3" fmla="*/ 60960 w 949105"/>
                <a:gd name="connsiteY3" fmla="*/ 403860 h 403860"/>
                <a:gd name="connsiteX4" fmla="*/ 0 w 949105"/>
                <a:gd name="connsiteY4" fmla="*/ 0 h 403860"/>
                <a:gd name="connsiteX0" fmla="*/ 87105 w 1036210"/>
                <a:gd name="connsiteY0" fmla="*/ 0 h 411078"/>
                <a:gd name="connsiteX1" fmla="*/ 1036210 w 1036210"/>
                <a:gd name="connsiteY1" fmla="*/ 0 h 411078"/>
                <a:gd name="connsiteX2" fmla="*/ 1036210 w 1036210"/>
                <a:gd name="connsiteY2" fmla="*/ 365760 h 411078"/>
                <a:gd name="connsiteX3" fmla="*/ 148065 w 1036210"/>
                <a:gd name="connsiteY3" fmla="*/ 403860 h 411078"/>
                <a:gd name="connsiteX4" fmla="*/ 0 w 1036210"/>
                <a:gd name="connsiteY4" fmla="*/ 388620 h 411078"/>
                <a:gd name="connsiteX5" fmla="*/ 87105 w 1036210"/>
                <a:gd name="connsiteY5" fmla="*/ 0 h 411078"/>
                <a:gd name="connsiteX0" fmla="*/ 188191 w 1137296"/>
                <a:gd name="connsiteY0" fmla="*/ 0 h 411078"/>
                <a:gd name="connsiteX1" fmla="*/ 1137296 w 1137296"/>
                <a:gd name="connsiteY1" fmla="*/ 0 h 411078"/>
                <a:gd name="connsiteX2" fmla="*/ 1137296 w 1137296"/>
                <a:gd name="connsiteY2" fmla="*/ 365760 h 411078"/>
                <a:gd name="connsiteX3" fmla="*/ 249151 w 1137296"/>
                <a:gd name="connsiteY3" fmla="*/ 403860 h 411078"/>
                <a:gd name="connsiteX4" fmla="*/ 101086 w 1137296"/>
                <a:gd name="connsiteY4" fmla="*/ 388620 h 411078"/>
                <a:gd name="connsiteX5" fmla="*/ 2026 w 1137296"/>
                <a:gd name="connsiteY5" fmla="*/ 243840 h 411078"/>
                <a:gd name="connsiteX6" fmla="*/ 188191 w 1137296"/>
                <a:gd name="connsiteY6" fmla="*/ 0 h 411078"/>
                <a:gd name="connsiteX0" fmla="*/ 188191 w 1137296"/>
                <a:gd name="connsiteY0" fmla="*/ 0 h 411078"/>
                <a:gd name="connsiteX1" fmla="*/ 1137296 w 1137296"/>
                <a:gd name="connsiteY1" fmla="*/ 0 h 411078"/>
                <a:gd name="connsiteX2" fmla="*/ 1137296 w 1137296"/>
                <a:gd name="connsiteY2" fmla="*/ 365760 h 411078"/>
                <a:gd name="connsiteX3" fmla="*/ 249151 w 1137296"/>
                <a:gd name="connsiteY3" fmla="*/ 403860 h 411078"/>
                <a:gd name="connsiteX4" fmla="*/ 101086 w 1137296"/>
                <a:gd name="connsiteY4" fmla="*/ 388620 h 411078"/>
                <a:gd name="connsiteX5" fmla="*/ 2026 w 1137296"/>
                <a:gd name="connsiteY5" fmla="*/ 243840 h 411078"/>
                <a:gd name="connsiteX6" fmla="*/ 40126 w 1137296"/>
                <a:gd name="connsiteY6" fmla="*/ 38100 h 411078"/>
                <a:gd name="connsiteX7" fmla="*/ 188191 w 1137296"/>
                <a:gd name="connsiteY7" fmla="*/ 0 h 411078"/>
                <a:gd name="connsiteX0" fmla="*/ 226291 w 1137296"/>
                <a:gd name="connsiteY0" fmla="*/ 0 h 532998"/>
                <a:gd name="connsiteX1" fmla="*/ 1137296 w 1137296"/>
                <a:gd name="connsiteY1" fmla="*/ 121920 h 532998"/>
                <a:gd name="connsiteX2" fmla="*/ 1137296 w 1137296"/>
                <a:gd name="connsiteY2" fmla="*/ 487680 h 532998"/>
                <a:gd name="connsiteX3" fmla="*/ 249151 w 1137296"/>
                <a:gd name="connsiteY3" fmla="*/ 525780 h 532998"/>
                <a:gd name="connsiteX4" fmla="*/ 101086 w 1137296"/>
                <a:gd name="connsiteY4" fmla="*/ 510540 h 532998"/>
                <a:gd name="connsiteX5" fmla="*/ 2026 w 1137296"/>
                <a:gd name="connsiteY5" fmla="*/ 365760 h 532998"/>
                <a:gd name="connsiteX6" fmla="*/ 40126 w 1137296"/>
                <a:gd name="connsiteY6" fmla="*/ 160020 h 532998"/>
                <a:gd name="connsiteX7" fmla="*/ 226291 w 1137296"/>
                <a:gd name="connsiteY7" fmla="*/ 0 h 532998"/>
                <a:gd name="connsiteX0" fmla="*/ 226291 w 1137296"/>
                <a:gd name="connsiteY0" fmla="*/ 137436 h 670434"/>
                <a:gd name="connsiteX1" fmla="*/ 451606 w 1137296"/>
                <a:gd name="connsiteY1" fmla="*/ 276 h 670434"/>
                <a:gd name="connsiteX2" fmla="*/ 1137296 w 1137296"/>
                <a:gd name="connsiteY2" fmla="*/ 259356 h 670434"/>
                <a:gd name="connsiteX3" fmla="*/ 1137296 w 1137296"/>
                <a:gd name="connsiteY3" fmla="*/ 625116 h 670434"/>
                <a:gd name="connsiteX4" fmla="*/ 249151 w 1137296"/>
                <a:gd name="connsiteY4" fmla="*/ 663216 h 670434"/>
                <a:gd name="connsiteX5" fmla="*/ 101086 w 1137296"/>
                <a:gd name="connsiteY5" fmla="*/ 647976 h 670434"/>
                <a:gd name="connsiteX6" fmla="*/ 2026 w 1137296"/>
                <a:gd name="connsiteY6" fmla="*/ 503196 h 670434"/>
                <a:gd name="connsiteX7" fmla="*/ 40126 w 1137296"/>
                <a:gd name="connsiteY7" fmla="*/ 297456 h 670434"/>
                <a:gd name="connsiteX8" fmla="*/ 226291 w 1137296"/>
                <a:gd name="connsiteY8" fmla="*/ 137436 h 670434"/>
                <a:gd name="connsiteX0" fmla="*/ 226291 w 1137296"/>
                <a:gd name="connsiteY0" fmla="*/ 141559 h 674557"/>
                <a:gd name="connsiteX1" fmla="*/ 451606 w 1137296"/>
                <a:gd name="connsiteY1" fmla="*/ 4399 h 674557"/>
                <a:gd name="connsiteX2" fmla="*/ 748786 w 1137296"/>
                <a:gd name="connsiteY2" fmla="*/ 4399 h 674557"/>
                <a:gd name="connsiteX3" fmla="*/ 1137296 w 1137296"/>
                <a:gd name="connsiteY3" fmla="*/ 263479 h 674557"/>
                <a:gd name="connsiteX4" fmla="*/ 1137296 w 1137296"/>
                <a:gd name="connsiteY4" fmla="*/ 629239 h 674557"/>
                <a:gd name="connsiteX5" fmla="*/ 249151 w 1137296"/>
                <a:gd name="connsiteY5" fmla="*/ 667339 h 674557"/>
                <a:gd name="connsiteX6" fmla="*/ 101086 w 1137296"/>
                <a:gd name="connsiteY6" fmla="*/ 652099 h 674557"/>
                <a:gd name="connsiteX7" fmla="*/ 2026 w 1137296"/>
                <a:gd name="connsiteY7" fmla="*/ 507319 h 674557"/>
                <a:gd name="connsiteX8" fmla="*/ 40126 w 1137296"/>
                <a:gd name="connsiteY8" fmla="*/ 301579 h 674557"/>
                <a:gd name="connsiteX9" fmla="*/ 226291 w 1137296"/>
                <a:gd name="connsiteY9" fmla="*/ 141559 h 674557"/>
                <a:gd name="connsiteX0" fmla="*/ 226291 w 1137296"/>
                <a:gd name="connsiteY0" fmla="*/ 141559 h 674557"/>
                <a:gd name="connsiteX1" fmla="*/ 451606 w 1137296"/>
                <a:gd name="connsiteY1" fmla="*/ 4399 h 674557"/>
                <a:gd name="connsiteX2" fmla="*/ 748786 w 1137296"/>
                <a:gd name="connsiteY2" fmla="*/ 4399 h 674557"/>
                <a:gd name="connsiteX3" fmla="*/ 969766 w 1137296"/>
                <a:gd name="connsiteY3" fmla="*/ 19640 h 674557"/>
                <a:gd name="connsiteX4" fmla="*/ 1137296 w 1137296"/>
                <a:gd name="connsiteY4" fmla="*/ 263479 h 674557"/>
                <a:gd name="connsiteX5" fmla="*/ 1137296 w 1137296"/>
                <a:gd name="connsiteY5" fmla="*/ 629239 h 674557"/>
                <a:gd name="connsiteX6" fmla="*/ 249151 w 1137296"/>
                <a:gd name="connsiteY6" fmla="*/ 667339 h 674557"/>
                <a:gd name="connsiteX7" fmla="*/ 101086 w 1137296"/>
                <a:gd name="connsiteY7" fmla="*/ 652099 h 674557"/>
                <a:gd name="connsiteX8" fmla="*/ 2026 w 1137296"/>
                <a:gd name="connsiteY8" fmla="*/ 507319 h 674557"/>
                <a:gd name="connsiteX9" fmla="*/ 40126 w 1137296"/>
                <a:gd name="connsiteY9" fmla="*/ 301579 h 674557"/>
                <a:gd name="connsiteX10" fmla="*/ 226291 w 1137296"/>
                <a:gd name="connsiteY10" fmla="*/ 141559 h 674557"/>
                <a:gd name="connsiteX0" fmla="*/ 226291 w 1152646"/>
                <a:gd name="connsiteY0" fmla="*/ 141559 h 674557"/>
                <a:gd name="connsiteX1" fmla="*/ 451606 w 1152646"/>
                <a:gd name="connsiteY1" fmla="*/ 4399 h 674557"/>
                <a:gd name="connsiteX2" fmla="*/ 748786 w 1152646"/>
                <a:gd name="connsiteY2" fmla="*/ 4399 h 674557"/>
                <a:gd name="connsiteX3" fmla="*/ 969766 w 1152646"/>
                <a:gd name="connsiteY3" fmla="*/ 19640 h 674557"/>
                <a:gd name="connsiteX4" fmla="*/ 1152646 w 1152646"/>
                <a:gd name="connsiteY4" fmla="*/ 65360 h 674557"/>
                <a:gd name="connsiteX5" fmla="*/ 1137296 w 1152646"/>
                <a:gd name="connsiteY5" fmla="*/ 263479 h 674557"/>
                <a:gd name="connsiteX6" fmla="*/ 1137296 w 1152646"/>
                <a:gd name="connsiteY6" fmla="*/ 629239 h 674557"/>
                <a:gd name="connsiteX7" fmla="*/ 249151 w 1152646"/>
                <a:gd name="connsiteY7" fmla="*/ 667339 h 674557"/>
                <a:gd name="connsiteX8" fmla="*/ 101086 w 1152646"/>
                <a:gd name="connsiteY8" fmla="*/ 652099 h 674557"/>
                <a:gd name="connsiteX9" fmla="*/ 2026 w 1152646"/>
                <a:gd name="connsiteY9" fmla="*/ 507319 h 674557"/>
                <a:gd name="connsiteX10" fmla="*/ 40126 w 1152646"/>
                <a:gd name="connsiteY10" fmla="*/ 301579 h 674557"/>
                <a:gd name="connsiteX11" fmla="*/ 226291 w 1152646"/>
                <a:gd name="connsiteY11" fmla="*/ 141559 h 674557"/>
                <a:gd name="connsiteX0" fmla="*/ 226291 w 1487816"/>
                <a:gd name="connsiteY0" fmla="*/ 141559 h 674557"/>
                <a:gd name="connsiteX1" fmla="*/ 451606 w 1487816"/>
                <a:gd name="connsiteY1" fmla="*/ 4399 h 674557"/>
                <a:gd name="connsiteX2" fmla="*/ 748786 w 1487816"/>
                <a:gd name="connsiteY2" fmla="*/ 4399 h 674557"/>
                <a:gd name="connsiteX3" fmla="*/ 969766 w 1487816"/>
                <a:gd name="connsiteY3" fmla="*/ 19640 h 674557"/>
                <a:gd name="connsiteX4" fmla="*/ 1152646 w 1487816"/>
                <a:gd name="connsiteY4" fmla="*/ 65360 h 674557"/>
                <a:gd name="connsiteX5" fmla="*/ 1487816 w 1487816"/>
                <a:gd name="connsiteY5" fmla="*/ 210139 h 674557"/>
                <a:gd name="connsiteX6" fmla="*/ 1137296 w 1487816"/>
                <a:gd name="connsiteY6" fmla="*/ 629239 h 674557"/>
                <a:gd name="connsiteX7" fmla="*/ 249151 w 1487816"/>
                <a:gd name="connsiteY7" fmla="*/ 667339 h 674557"/>
                <a:gd name="connsiteX8" fmla="*/ 101086 w 1487816"/>
                <a:gd name="connsiteY8" fmla="*/ 652099 h 674557"/>
                <a:gd name="connsiteX9" fmla="*/ 2026 w 1487816"/>
                <a:gd name="connsiteY9" fmla="*/ 507319 h 674557"/>
                <a:gd name="connsiteX10" fmla="*/ 40126 w 1487816"/>
                <a:gd name="connsiteY10" fmla="*/ 301579 h 674557"/>
                <a:gd name="connsiteX11" fmla="*/ 226291 w 1487816"/>
                <a:gd name="connsiteY11" fmla="*/ 141559 h 674557"/>
                <a:gd name="connsiteX0" fmla="*/ 226291 w 1266836"/>
                <a:gd name="connsiteY0" fmla="*/ 141559 h 674557"/>
                <a:gd name="connsiteX1" fmla="*/ 451606 w 1266836"/>
                <a:gd name="connsiteY1" fmla="*/ 4399 h 674557"/>
                <a:gd name="connsiteX2" fmla="*/ 748786 w 1266836"/>
                <a:gd name="connsiteY2" fmla="*/ 4399 h 674557"/>
                <a:gd name="connsiteX3" fmla="*/ 969766 w 1266836"/>
                <a:gd name="connsiteY3" fmla="*/ 19640 h 674557"/>
                <a:gd name="connsiteX4" fmla="*/ 1152646 w 1266836"/>
                <a:gd name="connsiteY4" fmla="*/ 65360 h 674557"/>
                <a:gd name="connsiteX5" fmla="*/ 1266836 w 1266836"/>
                <a:gd name="connsiteY5" fmla="*/ 156799 h 674557"/>
                <a:gd name="connsiteX6" fmla="*/ 1137296 w 1266836"/>
                <a:gd name="connsiteY6" fmla="*/ 629239 h 674557"/>
                <a:gd name="connsiteX7" fmla="*/ 249151 w 1266836"/>
                <a:gd name="connsiteY7" fmla="*/ 667339 h 674557"/>
                <a:gd name="connsiteX8" fmla="*/ 101086 w 1266836"/>
                <a:gd name="connsiteY8" fmla="*/ 652099 h 674557"/>
                <a:gd name="connsiteX9" fmla="*/ 2026 w 1266836"/>
                <a:gd name="connsiteY9" fmla="*/ 507319 h 674557"/>
                <a:gd name="connsiteX10" fmla="*/ 40126 w 1266836"/>
                <a:gd name="connsiteY10" fmla="*/ 301579 h 674557"/>
                <a:gd name="connsiteX11" fmla="*/ 226291 w 1266836"/>
                <a:gd name="connsiteY11" fmla="*/ 141559 h 674557"/>
                <a:gd name="connsiteX0" fmla="*/ 226291 w 1334109"/>
                <a:gd name="connsiteY0" fmla="*/ 141559 h 674557"/>
                <a:gd name="connsiteX1" fmla="*/ 451606 w 1334109"/>
                <a:gd name="connsiteY1" fmla="*/ 4399 h 674557"/>
                <a:gd name="connsiteX2" fmla="*/ 748786 w 1334109"/>
                <a:gd name="connsiteY2" fmla="*/ 4399 h 674557"/>
                <a:gd name="connsiteX3" fmla="*/ 969766 w 1334109"/>
                <a:gd name="connsiteY3" fmla="*/ 19640 h 674557"/>
                <a:gd name="connsiteX4" fmla="*/ 1152646 w 1334109"/>
                <a:gd name="connsiteY4" fmla="*/ 65360 h 674557"/>
                <a:gd name="connsiteX5" fmla="*/ 1266836 w 1334109"/>
                <a:gd name="connsiteY5" fmla="*/ 156799 h 674557"/>
                <a:gd name="connsiteX6" fmla="*/ 1137296 w 1334109"/>
                <a:gd name="connsiteY6" fmla="*/ 629239 h 674557"/>
                <a:gd name="connsiteX7" fmla="*/ 249151 w 1334109"/>
                <a:gd name="connsiteY7" fmla="*/ 667339 h 674557"/>
                <a:gd name="connsiteX8" fmla="*/ 101086 w 1334109"/>
                <a:gd name="connsiteY8" fmla="*/ 652099 h 674557"/>
                <a:gd name="connsiteX9" fmla="*/ 2026 w 1334109"/>
                <a:gd name="connsiteY9" fmla="*/ 507319 h 674557"/>
                <a:gd name="connsiteX10" fmla="*/ 40126 w 1334109"/>
                <a:gd name="connsiteY10" fmla="*/ 301579 h 674557"/>
                <a:gd name="connsiteX11" fmla="*/ 226291 w 1334109"/>
                <a:gd name="connsiteY11" fmla="*/ 141559 h 674557"/>
                <a:gd name="connsiteX0" fmla="*/ 226291 w 1466766"/>
                <a:gd name="connsiteY0" fmla="*/ 141559 h 674557"/>
                <a:gd name="connsiteX1" fmla="*/ 451606 w 1466766"/>
                <a:gd name="connsiteY1" fmla="*/ 4399 h 674557"/>
                <a:gd name="connsiteX2" fmla="*/ 748786 w 1466766"/>
                <a:gd name="connsiteY2" fmla="*/ 4399 h 674557"/>
                <a:gd name="connsiteX3" fmla="*/ 969766 w 1466766"/>
                <a:gd name="connsiteY3" fmla="*/ 19640 h 674557"/>
                <a:gd name="connsiteX4" fmla="*/ 1152646 w 1466766"/>
                <a:gd name="connsiteY4" fmla="*/ 65360 h 674557"/>
                <a:gd name="connsiteX5" fmla="*/ 1266836 w 1466766"/>
                <a:gd name="connsiteY5" fmla="*/ 156799 h 674557"/>
                <a:gd name="connsiteX6" fmla="*/ 1465066 w 1466766"/>
                <a:gd name="connsiteY6" fmla="*/ 233000 h 674557"/>
                <a:gd name="connsiteX7" fmla="*/ 1137296 w 1466766"/>
                <a:gd name="connsiteY7" fmla="*/ 629239 h 674557"/>
                <a:gd name="connsiteX8" fmla="*/ 249151 w 1466766"/>
                <a:gd name="connsiteY8" fmla="*/ 667339 h 674557"/>
                <a:gd name="connsiteX9" fmla="*/ 101086 w 1466766"/>
                <a:gd name="connsiteY9" fmla="*/ 652099 h 674557"/>
                <a:gd name="connsiteX10" fmla="*/ 2026 w 1466766"/>
                <a:gd name="connsiteY10" fmla="*/ 507319 h 674557"/>
                <a:gd name="connsiteX11" fmla="*/ 40126 w 1466766"/>
                <a:gd name="connsiteY11" fmla="*/ 301579 h 674557"/>
                <a:gd name="connsiteX12" fmla="*/ 226291 w 1466766"/>
                <a:gd name="connsiteY12" fmla="*/ 141559 h 674557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249151 w 1466766"/>
                <a:gd name="connsiteY9" fmla="*/ 667339 h 728300"/>
                <a:gd name="connsiteX10" fmla="*/ 101086 w 1466766"/>
                <a:gd name="connsiteY10" fmla="*/ 652099 h 728300"/>
                <a:gd name="connsiteX11" fmla="*/ 2026 w 1466766"/>
                <a:gd name="connsiteY11" fmla="*/ 507319 h 728300"/>
                <a:gd name="connsiteX12" fmla="*/ 40126 w 1466766"/>
                <a:gd name="connsiteY12" fmla="*/ 301579 h 728300"/>
                <a:gd name="connsiteX13" fmla="*/ 226291 w 1466766"/>
                <a:gd name="connsiteY13" fmla="*/ 141559 h 728300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474465 w 1466766"/>
                <a:gd name="connsiteY9" fmla="*/ 67495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26291 w 1466766"/>
                <a:gd name="connsiteY0" fmla="*/ 141559 h 774679"/>
                <a:gd name="connsiteX1" fmla="*/ 451606 w 1466766"/>
                <a:gd name="connsiteY1" fmla="*/ 4399 h 774679"/>
                <a:gd name="connsiteX2" fmla="*/ 748786 w 1466766"/>
                <a:gd name="connsiteY2" fmla="*/ 4399 h 774679"/>
                <a:gd name="connsiteX3" fmla="*/ 969766 w 1466766"/>
                <a:gd name="connsiteY3" fmla="*/ 19640 h 774679"/>
                <a:gd name="connsiteX4" fmla="*/ 1152646 w 1466766"/>
                <a:gd name="connsiteY4" fmla="*/ 65360 h 774679"/>
                <a:gd name="connsiteX5" fmla="*/ 1266836 w 1466766"/>
                <a:gd name="connsiteY5" fmla="*/ 156799 h 774679"/>
                <a:gd name="connsiteX6" fmla="*/ 1465066 w 1466766"/>
                <a:gd name="connsiteY6" fmla="*/ 233000 h 774679"/>
                <a:gd name="connsiteX7" fmla="*/ 1137296 w 1466766"/>
                <a:gd name="connsiteY7" fmla="*/ 629239 h 774679"/>
                <a:gd name="connsiteX8" fmla="*/ 634485 w 1466766"/>
                <a:gd name="connsiteY8" fmla="*/ 728300 h 774679"/>
                <a:gd name="connsiteX9" fmla="*/ 474465 w 1466766"/>
                <a:gd name="connsiteY9" fmla="*/ 774019 h 774679"/>
                <a:gd name="connsiteX10" fmla="*/ 249151 w 1466766"/>
                <a:gd name="connsiteY10" fmla="*/ 667339 h 774679"/>
                <a:gd name="connsiteX11" fmla="*/ 101086 w 1466766"/>
                <a:gd name="connsiteY11" fmla="*/ 652099 h 774679"/>
                <a:gd name="connsiteX12" fmla="*/ 2026 w 1466766"/>
                <a:gd name="connsiteY12" fmla="*/ 507319 h 774679"/>
                <a:gd name="connsiteX13" fmla="*/ 40126 w 1466766"/>
                <a:gd name="connsiteY13" fmla="*/ 301579 h 774679"/>
                <a:gd name="connsiteX14" fmla="*/ 226291 w 1466766"/>
                <a:gd name="connsiteY14" fmla="*/ 141559 h 774679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490340 w 1466766"/>
                <a:gd name="connsiteY9" fmla="*/ 70416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845196 w 1466766"/>
                <a:gd name="connsiteY7" fmla="*/ 508589 h 728300"/>
                <a:gd name="connsiteX8" fmla="*/ 634485 w 1466766"/>
                <a:gd name="connsiteY8" fmla="*/ 728300 h 728300"/>
                <a:gd name="connsiteX9" fmla="*/ 490340 w 1466766"/>
                <a:gd name="connsiteY9" fmla="*/ 70416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45116 w 1485591"/>
                <a:gd name="connsiteY0" fmla="*/ 141559 h 728300"/>
                <a:gd name="connsiteX1" fmla="*/ 470431 w 1485591"/>
                <a:gd name="connsiteY1" fmla="*/ 4399 h 728300"/>
                <a:gd name="connsiteX2" fmla="*/ 767611 w 1485591"/>
                <a:gd name="connsiteY2" fmla="*/ 4399 h 728300"/>
                <a:gd name="connsiteX3" fmla="*/ 988591 w 1485591"/>
                <a:gd name="connsiteY3" fmla="*/ 19640 h 728300"/>
                <a:gd name="connsiteX4" fmla="*/ 1171471 w 1485591"/>
                <a:gd name="connsiteY4" fmla="*/ 65360 h 728300"/>
                <a:gd name="connsiteX5" fmla="*/ 1285661 w 1485591"/>
                <a:gd name="connsiteY5" fmla="*/ 156799 h 728300"/>
                <a:gd name="connsiteX6" fmla="*/ 1483891 w 1485591"/>
                <a:gd name="connsiteY6" fmla="*/ 233000 h 728300"/>
                <a:gd name="connsiteX7" fmla="*/ 864021 w 1485591"/>
                <a:gd name="connsiteY7" fmla="*/ 508589 h 728300"/>
                <a:gd name="connsiteX8" fmla="*/ 653310 w 1485591"/>
                <a:gd name="connsiteY8" fmla="*/ 728300 h 728300"/>
                <a:gd name="connsiteX9" fmla="*/ 509165 w 1485591"/>
                <a:gd name="connsiteY9" fmla="*/ 704169 h 728300"/>
                <a:gd name="connsiteX10" fmla="*/ 267976 w 1485591"/>
                <a:gd name="connsiteY10" fmla="*/ 667339 h 728300"/>
                <a:gd name="connsiteX11" fmla="*/ 119911 w 1485591"/>
                <a:gd name="connsiteY11" fmla="*/ 652099 h 728300"/>
                <a:gd name="connsiteX12" fmla="*/ 1801 w 1485591"/>
                <a:gd name="connsiteY12" fmla="*/ 513669 h 728300"/>
                <a:gd name="connsiteX13" fmla="*/ 58951 w 1485591"/>
                <a:gd name="connsiteY13" fmla="*/ 301579 h 728300"/>
                <a:gd name="connsiteX14" fmla="*/ 245116 w 1485591"/>
                <a:gd name="connsiteY14" fmla="*/ 141559 h 728300"/>
                <a:gd name="connsiteX0" fmla="*/ 245116 w 1485591"/>
                <a:gd name="connsiteY0" fmla="*/ 141559 h 728300"/>
                <a:gd name="connsiteX1" fmla="*/ 470431 w 1485591"/>
                <a:gd name="connsiteY1" fmla="*/ 4399 h 728300"/>
                <a:gd name="connsiteX2" fmla="*/ 767611 w 1485591"/>
                <a:gd name="connsiteY2" fmla="*/ 4399 h 728300"/>
                <a:gd name="connsiteX3" fmla="*/ 988591 w 1485591"/>
                <a:gd name="connsiteY3" fmla="*/ 19640 h 728300"/>
                <a:gd name="connsiteX4" fmla="*/ 1171471 w 1485591"/>
                <a:gd name="connsiteY4" fmla="*/ 65360 h 728300"/>
                <a:gd name="connsiteX5" fmla="*/ 1285661 w 1485591"/>
                <a:gd name="connsiteY5" fmla="*/ 156799 h 728300"/>
                <a:gd name="connsiteX6" fmla="*/ 1483891 w 1485591"/>
                <a:gd name="connsiteY6" fmla="*/ 233000 h 728300"/>
                <a:gd name="connsiteX7" fmla="*/ 864021 w 1485591"/>
                <a:gd name="connsiteY7" fmla="*/ 508589 h 728300"/>
                <a:gd name="connsiteX8" fmla="*/ 653310 w 1485591"/>
                <a:gd name="connsiteY8" fmla="*/ 728300 h 728300"/>
                <a:gd name="connsiteX9" fmla="*/ 509165 w 1485591"/>
                <a:gd name="connsiteY9" fmla="*/ 704169 h 728300"/>
                <a:gd name="connsiteX10" fmla="*/ 287026 w 1485591"/>
                <a:gd name="connsiteY10" fmla="*/ 667339 h 728300"/>
                <a:gd name="connsiteX11" fmla="*/ 119911 w 1485591"/>
                <a:gd name="connsiteY11" fmla="*/ 652099 h 728300"/>
                <a:gd name="connsiteX12" fmla="*/ 1801 w 1485591"/>
                <a:gd name="connsiteY12" fmla="*/ 513669 h 728300"/>
                <a:gd name="connsiteX13" fmla="*/ 58951 w 1485591"/>
                <a:gd name="connsiteY13" fmla="*/ 301579 h 728300"/>
                <a:gd name="connsiteX14" fmla="*/ 245116 w 1485591"/>
                <a:gd name="connsiteY14" fmla="*/ 141559 h 728300"/>
                <a:gd name="connsiteX0" fmla="*/ 245116 w 1485591"/>
                <a:gd name="connsiteY0" fmla="*/ 141559 h 728594"/>
                <a:gd name="connsiteX1" fmla="*/ 470431 w 1485591"/>
                <a:gd name="connsiteY1" fmla="*/ 4399 h 728594"/>
                <a:gd name="connsiteX2" fmla="*/ 767611 w 1485591"/>
                <a:gd name="connsiteY2" fmla="*/ 4399 h 728594"/>
                <a:gd name="connsiteX3" fmla="*/ 988591 w 1485591"/>
                <a:gd name="connsiteY3" fmla="*/ 19640 h 728594"/>
                <a:gd name="connsiteX4" fmla="*/ 1171471 w 1485591"/>
                <a:gd name="connsiteY4" fmla="*/ 65360 h 728594"/>
                <a:gd name="connsiteX5" fmla="*/ 1285661 w 1485591"/>
                <a:gd name="connsiteY5" fmla="*/ 156799 h 728594"/>
                <a:gd name="connsiteX6" fmla="*/ 1483891 w 1485591"/>
                <a:gd name="connsiteY6" fmla="*/ 233000 h 728594"/>
                <a:gd name="connsiteX7" fmla="*/ 864021 w 1485591"/>
                <a:gd name="connsiteY7" fmla="*/ 508589 h 728594"/>
                <a:gd name="connsiteX8" fmla="*/ 653310 w 1485591"/>
                <a:gd name="connsiteY8" fmla="*/ 728300 h 728594"/>
                <a:gd name="connsiteX9" fmla="*/ 509165 w 1485591"/>
                <a:gd name="connsiteY9" fmla="*/ 704169 h 728594"/>
                <a:gd name="connsiteX10" fmla="*/ 287026 w 1485591"/>
                <a:gd name="connsiteY10" fmla="*/ 667339 h 728594"/>
                <a:gd name="connsiteX11" fmla="*/ 119911 w 1485591"/>
                <a:gd name="connsiteY11" fmla="*/ 652099 h 728594"/>
                <a:gd name="connsiteX12" fmla="*/ 1801 w 1485591"/>
                <a:gd name="connsiteY12" fmla="*/ 513669 h 728594"/>
                <a:gd name="connsiteX13" fmla="*/ 58951 w 1485591"/>
                <a:gd name="connsiteY13" fmla="*/ 301579 h 728594"/>
                <a:gd name="connsiteX14" fmla="*/ 245116 w 1485591"/>
                <a:gd name="connsiteY14" fmla="*/ 141559 h 728594"/>
                <a:gd name="connsiteX0" fmla="*/ 284309 w 1524784"/>
                <a:gd name="connsiteY0" fmla="*/ 141559 h 728594"/>
                <a:gd name="connsiteX1" fmla="*/ 509624 w 1524784"/>
                <a:gd name="connsiteY1" fmla="*/ 4399 h 728594"/>
                <a:gd name="connsiteX2" fmla="*/ 806804 w 1524784"/>
                <a:gd name="connsiteY2" fmla="*/ 4399 h 728594"/>
                <a:gd name="connsiteX3" fmla="*/ 1027784 w 1524784"/>
                <a:gd name="connsiteY3" fmla="*/ 19640 h 728594"/>
                <a:gd name="connsiteX4" fmla="*/ 1210664 w 1524784"/>
                <a:gd name="connsiteY4" fmla="*/ 65360 h 728594"/>
                <a:gd name="connsiteX5" fmla="*/ 1324854 w 1524784"/>
                <a:gd name="connsiteY5" fmla="*/ 156799 h 728594"/>
                <a:gd name="connsiteX6" fmla="*/ 1523084 w 1524784"/>
                <a:gd name="connsiteY6" fmla="*/ 233000 h 728594"/>
                <a:gd name="connsiteX7" fmla="*/ 903214 w 1524784"/>
                <a:gd name="connsiteY7" fmla="*/ 508589 h 728594"/>
                <a:gd name="connsiteX8" fmla="*/ 692503 w 1524784"/>
                <a:gd name="connsiteY8" fmla="*/ 728300 h 728594"/>
                <a:gd name="connsiteX9" fmla="*/ 548358 w 1524784"/>
                <a:gd name="connsiteY9" fmla="*/ 704169 h 728594"/>
                <a:gd name="connsiteX10" fmla="*/ 326219 w 1524784"/>
                <a:gd name="connsiteY10" fmla="*/ 667339 h 728594"/>
                <a:gd name="connsiteX11" fmla="*/ 159104 w 1524784"/>
                <a:gd name="connsiteY11" fmla="*/ 652099 h 728594"/>
                <a:gd name="connsiteX12" fmla="*/ 40994 w 1524784"/>
                <a:gd name="connsiteY12" fmla="*/ 513669 h 728594"/>
                <a:gd name="connsiteX13" fmla="*/ 98144 w 1524784"/>
                <a:gd name="connsiteY13" fmla="*/ 301579 h 728594"/>
                <a:gd name="connsiteX14" fmla="*/ 284309 w 1524784"/>
                <a:gd name="connsiteY14" fmla="*/ 141559 h 728594"/>
                <a:gd name="connsiteX0" fmla="*/ 292955 w 1533430"/>
                <a:gd name="connsiteY0" fmla="*/ 141559 h 728594"/>
                <a:gd name="connsiteX1" fmla="*/ 518270 w 1533430"/>
                <a:gd name="connsiteY1" fmla="*/ 4399 h 728594"/>
                <a:gd name="connsiteX2" fmla="*/ 815450 w 1533430"/>
                <a:gd name="connsiteY2" fmla="*/ 4399 h 728594"/>
                <a:gd name="connsiteX3" fmla="*/ 1036430 w 1533430"/>
                <a:gd name="connsiteY3" fmla="*/ 19640 h 728594"/>
                <a:gd name="connsiteX4" fmla="*/ 1219310 w 1533430"/>
                <a:gd name="connsiteY4" fmla="*/ 65360 h 728594"/>
                <a:gd name="connsiteX5" fmla="*/ 1333500 w 1533430"/>
                <a:gd name="connsiteY5" fmla="*/ 156799 h 728594"/>
                <a:gd name="connsiteX6" fmla="*/ 1531730 w 1533430"/>
                <a:gd name="connsiteY6" fmla="*/ 233000 h 728594"/>
                <a:gd name="connsiteX7" fmla="*/ 911860 w 1533430"/>
                <a:gd name="connsiteY7" fmla="*/ 508589 h 728594"/>
                <a:gd name="connsiteX8" fmla="*/ 701149 w 1533430"/>
                <a:gd name="connsiteY8" fmla="*/ 728300 h 728594"/>
                <a:gd name="connsiteX9" fmla="*/ 557004 w 1533430"/>
                <a:gd name="connsiteY9" fmla="*/ 704169 h 728594"/>
                <a:gd name="connsiteX10" fmla="*/ 334865 w 1533430"/>
                <a:gd name="connsiteY10" fmla="*/ 667339 h 728594"/>
                <a:gd name="connsiteX11" fmla="*/ 167750 w 1533430"/>
                <a:gd name="connsiteY11" fmla="*/ 652099 h 728594"/>
                <a:gd name="connsiteX12" fmla="*/ 49640 w 1533430"/>
                <a:gd name="connsiteY12" fmla="*/ 513669 h 728594"/>
                <a:gd name="connsiteX13" fmla="*/ 106790 w 1533430"/>
                <a:gd name="connsiteY13" fmla="*/ 301579 h 728594"/>
                <a:gd name="connsiteX14" fmla="*/ 292955 w 1533430"/>
                <a:gd name="connsiteY14" fmla="*/ 141559 h 728594"/>
                <a:gd name="connsiteX0" fmla="*/ 292955 w 1533430"/>
                <a:gd name="connsiteY0" fmla="*/ 141559 h 728594"/>
                <a:gd name="connsiteX1" fmla="*/ 518270 w 1533430"/>
                <a:gd name="connsiteY1" fmla="*/ 4399 h 728594"/>
                <a:gd name="connsiteX2" fmla="*/ 815450 w 1533430"/>
                <a:gd name="connsiteY2" fmla="*/ 4399 h 728594"/>
                <a:gd name="connsiteX3" fmla="*/ 1036430 w 1533430"/>
                <a:gd name="connsiteY3" fmla="*/ 19640 h 728594"/>
                <a:gd name="connsiteX4" fmla="*/ 1219310 w 1533430"/>
                <a:gd name="connsiteY4" fmla="*/ 65360 h 728594"/>
                <a:gd name="connsiteX5" fmla="*/ 1333500 w 1533430"/>
                <a:gd name="connsiteY5" fmla="*/ 156799 h 728594"/>
                <a:gd name="connsiteX6" fmla="*/ 1531730 w 1533430"/>
                <a:gd name="connsiteY6" fmla="*/ 233000 h 728594"/>
                <a:gd name="connsiteX7" fmla="*/ 911860 w 1533430"/>
                <a:gd name="connsiteY7" fmla="*/ 508589 h 728594"/>
                <a:gd name="connsiteX8" fmla="*/ 701149 w 1533430"/>
                <a:gd name="connsiteY8" fmla="*/ 728300 h 728594"/>
                <a:gd name="connsiteX9" fmla="*/ 557004 w 1533430"/>
                <a:gd name="connsiteY9" fmla="*/ 704169 h 728594"/>
                <a:gd name="connsiteX10" fmla="*/ 334865 w 1533430"/>
                <a:gd name="connsiteY10" fmla="*/ 667339 h 728594"/>
                <a:gd name="connsiteX11" fmla="*/ 167750 w 1533430"/>
                <a:gd name="connsiteY11" fmla="*/ 652099 h 728594"/>
                <a:gd name="connsiteX12" fmla="*/ 49640 w 1533430"/>
                <a:gd name="connsiteY12" fmla="*/ 513669 h 728594"/>
                <a:gd name="connsiteX13" fmla="*/ 106790 w 1533430"/>
                <a:gd name="connsiteY13" fmla="*/ 301579 h 728594"/>
                <a:gd name="connsiteX14" fmla="*/ 292955 w 1533430"/>
                <a:gd name="connsiteY14" fmla="*/ 141559 h 728594"/>
                <a:gd name="connsiteX0" fmla="*/ 308180 w 1548655"/>
                <a:gd name="connsiteY0" fmla="*/ 141559 h 728594"/>
                <a:gd name="connsiteX1" fmla="*/ 533495 w 1548655"/>
                <a:gd name="connsiteY1" fmla="*/ 4399 h 728594"/>
                <a:gd name="connsiteX2" fmla="*/ 830675 w 1548655"/>
                <a:gd name="connsiteY2" fmla="*/ 4399 h 728594"/>
                <a:gd name="connsiteX3" fmla="*/ 1051655 w 1548655"/>
                <a:gd name="connsiteY3" fmla="*/ 19640 h 728594"/>
                <a:gd name="connsiteX4" fmla="*/ 1234535 w 1548655"/>
                <a:gd name="connsiteY4" fmla="*/ 65360 h 728594"/>
                <a:gd name="connsiteX5" fmla="*/ 1348725 w 1548655"/>
                <a:gd name="connsiteY5" fmla="*/ 156799 h 728594"/>
                <a:gd name="connsiteX6" fmla="*/ 1546955 w 1548655"/>
                <a:gd name="connsiteY6" fmla="*/ 233000 h 728594"/>
                <a:gd name="connsiteX7" fmla="*/ 927085 w 1548655"/>
                <a:gd name="connsiteY7" fmla="*/ 508589 h 728594"/>
                <a:gd name="connsiteX8" fmla="*/ 716374 w 1548655"/>
                <a:gd name="connsiteY8" fmla="*/ 728300 h 728594"/>
                <a:gd name="connsiteX9" fmla="*/ 572229 w 1548655"/>
                <a:gd name="connsiteY9" fmla="*/ 704169 h 728594"/>
                <a:gd name="connsiteX10" fmla="*/ 350090 w 1548655"/>
                <a:gd name="connsiteY10" fmla="*/ 667339 h 728594"/>
                <a:gd name="connsiteX11" fmla="*/ 182975 w 1548655"/>
                <a:gd name="connsiteY11" fmla="*/ 652099 h 728594"/>
                <a:gd name="connsiteX12" fmla="*/ 64865 w 1548655"/>
                <a:gd name="connsiteY12" fmla="*/ 513669 h 728594"/>
                <a:gd name="connsiteX13" fmla="*/ 122015 w 1548655"/>
                <a:gd name="connsiteY13" fmla="*/ 301579 h 728594"/>
                <a:gd name="connsiteX14" fmla="*/ 308180 w 1548655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3071 h 730106"/>
                <a:gd name="connsiteX1" fmla="*/ 543461 w 1558621"/>
                <a:gd name="connsiteY1" fmla="*/ 5911 h 730106"/>
                <a:gd name="connsiteX2" fmla="*/ 840641 w 1558621"/>
                <a:gd name="connsiteY2" fmla="*/ 5911 h 730106"/>
                <a:gd name="connsiteX3" fmla="*/ 1061621 w 1558621"/>
                <a:gd name="connsiteY3" fmla="*/ 21152 h 730106"/>
                <a:gd name="connsiteX4" fmla="*/ 1244501 w 1558621"/>
                <a:gd name="connsiteY4" fmla="*/ 66872 h 730106"/>
                <a:gd name="connsiteX5" fmla="*/ 1358691 w 1558621"/>
                <a:gd name="connsiteY5" fmla="*/ 158311 h 730106"/>
                <a:gd name="connsiteX6" fmla="*/ 1556921 w 1558621"/>
                <a:gd name="connsiteY6" fmla="*/ 234512 h 730106"/>
                <a:gd name="connsiteX7" fmla="*/ 937051 w 1558621"/>
                <a:gd name="connsiteY7" fmla="*/ 510101 h 730106"/>
                <a:gd name="connsiteX8" fmla="*/ 726340 w 1558621"/>
                <a:gd name="connsiteY8" fmla="*/ 729812 h 730106"/>
                <a:gd name="connsiteX9" fmla="*/ 582195 w 1558621"/>
                <a:gd name="connsiteY9" fmla="*/ 705681 h 730106"/>
                <a:gd name="connsiteX10" fmla="*/ 360056 w 1558621"/>
                <a:gd name="connsiteY10" fmla="*/ 668851 h 730106"/>
                <a:gd name="connsiteX11" fmla="*/ 192941 w 1558621"/>
                <a:gd name="connsiteY11" fmla="*/ 653611 h 730106"/>
                <a:gd name="connsiteX12" fmla="*/ 74831 w 1558621"/>
                <a:gd name="connsiteY12" fmla="*/ 515181 h 730106"/>
                <a:gd name="connsiteX13" fmla="*/ 131981 w 1558621"/>
                <a:gd name="connsiteY13" fmla="*/ 303091 h 730106"/>
                <a:gd name="connsiteX14" fmla="*/ 318146 w 1558621"/>
                <a:gd name="connsiteY14" fmla="*/ 143071 h 730106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763"/>
                <a:gd name="connsiteY0" fmla="*/ 228416 h 815451"/>
                <a:gd name="connsiteX1" fmla="*/ 543461 w 1558763"/>
                <a:gd name="connsiteY1" fmla="*/ 91256 h 815451"/>
                <a:gd name="connsiteX2" fmla="*/ 840641 w 1558763"/>
                <a:gd name="connsiteY2" fmla="*/ 91256 h 815451"/>
                <a:gd name="connsiteX3" fmla="*/ 1061621 w 1558763"/>
                <a:gd name="connsiteY3" fmla="*/ 106497 h 815451"/>
                <a:gd name="connsiteX4" fmla="*/ 1244501 w 1558763"/>
                <a:gd name="connsiteY4" fmla="*/ 152217 h 815451"/>
                <a:gd name="connsiteX5" fmla="*/ 1374566 w 1558763"/>
                <a:gd name="connsiteY5" fmla="*/ 256356 h 815451"/>
                <a:gd name="connsiteX6" fmla="*/ 1556921 w 1558763"/>
                <a:gd name="connsiteY6" fmla="*/ 319857 h 815451"/>
                <a:gd name="connsiteX7" fmla="*/ 937051 w 1558763"/>
                <a:gd name="connsiteY7" fmla="*/ 595446 h 815451"/>
                <a:gd name="connsiteX8" fmla="*/ 726340 w 1558763"/>
                <a:gd name="connsiteY8" fmla="*/ 815157 h 815451"/>
                <a:gd name="connsiteX9" fmla="*/ 582195 w 1558763"/>
                <a:gd name="connsiteY9" fmla="*/ 791026 h 815451"/>
                <a:gd name="connsiteX10" fmla="*/ 360056 w 1558763"/>
                <a:gd name="connsiteY10" fmla="*/ 754196 h 815451"/>
                <a:gd name="connsiteX11" fmla="*/ 192941 w 1558763"/>
                <a:gd name="connsiteY11" fmla="*/ 738956 h 815451"/>
                <a:gd name="connsiteX12" fmla="*/ 74831 w 1558763"/>
                <a:gd name="connsiteY12" fmla="*/ 600526 h 815451"/>
                <a:gd name="connsiteX13" fmla="*/ 131981 w 1558763"/>
                <a:gd name="connsiteY13" fmla="*/ 388436 h 815451"/>
                <a:gd name="connsiteX14" fmla="*/ 318146 w 1558763"/>
                <a:gd name="connsiteY14" fmla="*/ 228416 h 815451"/>
                <a:gd name="connsiteX0" fmla="*/ 318146 w 1558763"/>
                <a:gd name="connsiteY0" fmla="*/ 228416 h 815451"/>
                <a:gd name="connsiteX1" fmla="*/ 543461 w 1558763"/>
                <a:gd name="connsiteY1" fmla="*/ 91256 h 815451"/>
                <a:gd name="connsiteX2" fmla="*/ 840641 w 1558763"/>
                <a:gd name="connsiteY2" fmla="*/ 91256 h 815451"/>
                <a:gd name="connsiteX3" fmla="*/ 1061621 w 1558763"/>
                <a:gd name="connsiteY3" fmla="*/ 106497 h 815451"/>
                <a:gd name="connsiteX4" fmla="*/ 1244501 w 1558763"/>
                <a:gd name="connsiteY4" fmla="*/ 152217 h 815451"/>
                <a:gd name="connsiteX5" fmla="*/ 1374566 w 1558763"/>
                <a:gd name="connsiteY5" fmla="*/ 256356 h 815451"/>
                <a:gd name="connsiteX6" fmla="*/ 1556921 w 1558763"/>
                <a:gd name="connsiteY6" fmla="*/ 319857 h 815451"/>
                <a:gd name="connsiteX7" fmla="*/ 937051 w 1558763"/>
                <a:gd name="connsiteY7" fmla="*/ 595446 h 815451"/>
                <a:gd name="connsiteX8" fmla="*/ 726340 w 1558763"/>
                <a:gd name="connsiteY8" fmla="*/ 815157 h 815451"/>
                <a:gd name="connsiteX9" fmla="*/ 582195 w 1558763"/>
                <a:gd name="connsiteY9" fmla="*/ 791026 h 815451"/>
                <a:gd name="connsiteX10" fmla="*/ 360056 w 1558763"/>
                <a:gd name="connsiteY10" fmla="*/ 754196 h 815451"/>
                <a:gd name="connsiteX11" fmla="*/ 192941 w 1558763"/>
                <a:gd name="connsiteY11" fmla="*/ 738956 h 815451"/>
                <a:gd name="connsiteX12" fmla="*/ 74831 w 1558763"/>
                <a:gd name="connsiteY12" fmla="*/ 600526 h 815451"/>
                <a:gd name="connsiteX13" fmla="*/ 131981 w 1558763"/>
                <a:gd name="connsiteY13" fmla="*/ 388436 h 815451"/>
                <a:gd name="connsiteX14" fmla="*/ 318146 w 1558763"/>
                <a:gd name="connsiteY14" fmla="*/ 228416 h 815451"/>
                <a:gd name="connsiteX0" fmla="*/ 318146 w 1558763"/>
                <a:gd name="connsiteY0" fmla="*/ 228416 h 855586"/>
                <a:gd name="connsiteX1" fmla="*/ 543461 w 1558763"/>
                <a:gd name="connsiteY1" fmla="*/ 91256 h 855586"/>
                <a:gd name="connsiteX2" fmla="*/ 840641 w 1558763"/>
                <a:gd name="connsiteY2" fmla="*/ 91256 h 855586"/>
                <a:gd name="connsiteX3" fmla="*/ 1061621 w 1558763"/>
                <a:gd name="connsiteY3" fmla="*/ 106497 h 855586"/>
                <a:gd name="connsiteX4" fmla="*/ 1244501 w 1558763"/>
                <a:gd name="connsiteY4" fmla="*/ 152217 h 855586"/>
                <a:gd name="connsiteX5" fmla="*/ 1374566 w 1558763"/>
                <a:gd name="connsiteY5" fmla="*/ 256356 h 855586"/>
                <a:gd name="connsiteX6" fmla="*/ 1556921 w 1558763"/>
                <a:gd name="connsiteY6" fmla="*/ 319857 h 855586"/>
                <a:gd name="connsiteX7" fmla="*/ 937051 w 1558763"/>
                <a:gd name="connsiteY7" fmla="*/ 595446 h 855586"/>
                <a:gd name="connsiteX8" fmla="*/ 726340 w 1558763"/>
                <a:gd name="connsiteY8" fmla="*/ 815157 h 855586"/>
                <a:gd name="connsiteX9" fmla="*/ 582195 w 1558763"/>
                <a:gd name="connsiteY9" fmla="*/ 791026 h 855586"/>
                <a:gd name="connsiteX10" fmla="*/ 360056 w 1558763"/>
                <a:gd name="connsiteY10" fmla="*/ 754196 h 855586"/>
                <a:gd name="connsiteX11" fmla="*/ 192941 w 1558763"/>
                <a:gd name="connsiteY11" fmla="*/ 738956 h 855586"/>
                <a:gd name="connsiteX12" fmla="*/ 74831 w 1558763"/>
                <a:gd name="connsiteY12" fmla="*/ 600526 h 855586"/>
                <a:gd name="connsiteX13" fmla="*/ 131981 w 1558763"/>
                <a:gd name="connsiteY13" fmla="*/ 388436 h 855586"/>
                <a:gd name="connsiteX14" fmla="*/ 318146 w 1558763"/>
                <a:gd name="connsiteY14" fmla="*/ 228416 h 855586"/>
                <a:gd name="connsiteX0" fmla="*/ 318146 w 1558763"/>
                <a:gd name="connsiteY0" fmla="*/ 228416 h 869411"/>
                <a:gd name="connsiteX1" fmla="*/ 543461 w 1558763"/>
                <a:gd name="connsiteY1" fmla="*/ 91256 h 869411"/>
                <a:gd name="connsiteX2" fmla="*/ 840641 w 1558763"/>
                <a:gd name="connsiteY2" fmla="*/ 91256 h 869411"/>
                <a:gd name="connsiteX3" fmla="*/ 1061621 w 1558763"/>
                <a:gd name="connsiteY3" fmla="*/ 106497 h 869411"/>
                <a:gd name="connsiteX4" fmla="*/ 1244501 w 1558763"/>
                <a:gd name="connsiteY4" fmla="*/ 152217 h 869411"/>
                <a:gd name="connsiteX5" fmla="*/ 1374566 w 1558763"/>
                <a:gd name="connsiteY5" fmla="*/ 256356 h 869411"/>
                <a:gd name="connsiteX6" fmla="*/ 1556921 w 1558763"/>
                <a:gd name="connsiteY6" fmla="*/ 319857 h 869411"/>
                <a:gd name="connsiteX7" fmla="*/ 937051 w 1558763"/>
                <a:gd name="connsiteY7" fmla="*/ 595446 h 869411"/>
                <a:gd name="connsiteX8" fmla="*/ 726340 w 1558763"/>
                <a:gd name="connsiteY8" fmla="*/ 815157 h 869411"/>
                <a:gd name="connsiteX9" fmla="*/ 582195 w 1558763"/>
                <a:gd name="connsiteY9" fmla="*/ 791026 h 869411"/>
                <a:gd name="connsiteX10" fmla="*/ 360056 w 1558763"/>
                <a:gd name="connsiteY10" fmla="*/ 754196 h 869411"/>
                <a:gd name="connsiteX11" fmla="*/ 192941 w 1558763"/>
                <a:gd name="connsiteY11" fmla="*/ 738956 h 869411"/>
                <a:gd name="connsiteX12" fmla="*/ 74831 w 1558763"/>
                <a:gd name="connsiteY12" fmla="*/ 600526 h 869411"/>
                <a:gd name="connsiteX13" fmla="*/ 131981 w 1558763"/>
                <a:gd name="connsiteY13" fmla="*/ 388436 h 869411"/>
                <a:gd name="connsiteX14" fmla="*/ 318146 w 1558763"/>
                <a:gd name="connsiteY14" fmla="*/ 228416 h 869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8763" h="869411">
                  <a:moveTo>
                    <a:pt x="318146" y="228416"/>
                  </a:moveTo>
                  <a:cubicBezTo>
                    <a:pt x="355151" y="58236"/>
                    <a:pt x="481056" y="83636"/>
                    <a:pt x="543461" y="91256"/>
                  </a:cubicBezTo>
                  <a:cubicBezTo>
                    <a:pt x="751106" y="-106229"/>
                    <a:pt x="794921" y="76016"/>
                    <a:pt x="840641" y="91256"/>
                  </a:cubicBezTo>
                  <a:cubicBezTo>
                    <a:pt x="979706" y="-21139"/>
                    <a:pt x="995581" y="63317"/>
                    <a:pt x="1061621" y="106497"/>
                  </a:cubicBezTo>
                  <a:cubicBezTo>
                    <a:pt x="1198146" y="23312"/>
                    <a:pt x="1206401" y="98877"/>
                    <a:pt x="1244501" y="152217"/>
                  </a:cubicBezTo>
                  <a:cubicBezTo>
                    <a:pt x="1473064" y="100147"/>
                    <a:pt x="1403178" y="222701"/>
                    <a:pt x="1374566" y="256356"/>
                  </a:cubicBezTo>
                  <a:cubicBezTo>
                    <a:pt x="1403776" y="286836"/>
                    <a:pt x="1578511" y="241117"/>
                    <a:pt x="1556921" y="319857"/>
                  </a:cubicBezTo>
                  <a:cubicBezTo>
                    <a:pt x="1535331" y="398597"/>
                    <a:pt x="1071671" y="525596"/>
                    <a:pt x="937051" y="595446"/>
                  </a:cubicBezTo>
                  <a:cubicBezTo>
                    <a:pt x="777067" y="603066"/>
                    <a:pt x="886324" y="807537"/>
                    <a:pt x="726340" y="815157"/>
                  </a:cubicBezTo>
                  <a:cubicBezTo>
                    <a:pt x="657760" y="807537"/>
                    <a:pt x="650775" y="798646"/>
                    <a:pt x="582195" y="791026"/>
                  </a:cubicBezTo>
                  <a:cubicBezTo>
                    <a:pt x="447824" y="950199"/>
                    <a:pt x="376952" y="829973"/>
                    <a:pt x="360056" y="754196"/>
                  </a:cubicBezTo>
                  <a:cubicBezTo>
                    <a:pt x="316416" y="860876"/>
                    <a:pt x="201656" y="810076"/>
                    <a:pt x="192941" y="738956"/>
                  </a:cubicBezTo>
                  <a:cubicBezTo>
                    <a:pt x="-53439" y="848176"/>
                    <a:pt x="32286" y="637356"/>
                    <a:pt x="74831" y="600526"/>
                  </a:cubicBezTo>
                  <a:cubicBezTo>
                    <a:pt x="-83919" y="527501"/>
                    <a:pt x="46256" y="391611"/>
                    <a:pt x="131981" y="388436"/>
                  </a:cubicBezTo>
                  <a:cubicBezTo>
                    <a:pt x="124186" y="169996"/>
                    <a:pt x="256091" y="215081"/>
                    <a:pt x="318146" y="228416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: Rounded Corners 200">
              <a:extLst>
                <a:ext uri="{FF2B5EF4-FFF2-40B4-BE49-F238E27FC236}">
                  <a16:creationId xmlns:a16="http://schemas.microsoft.com/office/drawing/2014/main" id="{168CBE31-6E44-F443-6D0D-4B64777C4A26}"/>
                </a:ext>
              </a:extLst>
            </p:cNvPr>
            <p:cNvSpPr/>
            <p:nvPr/>
          </p:nvSpPr>
          <p:spPr>
            <a:xfrm rot="21321484">
              <a:off x="4557366" y="1852596"/>
              <a:ext cx="1087387" cy="73452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">
              <a:extLst>
                <a:ext uri="{FF2B5EF4-FFF2-40B4-BE49-F238E27FC236}">
                  <a16:creationId xmlns:a16="http://schemas.microsoft.com/office/drawing/2014/main" id="{F2BBF0A8-2EF3-07E1-1299-6ED8FB8CF667}"/>
                </a:ext>
              </a:extLst>
            </p:cNvPr>
            <p:cNvSpPr/>
            <p:nvPr/>
          </p:nvSpPr>
          <p:spPr>
            <a:xfrm>
              <a:off x="4413068" y="945193"/>
              <a:ext cx="1451106" cy="1504366"/>
            </a:xfrm>
            <a:custGeom>
              <a:avLst/>
              <a:gdLst>
                <a:gd name="connsiteX0" fmla="*/ 0 w 838200"/>
                <a:gd name="connsiteY0" fmla="*/ 0 h 304800"/>
                <a:gd name="connsiteX1" fmla="*/ 838200 w 838200"/>
                <a:gd name="connsiteY1" fmla="*/ 0 h 304800"/>
                <a:gd name="connsiteX2" fmla="*/ 838200 w 838200"/>
                <a:gd name="connsiteY2" fmla="*/ 304800 h 304800"/>
                <a:gd name="connsiteX3" fmla="*/ 0 w 838200"/>
                <a:gd name="connsiteY3" fmla="*/ 304800 h 304800"/>
                <a:gd name="connsiteX4" fmla="*/ 0 w 838200"/>
                <a:gd name="connsiteY4" fmla="*/ 0 h 304800"/>
                <a:gd name="connsiteX0" fmla="*/ 0 w 838200"/>
                <a:gd name="connsiteY0" fmla="*/ 0 h 647700"/>
                <a:gd name="connsiteX1" fmla="*/ 838200 w 838200"/>
                <a:gd name="connsiteY1" fmla="*/ 0 h 647700"/>
                <a:gd name="connsiteX2" fmla="*/ 838200 w 838200"/>
                <a:gd name="connsiteY2" fmla="*/ 304800 h 647700"/>
                <a:gd name="connsiteX3" fmla="*/ 38100 w 838200"/>
                <a:gd name="connsiteY3" fmla="*/ 647700 h 647700"/>
                <a:gd name="connsiteX4" fmla="*/ 0 w 838200"/>
                <a:gd name="connsiteY4" fmla="*/ 0 h 647700"/>
                <a:gd name="connsiteX0" fmla="*/ 0 w 939800"/>
                <a:gd name="connsiteY0" fmla="*/ 114300 h 647700"/>
                <a:gd name="connsiteX1" fmla="*/ 939800 w 939800"/>
                <a:gd name="connsiteY1" fmla="*/ 0 h 647700"/>
                <a:gd name="connsiteX2" fmla="*/ 939800 w 939800"/>
                <a:gd name="connsiteY2" fmla="*/ 304800 h 647700"/>
                <a:gd name="connsiteX3" fmla="*/ 139700 w 939800"/>
                <a:gd name="connsiteY3" fmla="*/ 647700 h 647700"/>
                <a:gd name="connsiteX4" fmla="*/ 0 w 939800"/>
                <a:gd name="connsiteY4" fmla="*/ 114300 h 647700"/>
                <a:gd name="connsiteX0" fmla="*/ 0 w 1130300"/>
                <a:gd name="connsiteY0" fmla="*/ 190500 h 723900"/>
                <a:gd name="connsiteX1" fmla="*/ 1130300 w 1130300"/>
                <a:gd name="connsiteY1" fmla="*/ 0 h 723900"/>
                <a:gd name="connsiteX2" fmla="*/ 939800 w 1130300"/>
                <a:gd name="connsiteY2" fmla="*/ 381000 h 723900"/>
                <a:gd name="connsiteX3" fmla="*/ 139700 w 1130300"/>
                <a:gd name="connsiteY3" fmla="*/ 723900 h 723900"/>
                <a:gd name="connsiteX4" fmla="*/ 0 w 1130300"/>
                <a:gd name="connsiteY4" fmla="*/ 190500 h 723900"/>
                <a:gd name="connsiteX0" fmla="*/ 0 w 1130300"/>
                <a:gd name="connsiteY0" fmla="*/ 190500 h 723900"/>
                <a:gd name="connsiteX1" fmla="*/ 1130300 w 1130300"/>
                <a:gd name="connsiteY1" fmla="*/ 0 h 723900"/>
                <a:gd name="connsiteX2" fmla="*/ 685800 w 1130300"/>
                <a:gd name="connsiteY2" fmla="*/ 381000 h 723900"/>
                <a:gd name="connsiteX3" fmla="*/ 139700 w 1130300"/>
                <a:gd name="connsiteY3" fmla="*/ 723900 h 723900"/>
                <a:gd name="connsiteX4" fmla="*/ 0 w 1130300"/>
                <a:gd name="connsiteY4" fmla="*/ 190500 h 723900"/>
                <a:gd name="connsiteX0" fmla="*/ 0 w 1107440"/>
                <a:gd name="connsiteY0" fmla="*/ 205740 h 723900"/>
                <a:gd name="connsiteX1" fmla="*/ 1107440 w 1107440"/>
                <a:gd name="connsiteY1" fmla="*/ 0 h 723900"/>
                <a:gd name="connsiteX2" fmla="*/ 662940 w 1107440"/>
                <a:gd name="connsiteY2" fmla="*/ 381000 h 723900"/>
                <a:gd name="connsiteX3" fmla="*/ 116840 w 1107440"/>
                <a:gd name="connsiteY3" fmla="*/ 723900 h 723900"/>
                <a:gd name="connsiteX4" fmla="*/ 0 w 1107440"/>
                <a:gd name="connsiteY4" fmla="*/ 205740 h 723900"/>
                <a:gd name="connsiteX0" fmla="*/ 109969 w 1217409"/>
                <a:gd name="connsiteY0" fmla="*/ 205740 h 723900"/>
                <a:gd name="connsiteX1" fmla="*/ 1217409 w 1217409"/>
                <a:gd name="connsiteY1" fmla="*/ 0 h 723900"/>
                <a:gd name="connsiteX2" fmla="*/ 772909 w 1217409"/>
                <a:gd name="connsiteY2" fmla="*/ 381000 h 723900"/>
                <a:gd name="connsiteX3" fmla="*/ 226809 w 1217409"/>
                <a:gd name="connsiteY3" fmla="*/ 723900 h 723900"/>
                <a:gd name="connsiteX4" fmla="*/ 109969 w 1217409"/>
                <a:gd name="connsiteY4" fmla="*/ 205740 h 723900"/>
                <a:gd name="connsiteX0" fmla="*/ 115280 w 1222720"/>
                <a:gd name="connsiteY0" fmla="*/ 205740 h 723900"/>
                <a:gd name="connsiteX1" fmla="*/ 1222720 w 1222720"/>
                <a:gd name="connsiteY1" fmla="*/ 0 h 723900"/>
                <a:gd name="connsiteX2" fmla="*/ 778220 w 1222720"/>
                <a:gd name="connsiteY2" fmla="*/ 381000 h 723900"/>
                <a:gd name="connsiteX3" fmla="*/ 232120 w 1222720"/>
                <a:gd name="connsiteY3" fmla="*/ 723900 h 723900"/>
                <a:gd name="connsiteX4" fmla="*/ 115280 w 1222720"/>
                <a:gd name="connsiteY4" fmla="*/ 205740 h 723900"/>
                <a:gd name="connsiteX0" fmla="*/ 115280 w 1192240"/>
                <a:gd name="connsiteY0" fmla="*/ 190500 h 708660"/>
                <a:gd name="connsiteX1" fmla="*/ 1192240 w 1192240"/>
                <a:gd name="connsiteY1" fmla="*/ 0 h 708660"/>
                <a:gd name="connsiteX2" fmla="*/ 778220 w 1192240"/>
                <a:gd name="connsiteY2" fmla="*/ 365760 h 708660"/>
                <a:gd name="connsiteX3" fmla="*/ 232120 w 1192240"/>
                <a:gd name="connsiteY3" fmla="*/ 708660 h 708660"/>
                <a:gd name="connsiteX4" fmla="*/ 115280 w 1192240"/>
                <a:gd name="connsiteY4" fmla="*/ 190500 h 708660"/>
                <a:gd name="connsiteX0" fmla="*/ 115280 w 1192240"/>
                <a:gd name="connsiteY0" fmla="*/ 277914 h 796074"/>
                <a:gd name="connsiteX1" fmla="*/ 1192240 w 1192240"/>
                <a:gd name="connsiteY1" fmla="*/ 87414 h 796074"/>
                <a:gd name="connsiteX2" fmla="*/ 778220 w 1192240"/>
                <a:gd name="connsiteY2" fmla="*/ 453174 h 796074"/>
                <a:gd name="connsiteX3" fmla="*/ 232120 w 1192240"/>
                <a:gd name="connsiteY3" fmla="*/ 796074 h 796074"/>
                <a:gd name="connsiteX4" fmla="*/ 115280 w 1192240"/>
                <a:gd name="connsiteY4" fmla="*/ 277914 h 796074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410723"/>
                <a:gd name="connsiteY0" fmla="*/ 301950 h 1096969"/>
                <a:gd name="connsiteX1" fmla="*/ 1192240 w 1410723"/>
                <a:gd name="connsiteY1" fmla="*/ 111450 h 1096969"/>
                <a:gd name="connsiteX2" fmla="*/ 1405601 w 1410723"/>
                <a:gd name="connsiteY2" fmla="*/ 1096969 h 1096969"/>
                <a:gd name="connsiteX3" fmla="*/ 778220 w 1410723"/>
                <a:gd name="connsiteY3" fmla="*/ 477210 h 1096969"/>
                <a:gd name="connsiteX4" fmla="*/ 232120 w 1410723"/>
                <a:gd name="connsiteY4" fmla="*/ 820110 h 1096969"/>
                <a:gd name="connsiteX5" fmla="*/ 115280 w 1410723"/>
                <a:gd name="connsiteY5" fmla="*/ 301950 h 1096969"/>
                <a:gd name="connsiteX0" fmla="*/ 115280 w 1461102"/>
                <a:gd name="connsiteY0" fmla="*/ 301950 h 1096969"/>
                <a:gd name="connsiteX1" fmla="*/ 1192240 w 1461102"/>
                <a:gd name="connsiteY1" fmla="*/ 111450 h 1096969"/>
                <a:gd name="connsiteX2" fmla="*/ 1405601 w 1461102"/>
                <a:gd name="connsiteY2" fmla="*/ 1096969 h 1096969"/>
                <a:gd name="connsiteX3" fmla="*/ 778220 w 1461102"/>
                <a:gd name="connsiteY3" fmla="*/ 477210 h 1096969"/>
                <a:gd name="connsiteX4" fmla="*/ 232120 w 1461102"/>
                <a:gd name="connsiteY4" fmla="*/ 820110 h 1096969"/>
                <a:gd name="connsiteX5" fmla="*/ 115280 w 1461102"/>
                <a:gd name="connsiteY5" fmla="*/ 301950 h 1096969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8220 w 1461102"/>
                <a:gd name="connsiteY4" fmla="*/ 47721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500871"/>
                <a:gd name="connsiteX1" fmla="*/ 1192240 w 1461102"/>
                <a:gd name="connsiteY1" fmla="*/ 111450 h 1500871"/>
                <a:gd name="connsiteX2" fmla="*/ 1405601 w 1461102"/>
                <a:gd name="connsiteY2" fmla="*/ 1096969 h 1500871"/>
                <a:gd name="connsiteX3" fmla="*/ 681700 w 1461102"/>
                <a:gd name="connsiteY3" fmla="*/ 1500828 h 1500871"/>
                <a:gd name="connsiteX4" fmla="*/ 879820 w 1461102"/>
                <a:gd name="connsiteY4" fmla="*/ 1074109 h 1500871"/>
                <a:gd name="connsiteX5" fmla="*/ 770600 w 1461102"/>
                <a:gd name="connsiteY5" fmla="*/ 507690 h 1500871"/>
                <a:gd name="connsiteX6" fmla="*/ 232120 w 1461102"/>
                <a:gd name="connsiteY6" fmla="*/ 820110 h 1500871"/>
                <a:gd name="connsiteX7" fmla="*/ 115280 w 1461102"/>
                <a:gd name="connsiteY7" fmla="*/ 301950 h 1500871"/>
                <a:gd name="connsiteX0" fmla="*/ 115280 w 1448094"/>
                <a:gd name="connsiteY0" fmla="*/ 301950 h 1500870"/>
                <a:gd name="connsiteX1" fmla="*/ 1192240 w 1448094"/>
                <a:gd name="connsiteY1" fmla="*/ 111450 h 1500870"/>
                <a:gd name="connsiteX2" fmla="*/ 1382741 w 1448094"/>
                <a:gd name="connsiteY2" fmla="*/ 1089349 h 1500870"/>
                <a:gd name="connsiteX3" fmla="*/ 681700 w 1448094"/>
                <a:gd name="connsiteY3" fmla="*/ 1500828 h 1500870"/>
                <a:gd name="connsiteX4" fmla="*/ 879820 w 1448094"/>
                <a:gd name="connsiteY4" fmla="*/ 1074109 h 1500870"/>
                <a:gd name="connsiteX5" fmla="*/ 770600 w 1448094"/>
                <a:gd name="connsiteY5" fmla="*/ 507690 h 1500870"/>
                <a:gd name="connsiteX6" fmla="*/ 232120 w 1448094"/>
                <a:gd name="connsiteY6" fmla="*/ 820110 h 1500870"/>
                <a:gd name="connsiteX7" fmla="*/ 115280 w 1448094"/>
                <a:gd name="connsiteY7" fmla="*/ 301950 h 1500870"/>
                <a:gd name="connsiteX0" fmla="*/ 115280 w 1448094"/>
                <a:gd name="connsiteY0" fmla="*/ 301950 h 1500872"/>
                <a:gd name="connsiteX1" fmla="*/ 1192240 w 1448094"/>
                <a:gd name="connsiteY1" fmla="*/ 111450 h 1500872"/>
                <a:gd name="connsiteX2" fmla="*/ 1382741 w 1448094"/>
                <a:gd name="connsiteY2" fmla="*/ 1089349 h 1500872"/>
                <a:gd name="connsiteX3" fmla="*/ 681700 w 1448094"/>
                <a:gd name="connsiteY3" fmla="*/ 1500828 h 1500872"/>
                <a:gd name="connsiteX4" fmla="*/ 879820 w 1448094"/>
                <a:gd name="connsiteY4" fmla="*/ 1074109 h 1500872"/>
                <a:gd name="connsiteX5" fmla="*/ 770600 w 1448094"/>
                <a:gd name="connsiteY5" fmla="*/ 507690 h 1500872"/>
                <a:gd name="connsiteX6" fmla="*/ 232120 w 1448094"/>
                <a:gd name="connsiteY6" fmla="*/ 820110 h 1500872"/>
                <a:gd name="connsiteX7" fmla="*/ 115280 w 1448094"/>
                <a:gd name="connsiteY7" fmla="*/ 301950 h 1500872"/>
                <a:gd name="connsiteX0" fmla="*/ 115280 w 1448094"/>
                <a:gd name="connsiteY0" fmla="*/ 301950 h 1500872"/>
                <a:gd name="connsiteX1" fmla="*/ 1192240 w 1448094"/>
                <a:gd name="connsiteY1" fmla="*/ 111450 h 1500872"/>
                <a:gd name="connsiteX2" fmla="*/ 1382741 w 1448094"/>
                <a:gd name="connsiteY2" fmla="*/ 1089349 h 1500872"/>
                <a:gd name="connsiteX3" fmla="*/ 681700 w 1448094"/>
                <a:gd name="connsiteY3" fmla="*/ 1500828 h 1500872"/>
                <a:gd name="connsiteX4" fmla="*/ 879820 w 1448094"/>
                <a:gd name="connsiteY4" fmla="*/ 1074109 h 1500872"/>
                <a:gd name="connsiteX5" fmla="*/ 770600 w 1448094"/>
                <a:gd name="connsiteY5" fmla="*/ 507690 h 1500872"/>
                <a:gd name="connsiteX6" fmla="*/ 232120 w 1448094"/>
                <a:gd name="connsiteY6" fmla="*/ 820110 h 1500872"/>
                <a:gd name="connsiteX7" fmla="*/ 115280 w 1448094"/>
                <a:gd name="connsiteY7" fmla="*/ 301950 h 1500872"/>
                <a:gd name="connsiteX0" fmla="*/ 115280 w 1448094"/>
                <a:gd name="connsiteY0" fmla="*/ 301950 h 1501208"/>
                <a:gd name="connsiteX1" fmla="*/ 1192240 w 1448094"/>
                <a:gd name="connsiteY1" fmla="*/ 111450 h 1501208"/>
                <a:gd name="connsiteX2" fmla="*/ 1382741 w 1448094"/>
                <a:gd name="connsiteY2" fmla="*/ 1089349 h 1501208"/>
                <a:gd name="connsiteX3" fmla="*/ 681700 w 1448094"/>
                <a:gd name="connsiteY3" fmla="*/ 1500828 h 1501208"/>
                <a:gd name="connsiteX4" fmla="*/ 879820 w 1448094"/>
                <a:gd name="connsiteY4" fmla="*/ 1074109 h 1501208"/>
                <a:gd name="connsiteX5" fmla="*/ 770600 w 1448094"/>
                <a:gd name="connsiteY5" fmla="*/ 507690 h 1501208"/>
                <a:gd name="connsiteX6" fmla="*/ 232120 w 1448094"/>
                <a:gd name="connsiteY6" fmla="*/ 820110 h 1501208"/>
                <a:gd name="connsiteX7" fmla="*/ 115280 w 1448094"/>
                <a:gd name="connsiteY7" fmla="*/ 301950 h 1501208"/>
                <a:gd name="connsiteX0" fmla="*/ 115280 w 1448094"/>
                <a:gd name="connsiteY0" fmla="*/ 301950 h 1501346"/>
                <a:gd name="connsiteX1" fmla="*/ 1192240 w 1448094"/>
                <a:gd name="connsiteY1" fmla="*/ 111450 h 1501346"/>
                <a:gd name="connsiteX2" fmla="*/ 1382741 w 1448094"/>
                <a:gd name="connsiteY2" fmla="*/ 1089349 h 1501346"/>
                <a:gd name="connsiteX3" fmla="*/ 681700 w 1448094"/>
                <a:gd name="connsiteY3" fmla="*/ 1500828 h 1501346"/>
                <a:gd name="connsiteX4" fmla="*/ 613120 w 1448094"/>
                <a:gd name="connsiteY4" fmla="*/ 1119828 h 1501346"/>
                <a:gd name="connsiteX5" fmla="*/ 879820 w 1448094"/>
                <a:gd name="connsiteY5" fmla="*/ 1074109 h 1501346"/>
                <a:gd name="connsiteX6" fmla="*/ 770600 w 1448094"/>
                <a:gd name="connsiteY6" fmla="*/ 507690 h 1501346"/>
                <a:gd name="connsiteX7" fmla="*/ 232120 w 1448094"/>
                <a:gd name="connsiteY7" fmla="*/ 820110 h 1501346"/>
                <a:gd name="connsiteX8" fmla="*/ 115280 w 1448094"/>
                <a:gd name="connsiteY8" fmla="*/ 301950 h 1501346"/>
                <a:gd name="connsiteX0" fmla="*/ 115280 w 1448094"/>
                <a:gd name="connsiteY0" fmla="*/ 301950 h 1502185"/>
                <a:gd name="connsiteX1" fmla="*/ 1192240 w 1448094"/>
                <a:gd name="connsiteY1" fmla="*/ 111450 h 1502185"/>
                <a:gd name="connsiteX2" fmla="*/ 1382741 w 1448094"/>
                <a:gd name="connsiteY2" fmla="*/ 1089349 h 1502185"/>
                <a:gd name="connsiteX3" fmla="*/ 681700 w 1448094"/>
                <a:gd name="connsiteY3" fmla="*/ 1500828 h 1502185"/>
                <a:gd name="connsiteX4" fmla="*/ 209260 w 1448094"/>
                <a:gd name="connsiteY4" fmla="*/ 845508 h 1502185"/>
                <a:gd name="connsiteX5" fmla="*/ 613120 w 1448094"/>
                <a:gd name="connsiteY5" fmla="*/ 1119828 h 1502185"/>
                <a:gd name="connsiteX6" fmla="*/ 879820 w 1448094"/>
                <a:gd name="connsiteY6" fmla="*/ 1074109 h 1502185"/>
                <a:gd name="connsiteX7" fmla="*/ 770600 w 1448094"/>
                <a:gd name="connsiteY7" fmla="*/ 507690 h 1502185"/>
                <a:gd name="connsiteX8" fmla="*/ 232120 w 1448094"/>
                <a:gd name="connsiteY8" fmla="*/ 820110 h 1502185"/>
                <a:gd name="connsiteX9" fmla="*/ 115280 w 1448094"/>
                <a:gd name="connsiteY9" fmla="*/ 301950 h 1502185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788380 w 1448094"/>
                <a:gd name="connsiteY5" fmla="*/ 1043627 h 1504366"/>
                <a:gd name="connsiteX6" fmla="*/ 613120 w 1448094"/>
                <a:gd name="connsiteY6" fmla="*/ 1119828 h 1504366"/>
                <a:gd name="connsiteX7" fmla="*/ 879820 w 1448094"/>
                <a:gd name="connsiteY7" fmla="*/ 1074109 h 1504366"/>
                <a:gd name="connsiteX8" fmla="*/ 770600 w 1448094"/>
                <a:gd name="connsiteY8" fmla="*/ 507690 h 1504366"/>
                <a:gd name="connsiteX9" fmla="*/ 232120 w 1448094"/>
                <a:gd name="connsiteY9" fmla="*/ 820110 h 1504366"/>
                <a:gd name="connsiteX10" fmla="*/ 115280 w 1448094"/>
                <a:gd name="connsiteY10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1236 w 1448094"/>
                <a:gd name="connsiteY6" fmla="*/ 1098396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1236 w 1448094"/>
                <a:gd name="connsiteY6" fmla="*/ 1098396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106" h="1504366">
                  <a:moveTo>
                    <a:pt x="118292" y="301950"/>
                  </a:moveTo>
                  <a:cubicBezTo>
                    <a:pt x="294399" y="93670"/>
                    <a:pt x="790545" y="-145090"/>
                    <a:pt x="1195252" y="111450"/>
                  </a:cubicBezTo>
                  <a:cubicBezTo>
                    <a:pt x="1573712" y="272316"/>
                    <a:pt x="1434013" y="1042783"/>
                    <a:pt x="1385753" y="1089349"/>
                  </a:cubicBezTo>
                  <a:cubicBezTo>
                    <a:pt x="1301933" y="1263762"/>
                    <a:pt x="1061902" y="1512258"/>
                    <a:pt x="684712" y="1500828"/>
                  </a:cubicBezTo>
                  <a:cubicBezTo>
                    <a:pt x="555172" y="1535118"/>
                    <a:pt x="177982" y="1320488"/>
                    <a:pt x="212272" y="845508"/>
                  </a:cubicBezTo>
                  <a:cubicBezTo>
                    <a:pt x="198144" y="636752"/>
                    <a:pt x="905851" y="154785"/>
                    <a:pt x="971891" y="850745"/>
                  </a:cubicBezTo>
                  <a:cubicBezTo>
                    <a:pt x="948872" y="1034736"/>
                    <a:pt x="856321" y="1099348"/>
                    <a:pt x="789011" y="1122208"/>
                  </a:cubicBezTo>
                  <a:cubicBezTo>
                    <a:pt x="775042" y="893608"/>
                    <a:pt x="541519" y="997750"/>
                    <a:pt x="616132" y="1119828"/>
                  </a:cubicBezTo>
                  <a:cubicBezTo>
                    <a:pt x="669472" y="1174438"/>
                    <a:pt x="812135" y="1163432"/>
                    <a:pt x="882832" y="1074109"/>
                  </a:cubicBezTo>
                  <a:cubicBezTo>
                    <a:pt x="975965" y="969123"/>
                    <a:pt x="1049097" y="638394"/>
                    <a:pt x="773612" y="507690"/>
                  </a:cubicBezTo>
                  <a:cubicBezTo>
                    <a:pt x="666827" y="469590"/>
                    <a:pt x="359538" y="489593"/>
                    <a:pt x="220844" y="808204"/>
                  </a:cubicBezTo>
                  <a:cubicBezTo>
                    <a:pt x="151417" y="772644"/>
                    <a:pt x="-170421" y="741370"/>
                    <a:pt x="118292" y="301950"/>
                  </a:cubicBezTo>
                  <a:close/>
                </a:path>
              </a:pathLst>
            </a:custGeom>
            <a:solidFill>
              <a:srgbClr val="E5B67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E6708C7-0BBC-BB58-CAF3-A921D523F79C}"/>
                </a:ext>
              </a:extLst>
            </p:cNvPr>
            <p:cNvSpPr/>
            <p:nvPr/>
          </p:nvSpPr>
          <p:spPr>
            <a:xfrm>
              <a:off x="4735773" y="1092922"/>
              <a:ext cx="72625" cy="476571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7296 w 27296"/>
                <a:gd name="connsiteY0" fmla="*/ 476571 h 476571"/>
                <a:gd name="connsiteX1" fmla="*/ 0 w 27296"/>
                <a:gd name="connsiteY1" fmla="*/ 0 h 476571"/>
                <a:gd name="connsiteX0" fmla="*/ 27296 w 53205"/>
                <a:gd name="connsiteY0" fmla="*/ 476571 h 476571"/>
                <a:gd name="connsiteX1" fmla="*/ 0 w 53205"/>
                <a:gd name="connsiteY1" fmla="*/ 0 h 476571"/>
                <a:gd name="connsiteX0" fmla="*/ 27296 w 72625"/>
                <a:gd name="connsiteY0" fmla="*/ 476571 h 476571"/>
                <a:gd name="connsiteX1" fmla="*/ 0 w 72625"/>
                <a:gd name="connsiteY1" fmla="*/ 0 h 47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625" h="476571">
                  <a:moveTo>
                    <a:pt x="27296" y="476571"/>
                  </a:moveTo>
                  <a:cubicBezTo>
                    <a:pt x="77728" y="347876"/>
                    <a:pt x="106836" y="153822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891700B0-3D45-1139-0DA8-19013FAEE55A}"/>
                </a:ext>
              </a:extLst>
            </p:cNvPr>
            <p:cNvSpPr/>
            <p:nvPr/>
          </p:nvSpPr>
          <p:spPr>
            <a:xfrm>
              <a:off x="5054612" y="969359"/>
              <a:ext cx="69962" cy="459902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7296 w 27296"/>
                <a:gd name="connsiteY0" fmla="*/ 459902 h 459902"/>
                <a:gd name="connsiteX1" fmla="*/ 0 w 27296"/>
                <a:gd name="connsiteY1" fmla="*/ 0 h 459902"/>
                <a:gd name="connsiteX0" fmla="*/ 27296 w 50087"/>
                <a:gd name="connsiteY0" fmla="*/ 459902 h 459902"/>
                <a:gd name="connsiteX1" fmla="*/ 0 w 50087"/>
                <a:gd name="connsiteY1" fmla="*/ 0 h 459902"/>
                <a:gd name="connsiteX0" fmla="*/ 27296 w 69962"/>
                <a:gd name="connsiteY0" fmla="*/ 459902 h 459902"/>
                <a:gd name="connsiteX1" fmla="*/ 0 w 69962"/>
                <a:gd name="connsiteY1" fmla="*/ 0 h 459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962" h="459902">
                  <a:moveTo>
                    <a:pt x="27296" y="459902"/>
                  </a:moveTo>
                  <a:cubicBezTo>
                    <a:pt x="77728" y="359783"/>
                    <a:pt x="99693" y="177635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E04E53-4784-9B80-07F3-C09F31C8C0DF}"/>
                </a:ext>
              </a:extLst>
            </p:cNvPr>
            <p:cNvSpPr/>
            <p:nvPr/>
          </p:nvSpPr>
          <p:spPr>
            <a:xfrm>
              <a:off x="5340753" y="984096"/>
              <a:ext cx="130232" cy="60515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01 w 185107"/>
                <a:gd name="connsiteY0" fmla="*/ 564677 h 564677"/>
                <a:gd name="connsiteX1" fmla="*/ 184937 w 185107"/>
                <a:gd name="connsiteY1" fmla="*/ 0 h 564677"/>
                <a:gd name="connsiteX0" fmla="*/ 0 w 184910"/>
                <a:gd name="connsiteY0" fmla="*/ 564677 h 564677"/>
                <a:gd name="connsiteX1" fmla="*/ 184636 w 184910"/>
                <a:gd name="connsiteY1" fmla="*/ 0 h 564677"/>
                <a:gd name="connsiteX0" fmla="*/ 0 w 111461"/>
                <a:gd name="connsiteY0" fmla="*/ 586109 h 586109"/>
                <a:gd name="connsiteX1" fmla="*/ 110818 w 111461"/>
                <a:gd name="connsiteY1" fmla="*/ 0 h 586109"/>
                <a:gd name="connsiteX0" fmla="*/ 0 w 125043"/>
                <a:gd name="connsiteY0" fmla="*/ 586109 h 586109"/>
                <a:gd name="connsiteX1" fmla="*/ 110818 w 125043"/>
                <a:gd name="connsiteY1" fmla="*/ 0 h 586109"/>
                <a:gd name="connsiteX0" fmla="*/ 0 w 126004"/>
                <a:gd name="connsiteY0" fmla="*/ 586109 h 586109"/>
                <a:gd name="connsiteX1" fmla="*/ 110818 w 126004"/>
                <a:gd name="connsiteY1" fmla="*/ 0 h 586109"/>
                <a:gd name="connsiteX0" fmla="*/ 0 w 132359"/>
                <a:gd name="connsiteY0" fmla="*/ 586109 h 586109"/>
                <a:gd name="connsiteX1" fmla="*/ 117962 w 132359"/>
                <a:gd name="connsiteY1" fmla="*/ 0 h 586109"/>
                <a:gd name="connsiteX0" fmla="*/ 0 w 130232"/>
                <a:gd name="connsiteY0" fmla="*/ 605159 h 605159"/>
                <a:gd name="connsiteX1" fmla="*/ 115581 w 130232"/>
                <a:gd name="connsiteY1" fmla="*/ 0 h 60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0232" h="605159">
                  <a:moveTo>
                    <a:pt x="0" y="605159"/>
                  </a:moveTo>
                  <a:cubicBezTo>
                    <a:pt x="79008" y="564571"/>
                    <a:pt x="165268" y="189541"/>
                    <a:pt x="115581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F8BD0FD-DE28-3CCE-4EB5-6EE6FD901A09}"/>
                </a:ext>
              </a:extLst>
            </p:cNvPr>
            <p:cNvSpPr/>
            <p:nvPr/>
          </p:nvSpPr>
          <p:spPr>
            <a:xfrm>
              <a:off x="5368350" y="1280385"/>
              <a:ext cx="444300" cy="60335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147 w 401558"/>
                <a:gd name="connsiteY0" fmla="*/ 521815 h 521815"/>
                <a:gd name="connsiteX1" fmla="*/ 401476 w 401558"/>
                <a:gd name="connsiteY1" fmla="*/ 0 h 521815"/>
                <a:gd name="connsiteX0" fmla="*/ 140 w 420598"/>
                <a:gd name="connsiteY0" fmla="*/ 588490 h 588490"/>
                <a:gd name="connsiteX1" fmla="*/ 420519 w 420598"/>
                <a:gd name="connsiteY1" fmla="*/ 0 h 588490"/>
                <a:gd name="connsiteX0" fmla="*/ 0 w 420475"/>
                <a:gd name="connsiteY0" fmla="*/ 588490 h 588490"/>
                <a:gd name="connsiteX1" fmla="*/ 420379 w 420475"/>
                <a:gd name="connsiteY1" fmla="*/ 0 h 588490"/>
                <a:gd name="connsiteX0" fmla="*/ 0 w 434759"/>
                <a:gd name="connsiteY0" fmla="*/ 583728 h 583728"/>
                <a:gd name="connsiteX1" fmla="*/ 434666 w 434759"/>
                <a:gd name="connsiteY1" fmla="*/ 0 h 583728"/>
                <a:gd name="connsiteX0" fmla="*/ 0 w 434776"/>
                <a:gd name="connsiteY0" fmla="*/ 583728 h 583766"/>
                <a:gd name="connsiteX1" fmla="*/ 434666 w 434776"/>
                <a:gd name="connsiteY1" fmla="*/ 0 h 583766"/>
                <a:gd name="connsiteX0" fmla="*/ 0 w 434779"/>
                <a:gd name="connsiteY0" fmla="*/ 583728 h 584334"/>
                <a:gd name="connsiteX1" fmla="*/ 434666 w 434779"/>
                <a:gd name="connsiteY1" fmla="*/ 0 h 584334"/>
                <a:gd name="connsiteX0" fmla="*/ 0 w 437159"/>
                <a:gd name="connsiteY0" fmla="*/ 593253 h 593846"/>
                <a:gd name="connsiteX1" fmla="*/ 437047 w 437159"/>
                <a:gd name="connsiteY1" fmla="*/ 0 h 593846"/>
                <a:gd name="connsiteX0" fmla="*/ 0 w 444300"/>
                <a:gd name="connsiteY0" fmla="*/ 612303 h 612872"/>
                <a:gd name="connsiteX1" fmla="*/ 444191 w 444300"/>
                <a:gd name="connsiteY1" fmla="*/ 0 h 612872"/>
                <a:gd name="connsiteX0" fmla="*/ 0 w 444300"/>
                <a:gd name="connsiteY0" fmla="*/ 602778 h 603359"/>
                <a:gd name="connsiteX1" fmla="*/ 444191 w 444300"/>
                <a:gd name="connsiteY1" fmla="*/ 0 h 60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4300" h="603359">
                  <a:moveTo>
                    <a:pt x="0" y="602778"/>
                  </a:moveTo>
                  <a:cubicBezTo>
                    <a:pt x="138538" y="621722"/>
                    <a:pt x="451015" y="172872"/>
                    <a:pt x="444191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1B62F84-047C-04A0-D04C-4444DFD15F69}"/>
                </a:ext>
              </a:extLst>
            </p:cNvPr>
            <p:cNvSpPr/>
            <p:nvPr/>
          </p:nvSpPr>
          <p:spPr>
            <a:xfrm>
              <a:off x="5315163" y="1982624"/>
              <a:ext cx="301140" cy="28130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4915 w 24915"/>
                <a:gd name="connsiteY0" fmla="*/ 419421 h 419421"/>
                <a:gd name="connsiteX1" fmla="*/ 0 w 24915"/>
                <a:gd name="connsiteY1" fmla="*/ 0 h 419421"/>
                <a:gd name="connsiteX0" fmla="*/ 301140 w 301140"/>
                <a:gd name="connsiteY0" fmla="*/ 281309 h 281309"/>
                <a:gd name="connsiteX1" fmla="*/ 0 w 301140"/>
                <a:gd name="connsiteY1" fmla="*/ 0 h 281309"/>
                <a:gd name="connsiteX0" fmla="*/ 301140 w 301140"/>
                <a:gd name="connsiteY0" fmla="*/ 281309 h 281309"/>
                <a:gd name="connsiteX1" fmla="*/ 0 w 301140"/>
                <a:gd name="connsiteY1" fmla="*/ 0 h 28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140" h="281309">
                  <a:moveTo>
                    <a:pt x="301140" y="281309"/>
                  </a:moveTo>
                  <a:cubicBezTo>
                    <a:pt x="196791" y="266914"/>
                    <a:pt x="6824" y="172872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DA18272-4DAF-2AFF-0108-4235225B4739}"/>
                </a:ext>
              </a:extLst>
            </p:cNvPr>
            <p:cNvSpPr/>
            <p:nvPr/>
          </p:nvSpPr>
          <p:spPr>
            <a:xfrm>
              <a:off x="5014210" y="2083552"/>
              <a:ext cx="80256" cy="357508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547 w 92625"/>
                <a:gd name="connsiteY0" fmla="*/ 255114 h 255114"/>
                <a:gd name="connsiteX1" fmla="*/ 92314 w 92625"/>
                <a:gd name="connsiteY1" fmla="*/ 0 h 255114"/>
                <a:gd name="connsiteX0" fmla="*/ 22533 w 22533"/>
                <a:gd name="connsiteY0" fmla="*/ 357508 h 357508"/>
                <a:gd name="connsiteX1" fmla="*/ 0 w 22533"/>
                <a:gd name="connsiteY1" fmla="*/ 0 h 357508"/>
                <a:gd name="connsiteX0" fmla="*/ 60620 w 60620"/>
                <a:gd name="connsiteY0" fmla="*/ 357508 h 357508"/>
                <a:gd name="connsiteX1" fmla="*/ 38087 w 60620"/>
                <a:gd name="connsiteY1" fmla="*/ 0 h 357508"/>
                <a:gd name="connsiteX0" fmla="*/ 80256 w 80256"/>
                <a:gd name="connsiteY0" fmla="*/ 357508 h 357508"/>
                <a:gd name="connsiteX1" fmla="*/ 57723 w 80256"/>
                <a:gd name="connsiteY1" fmla="*/ 0 h 35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256" h="357508">
                  <a:moveTo>
                    <a:pt x="80256" y="357508"/>
                  </a:moveTo>
                  <a:cubicBezTo>
                    <a:pt x="-45524" y="250244"/>
                    <a:pt x="253" y="99053"/>
                    <a:pt x="57723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41F17E2-FB98-D038-462C-C8D304B02E91}"/>
                </a:ext>
              </a:extLst>
            </p:cNvPr>
            <p:cNvSpPr/>
            <p:nvPr/>
          </p:nvSpPr>
          <p:spPr>
            <a:xfrm>
              <a:off x="4694468" y="1972659"/>
              <a:ext cx="316221" cy="186437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95596 w 395596"/>
                <a:gd name="connsiteY0" fmla="*/ 88427 h 88427"/>
                <a:gd name="connsiteX1" fmla="*/ 0 w 395596"/>
                <a:gd name="connsiteY1" fmla="*/ 0 h 88427"/>
                <a:gd name="connsiteX0" fmla="*/ 395596 w 395596"/>
                <a:gd name="connsiteY0" fmla="*/ 115035 h 115035"/>
                <a:gd name="connsiteX1" fmla="*/ 0 w 395596"/>
                <a:gd name="connsiteY1" fmla="*/ 26608 h 115035"/>
                <a:gd name="connsiteX0" fmla="*/ 332096 w 332096"/>
                <a:gd name="connsiteY0" fmla="*/ 46716 h 186889"/>
                <a:gd name="connsiteX1" fmla="*/ 0 w 332096"/>
                <a:gd name="connsiteY1" fmla="*/ 186889 h 186889"/>
                <a:gd name="connsiteX0" fmla="*/ 332096 w 332096"/>
                <a:gd name="connsiteY0" fmla="*/ 63863 h 204036"/>
                <a:gd name="connsiteX1" fmla="*/ 0 w 332096"/>
                <a:gd name="connsiteY1" fmla="*/ 204036 h 204036"/>
                <a:gd name="connsiteX0" fmla="*/ 309871 w 309871"/>
                <a:gd name="connsiteY0" fmla="*/ 63863 h 204036"/>
                <a:gd name="connsiteX1" fmla="*/ 0 w 309871"/>
                <a:gd name="connsiteY1" fmla="*/ 204036 h 204036"/>
                <a:gd name="connsiteX0" fmla="*/ 309871 w 309871"/>
                <a:gd name="connsiteY0" fmla="*/ 24891 h 165064"/>
                <a:gd name="connsiteX1" fmla="*/ 0 w 309871"/>
                <a:gd name="connsiteY1" fmla="*/ 165064 h 165064"/>
                <a:gd name="connsiteX0" fmla="*/ 316221 w 316221"/>
                <a:gd name="connsiteY0" fmla="*/ 22237 h 178285"/>
                <a:gd name="connsiteX1" fmla="*/ 0 w 316221"/>
                <a:gd name="connsiteY1" fmla="*/ 178285 h 178285"/>
                <a:gd name="connsiteX0" fmla="*/ 316221 w 316221"/>
                <a:gd name="connsiteY0" fmla="*/ 20864 h 186437"/>
                <a:gd name="connsiteX1" fmla="*/ 0 w 316221"/>
                <a:gd name="connsiteY1" fmla="*/ 186437 h 18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6221" h="186437">
                  <a:moveTo>
                    <a:pt x="316221" y="20864"/>
                  </a:moveTo>
                  <a:cubicBezTo>
                    <a:pt x="218222" y="-40362"/>
                    <a:pt x="25874" y="38634"/>
                    <a:pt x="0" y="186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0F30397D-D92B-0C28-20C2-B771084A3B16}"/>
                </a:ext>
              </a:extLst>
            </p:cNvPr>
            <p:cNvSpPr/>
            <p:nvPr/>
          </p:nvSpPr>
          <p:spPr>
            <a:xfrm rot="4671889">
              <a:off x="4735414" y="1630500"/>
              <a:ext cx="447270" cy="212015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95596 w 395596"/>
                <a:gd name="connsiteY0" fmla="*/ 88427 h 88427"/>
                <a:gd name="connsiteX1" fmla="*/ 0 w 395596"/>
                <a:gd name="connsiteY1" fmla="*/ 0 h 88427"/>
                <a:gd name="connsiteX0" fmla="*/ 395596 w 395596"/>
                <a:gd name="connsiteY0" fmla="*/ 115035 h 115035"/>
                <a:gd name="connsiteX1" fmla="*/ 0 w 395596"/>
                <a:gd name="connsiteY1" fmla="*/ 26608 h 115035"/>
                <a:gd name="connsiteX0" fmla="*/ 332096 w 332096"/>
                <a:gd name="connsiteY0" fmla="*/ 46716 h 186889"/>
                <a:gd name="connsiteX1" fmla="*/ 0 w 332096"/>
                <a:gd name="connsiteY1" fmla="*/ 186889 h 186889"/>
                <a:gd name="connsiteX0" fmla="*/ 332096 w 332096"/>
                <a:gd name="connsiteY0" fmla="*/ 63863 h 204036"/>
                <a:gd name="connsiteX1" fmla="*/ 0 w 332096"/>
                <a:gd name="connsiteY1" fmla="*/ 204036 h 204036"/>
                <a:gd name="connsiteX0" fmla="*/ 309871 w 309871"/>
                <a:gd name="connsiteY0" fmla="*/ 63863 h 204036"/>
                <a:gd name="connsiteX1" fmla="*/ 0 w 309871"/>
                <a:gd name="connsiteY1" fmla="*/ 204036 h 204036"/>
                <a:gd name="connsiteX0" fmla="*/ 309871 w 309871"/>
                <a:gd name="connsiteY0" fmla="*/ 24891 h 165064"/>
                <a:gd name="connsiteX1" fmla="*/ 0 w 309871"/>
                <a:gd name="connsiteY1" fmla="*/ 165064 h 165064"/>
                <a:gd name="connsiteX0" fmla="*/ 316221 w 316221"/>
                <a:gd name="connsiteY0" fmla="*/ 22237 h 178285"/>
                <a:gd name="connsiteX1" fmla="*/ 0 w 316221"/>
                <a:gd name="connsiteY1" fmla="*/ 178285 h 178285"/>
                <a:gd name="connsiteX0" fmla="*/ 316221 w 316221"/>
                <a:gd name="connsiteY0" fmla="*/ 20864 h 186437"/>
                <a:gd name="connsiteX1" fmla="*/ 0 w 316221"/>
                <a:gd name="connsiteY1" fmla="*/ 186437 h 18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6221" h="186437">
                  <a:moveTo>
                    <a:pt x="316221" y="20864"/>
                  </a:moveTo>
                  <a:cubicBezTo>
                    <a:pt x="218222" y="-40362"/>
                    <a:pt x="25874" y="38634"/>
                    <a:pt x="0" y="186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4" y="5228842"/>
            <a:ext cx="1275304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DE480780-EC29-4016-7740-8959046DA7E8}"/>
              </a:ext>
            </a:extLst>
          </p:cNvPr>
          <p:cNvGrpSpPr/>
          <p:nvPr/>
        </p:nvGrpSpPr>
        <p:grpSpPr>
          <a:xfrm>
            <a:off x="4711384" y="2420010"/>
            <a:ext cx="4487550" cy="4058009"/>
            <a:chOff x="1102980" y="621355"/>
            <a:chExt cx="5791469" cy="5237118"/>
          </a:xfrm>
        </p:grpSpPr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93F7D01B-9033-4992-E2E3-9D853A7515FE}"/>
                </a:ext>
              </a:extLst>
            </p:cNvPr>
            <p:cNvSpPr/>
            <p:nvPr/>
          </p:nvSpPr>
          <p:spPr>
            <a:xfrm rot="18553042">
              <a:off x="6352638" y="2749693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38D4B471-6CE4-2F95-52C4-8479C94318E5}"/>
                </a:ext>
              </a:extLst>
            </p:cNvPr>
            <p:cNvSpPr/>
            <p:nvPr/>
          </p:nvSpPr>
          <p:spPr>
            <a:xfrm rot="20867421">
              <a:off x="1329851" y="2368427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33A1DAF4-C9A6-84D0-3B08-61F9667B7CA2}"/>
                </a:ext>
              </a:extLst>
            </p:cNvPr>
            <p:cNvGrpSpPr/>
            <p:nvPr/>
          </p:nvGrpSpPr>
          <p:grpSpPr>
            <a:xfrm>
              <a:off x="5310181" y="4405590"/>
              <a:ext cx="575213" cy="1394874"/>
              <a:chOff x="3618548" y="4419600"/>
              <a:chExt cx="575213" cy="1394874"/>
            </a:xfrm>
          </p:grpSpPr>
          <p:sp>
            <p:nvSpPr>
              <p:cNvPr id="276" name="Rectangle 25">
                <a:extLst>
                  <a:ext uri="{FF2B5EF4-FFF2-40B4-BE49-F238E27FC236}">
                    <a16:creationId xmlns:a16="http://schemas.microsoft.com/office/drawing/2014/main" id="{9E230585-960D-6C9D-AB4B-E9B8F3AD49E3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83F87736-D12C-ED21-6B86-6CFADDBE8827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0ED9E387-7B0D-C4A4-0976-6430D44BD195}"/>
                </a:ext>
              </a:extLst>
            </p:cNvPr>
            <p:cNvGrpSpPr/>
            <p:nvPr/>
          </p:nvGrpSpPr>
          <p:grpSpPr>
            <a:xfrm>
              <a:off x="5524597" y="4449589"/>
              <a:ext cx="575213" cy="1394874"/>
              <a:chOff x="3618548" y="4419600"/>
              <a:chExt cx="575213" cy="1394874"/>
            </a:xfrm>
          </p:grpSpPr>
          <p:sp>
            <p:nvSpPr>
              <p:cNvPr id="274" name="Rectangle 25">
                <a:extLst>
                  <a:ext uri="{FF2B5EF4-FFF2-40B4-BE49-F238E27FC236}">
                    <a16:creationId xmlns:a16="http://schemas.microsoft.com/office/drawing/2014/main" id="{5FB8D0EA-3399-D863-AC52-47827B6DC0EA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0B498B1C-5571-F53D-D70C-381231E05237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60755238-6664-57E9-C5DF-3ED2854F2D05}"/>
                </a:ext>
              </a:extLst>
            </p:cNvPr>
            <p:cNvGrpSpPr/>
            <p:nvPr/>
          </p:nvGrpSpPr>
          <p:grpSpPr>
            <a:xfrm>
              <a:off x="3479428" y="4419600"/>
              <a:ext cx="575213" cy="1394874"/>
              <a:chOff x="3618548" y="4419600"/>
              <a:chExt cx="575213" cy="1394874"/>
            </a:xfrm>
          </p:grpSpPr>
          <p:sp>
            <p:nvSpPr>
              <p:cNvPr id="272" name="Rectangle 25">
                <a:extLst>
                  <a:ext uri="{FF2B5EF4-FFF2-40B4-BE49-F238E27FC236}">
                    <a16:creationId xmlns:a16="http://schemas.microsoft.com/office/drawing/2014/main" id="{3953294D-1ADE-4AD6-A615-7F755652024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AA1FBBF2-4618-F2E9-3AA8-6EE822486C56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6FD6DC20-58C8-B67A-467C-D6D9B63DCA2B}"/>
                </a:ext>
              </a:extLst>
            </p:cNvPr>
            <p:cNvGrpSpPr/>
            <p:nvPr/>
          </p:nvGrpSpPr>
          <p:grpSpPr>
            <a:xfrm>
              <a:off x="3693844" y="4463599"/>
              <a:ext cx="575213" cy="1394874"/>
              <a:chOff x="3618548" y="4419600"/>
              <a:chExt cx="575213" cy="1394874"/>
            </a:xfrm>
          </p:grpSpPr>
          <p:sp>
            <p:nvSpPr>
              <p:cNvPr id="270" name="Rectangle 25">
                <a:extLst>
                  <a:ext uri="{FF2B5EF4-FFF2-40B4-BE49-F238E27FC236}">
                    <a16:creationId xmlns:a16="http://schemas.microsoft.com/office/drawing/2014/main" id="{F3A522AF-9B70-493C-7F54-1B89237A7E3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E3B891B7-B43E-DAD1-AFF9-798551AA3554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234" name="Rectangle: Rounded Corners 3">
              <a:extLst>
                <a:ext uri="{FF2B5EF4-FFF2-40B4-BE49-F238E27FC236}">
                  <a16:creationId xmlns:a16="http://schemas.microsoft.com/office/drawing/2014/main" id="{2F694D2D-8335-AB4E-3A55-51DDFF9BA218}"/>
                </a:ext>
              </a:extLst>
            </p:cNvPr>
            <p:cNvSpPr/>
            <p:nvPr/>
          </p:nvSpPr>
          <p:spPr>
            <a:xfrm>
              <a:off x="2499272" y="2210986"/>
              <a:ext cx="4268773" cy="2892041"/>
            </a:xfrm>
            <a:custGeom>
              <a:avLst/>
              <a:gdLst>
                <a:gd name="connsiteX0" fmla="*/ 0 w 2400300"/>
                <a:gd name="connsiteY0" fmla="*/ 314331 h 1885950"/>
                <a:gd name="connsiteX1" fmla="*/ 314331 w 2400300"/>
                <a:gd name="connsiteY1" fmla="*/ 0 h 1885950"/>
                <a:gd name="connsiteX2" fmla="*/ 2085969 w 2400300"/>
                <a:gd name="connsiteY2" fmla="*/ 0 h 1885950"/>
                <a:gd name="connsiteX3" fmla="*/ 2400300 w 2400300"/>
                <a:gd name="connsiteY3" fmla="*/ 314331 h 1885950"/>
                <a:gd name="connsiteX4" fmla="*/ 2400300 w 2400300"/>
                <a:gd name="connsiteY4" fmla="*/ 1571619 h 1885950"/>
                <a:gd name="connsiteX5" fmla="*/ 2085969 w 2400300"/>
                <a:gd name="connsiteY5" fmla="*/ 1885950 h 1885950"/>
                <a:gd name="connsiteX6" fmla="*/ 314331 w 2400300"/>
                <a:gd name="connsiteY6" fmla="*/ 1885950 h 1885950"/>
                <a:gd name="connsiteX7" fmla="*/ 0 w 2400300"/>
                <a:gd name="connsiteY7" fmla="*/ 1571619 h 1885950"/>
                <a:gd name="connsiteX8" fmla="*/ 0 w 2400300"/>
                <a:gd name="connsiteY8" fmla="*/ 314331 h 188595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14331 w 2400300"/>
                <a:gd name="connsiteY6" fmla="*/ 18859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42906 w 2400300"/>
                <a:gd name="connsiteY6" fmla="*/ 19621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2056272"/>
                <a:gd name="connsiteX1" fmla="*/ 314331 w 2400300"/>
                <a:gd name="connsiteY1" fmla="*/ 0 h 2056272"/>
                <a:gd name="connsiteX2" fmla="*/ 2085969 w 2400300"/>
                <a:gd name="connsiteY2" fmla="*/ 0 h 2056272"/>
                <a:gd name="connsiteX3" fmla="*/ 2400300 w 2400300"/>
                <a:gd name="connsiteY3" fmla="*/ 314331 h 2056272"/>
                <a:gd name="connsiteX4" fmla="*/ 2400300 w 2400300"/>
                <a:gd name="connsiteY4" fmla="*/ 1571619 h 2056272"/>
                <a:gd name="connsiteX5" fmla="*/ 2105019 w 2400300"/>
                <a:gd name="connsiteY5" fmla="*/ 1981200 h 2056272"/>
                <a:gd name="connsiteX6" fmla="*/ 342906 w 2400300"/>
                <a:gd name="connsiteY6" fmla="*/ 1962150 h 2056272"/>
                <a:gd name="connsiteX7" fmla="*/ 0 w 2400300"/>
                <a:gd name="connsiteY7" fmla="*/ 1571619 h 2056272"/>
                <a:gd name="connsiteX8" fmla="*/ 0 w 2400300"/>
                <a:gd name="connsiteY8" fmla="*/ 314331 h 2056272"/>
                <a:gd name="connsiteX0" fmla="*/ 0 w 2400300"/>
                <a:gd name="connsiteY0" fmla="*/ 314331 h 2084466"/>
                <a:gd name="connsiteX1" fmla="*/ 314331 w 2400300"/>
                <a:gd name="connsiteY1" fmla="*/ 0 h 2084466"/>
                <a:gd name="connsiteX2" fmla="*/ 2085969 w 2400300"/>
                <a:gd name="connsiteY2" fmla="*/ 0 h 2084466"/>
                <a:gd name="connsiteX3" fmla="*/ 2400300 w 2400300"/>
                <a:gd name="connsiteY3" fmla="*/ 314331 h 2084466"/>
                <a:gd name="connsiteX4" fmla="*/ 2400300 w 2400300"/>
                <a:gd name="connsiteY4" fmla="*/ 1571619 h 2084466"/>
                <a:gd name="connsiteX5" fmla="*/ 2105019 w 2400300"/>
                <a:gd name="connsiteY5" fmla="*/ 1981200 h 2084466"/>
                <a:gd name="connsiteX6" fmla="*/ 342906 w 2400300"/>
                <a:gd name="connsiteY6" fmla="*/ 2000250 h 2084466"/>
                <a:gd name="connsiteX7" fmla="*/ 0 w 2400300"/>
                <a:gd name="connsiteY7" fmla="*/ 1571619 h 2084466"/>
                <a:gd name="connsiteX8" fmla="*/ 0 w 2400300"/>
                <a:gd name="connsiteY8" fmla="*/ 314331 h 2084466"/>
                <a:gd name="connsiteX0" fmla="*/ 0 w 2400300"/>
                <a:gd name="connsiteY0" fmla="*/ 314331 h 2131139"/>
                <a:gd name="connsiteX1" fmla="*/ 314331 w 2400300"/>
                <a:gd name="connsiteY1" fmla="*/ 0 h 2131139"/>
                <a:gd name="connsiteX2" fmla="*/ 2085969 w 2400300"/>
                <a:gd name="connsiteY2" fmla="*/ 0 h 2131139"/>
                <a:gd name="connsiteX3" fmla="*/ 2400300 w 2400300"/>
                <a:gd name="connsiteY3" fmla="*/ 314331 h 2131139"/>
                <a:gd name="connsiteX4" fmla="*/ 2400300 w 2400300"/>
                <a:gd name="connsiteY4" fmla="*/ 1571619 h 2131139"/>
                <a:gd name="connsiteX5" fmla="*/ 2105019 w 2400300"/>
                <a:gd name="connsiteY5" fmla="*/ 1981200 h 2131139"/>
                <a:gd name="connsiteX6" fmla="*/ 342906 w 2400300"/>
                <a:gd name="connsiteY6" fmla="*/ 2000250 h 2131139"/>
                <a:gd name="connsiteX7" fmla="*/ 0 w 2400300"/>
                <a:gd name="connsiteY7" fmla="*/ 1571619 h 2131139"/>
                <a:gd name="connsiteX8" fmla="*/ 0 w 2400300"/>
                <a:gd name="connsiteY8" fmla="*/ 314331 h 2131139"/>
                <a:gd name="connsiteX0" fmla="*/ 0 w 2446866"/>
                <a:gd name="connsiteY0" fmla="*/ 314331 h 2131139"/>
                <a:gd name="connsiteX1" fmla="*/ 314331 w 2446866"/>
                <a:gd name="connsiteY1" fmla="*/ 0 h 2131139"/>
                <a:gd name="connsiteX2" fmla="*/ 2085969 w 2446866"/>
                <a:gd name="connsiteY2" fmla="*/ 0 h 2131139"/>
                <a:gd name="connsiteX3" fmla="*/ 2400300 w 2446866"/>
                <a:gd name="connsiteY3" fmla="*/ 314331 h 2131139"/>
                <a:gd name="connsiteX4" fmla="*/ 2400300 w 2446866"/>
                <a:gd name="connsiteY4" fmla="*/ 1571619 h 2131139"/>
                <a:gd name="connsiteX5" fmla="*/ 2105019 w 2446866"/>
                <a:gd name="connsiteY5" fmla="*/ 1981200 h 2131139"/>
                <a:gd name="connsiteX6" fmla="*/ 342906 w 2446866"/>
                <a:gd name="connsiteY6" fmla="*/ 2000250 h 2131139"/>
                <a:gd name="connsiteX7" fmla="*/ 0 w 2446866"/>
                <a:gd name="connsiteY7" fmla="*/ 1571619 h 2131139"/>
                <a:gd name="connsiteX8" fmla="*/ 0 w 2446866"/>
                <a:gd name="connsiteY8" fmla="*/ 314331 h 2131139"/>
                <a:gd name="connsiteX0" fmla="*/ 33866 w 2480732"/>
                <a:gd name="connsiteY0" fmla="*/ 314331 h 2131139"/>
                <a:gd name="connsiteX1" fmla="*/ 348197 w 2480732"/>
                <a:gd name="connsiteY1" fmla="*/ 0 h 2131139"/>
                <a:gd name="connsiteX2" fmla="*/ 2119835 w 2480732"/>
                <a:gd name="connsiteY2" fmla="*/ 0 h 2131139"/>
                <a:gd name="connsiteX3" fmla="*/ 2434166 w 2480732"/>
                <a:gd name="connsiteY3" fmla="*/ 314331 h 2131139"/>
                <a:gd name="connsiteX4" fmla="*/ 2434166 w 2480732"/>
                <a:gd name="connsiteY4" fmla="*/ 1571619 h 2131139"/>
                <a:gd name="connsiteX5" fmla="*/ 2138885 w 2480732"/>
                <a:gd name="connsiteY5" fmla="*/ 1981200 h 2131139"/>
                <a:gd name="connsiteX6" fmla="*/ 376772 w 2480732"/>
                <a:gd name="connsiteY6" fmla="*/ 2000250 h 2131139"/>
                <a:gd name="connsiteX7" fmla="*/ 33866 w 2480732"/>
                <a:gd name="connsiteY7" fmla="*/ 1571619 h 2131139"/>
                <a:gd name="connsiteX8" fmla="*/ 33866 w 2480732"/>
                <a:gd name="connsiteY8" fmla="*/ 314331 h 2131139"/>
                <a:gd name="connsiteX0" fmla="*/ 0 w 3827991"/>
                <a:gd name="connsiteY0" fmla="*/ 1390656 h 2131139"/>
                <a:gd name="connsiteX1" fmla="*/ 1695456 w 3827991"/>
                <a:gd name="connsiteY1" fmla="*/ 0 h 2131139"/>
                <a:gd name="connsiteX2" fmla="*/ 3467094 w 3827991"/>
                <a:gd name="connsiteY2" fmla="*/ 0 h 2131139"/>
                <a:gd name="connsiteX3" fmla="*/ 3781425 w 3827991"/>
                <a:gd name="connsiteY3" fmla="*/ 314331 h 2131139"/>
                <a:gd name="connsiteX4" fmla="*/ 3781425 w 3827991"/>
                <a:gd name="connsiteY4" fmla="*/ 1571619 h 2131139"/>
                <a:gd name="connsiteX5" fmla="*/ 3486144 w 3827991"/>
                <a:gd name="connsiteY5" fmla="*/ 1981200 h 2131139"/>
                <a:gd name="connsiteX6" fmla="*/ 1724031 w 3827991"/>
                <a:gd name="connsiteY6" fmla="*/ 2000250 h 2131139"/>
                <a:gd name="connsiteX7" fmla="*/ 1381125 w 3827991"/>
                <a:gd name="connsiteY7" fmla="*/ 1571619 h 2131139"/>
                <a:gd name="connsiteX8" fmla="*/ 0 w 3827991"/>
                <a:gd name="connsiteY8" fmla="*/ 1390656 h 2131139"/>
                <a:gd name="connsiteX0" fmla="*/ 182379 w 4010370"/>
                <a:gd name="connsiteY0" fmla="*/ 1390656 h 2131139"/>
                <a:gd name="connsiteX1" fmla="*/ 158204 w 4010370"/>
                <a:gd name="connsiteY1" fmla="*/ 587989 h 2131139"/>
                <a:gd name="connsiteX2" fmla="*/ 1877835 w 4010370"/>
                <a:gd name="connsiteY2" fmla="*/ 0 h 2131139"/>
                <a:gd name="connsiteX3" fmla="*/ 3649473 w 4010370"/>
                <a:gd name="connsiteY3" fmla="*/ 0 h 2131139"/>
                <a:gd name="connsiteX4" fmla="*/ 3963804 w 4010370"/>
                <a:gd name="connsiteY4" fmla="*/ 314331 h 2131139"/>
                <a:gd name="connsiteX5" fmla="*/ 3963804 w 4010370"/>
                <a:gd name="connsiteY5" fmla="*/ 1571619 h 2131139"/>
                <a:gd name="connsiteX6" fmla="*/ 3668523 w 4010370"/>
                <a:gd name="connsiteY6" fmla="*/ 1981200 h 2131139"/>
                <a:gd name="connsiteX7" fmla="*/ 1906410 w 4010370"/>
                <a:gd name="connsiteY7" fmla="*/ 2000250 h 2131139"/>
                <a:gd name="connsiteX8" fmla="*/ 1563504 w 4010370"/>
                <a:gd name="connsiteY8" fmla="*/ 1571619 h 2131139"/>
                <a:gd name="connsiteX9" fmla="*/ 182379 w 4010370"/>
                <a:gd name="connsiteY9" fmla="*/ 1390656 h 2131139"/>
                <a:gd name="connsiteX0" fmla="*/ 182379 w 4010370"/>
                <a:gd name="connsiteY0" fmla="*/ 1733556 h 2474039"/>
                <a:gd name="connsiteX1" fmla="*/ 158204 w 4010370"/>
                <a:gd name="connsiteY1" fmla="*/ 930889 h 2474039"/>
                <a:gd name="connsiteX2" fmla="*/ 1420635 w 4010370"/>
                <a:gd name="connsiteY2" fmla="*/ 0 h 2474039"/>
                <a:gd name="connsiteX3" fmla="*/ 3649473 w 4010370"/>
                <a:gd name="connsiteY3" fmla="*/ 342900 h 2474039"/>
                <a:gd name="connsiteX4" fmla="*/ 3963804 w 4010370"/>
                <a:gd name="connsiteY4" fmla="*/ 657231 h 2474039"/>
                <a:gd name="connsiteX5" fmla="*/ 3963804 w 4010370"/>
                <a:gd name="connsiteY5" fmla="*/ 1914519 h 2474039"/>
                <a:gd name="connsiteX6" fmla="*/ 3668523 w 4010370"/>
                <a:gd name="connsiteY6" fmla="*/ 2324100 h 2474039"/>
                <a:gd name="connsiteX7" fmla="*/ 1906410 w 4010370"/>
                <a:gd name="connsiteY7" fmla="*/ 2343150 h 2474039"/>
                <a:gd name="connsiteX8" fmla="*/ 1563504 w 4010370"/>
                <a:gd name="connsiteY8" fmla="*/ 1914519 h 2474039"/>
                <a:gd name="connsiteX9" fmla="*/ 182379 w 4010370"/>
                <a:gd name="connsiteY9" fmla="*/ 1733556 h 2474039"/>
                <a:gd name="connsiteX0" fmla="*/ 182379 w 4010370"/>
                <a:gd name="connsiteY0" fmla="*/ 1875146 h 2615629"/>
                <a:gd name="connsiteX1" fmla="*/ 158204 w 4010370"/>
                <a:gd name="connsiteY1" fmla="*/ 1072479 h 2615629"/>
                <a:gd name="connsiteX2" fmla="*/ 1420635 w 4010370"/>
                <a:gd name="connsiteY2" fmla="*/ 141590 h 2615629"/>
                <a:gd name="connsiteX3" fmla="*/ 2339429 w 4010370"/>
                <a:gd name="connsiteY3" fmla="*/ 5679 h 2615629"/>
                <a:gd name="connsiteX4" fmla="*/ 3649473 w 4010370"/>
                <a:gd name="connsiteY4" fmla="*/ 484490 h 2615629"/>
                <a:gd name="connsiteX5" fmla="*/ 3963804 w 4010370"/>
                <a:gd name="connsiteY5" fmla="*/ 798821 h 2615629"/>
                <a:gd name="connsiteX6" fmla="*/ 3963804 w 4010370"/>
                <a:gd name="connsiteY6" fmla="*/ 2056109 h 2615629"/>
                <a:gd name="connsiteX7" fmla="*/ 3668523 w 4010370"/>
                <a:gd name="connsiteY7" fmla="*/ 2465690 h 2615629"/>
                <a:gd name="connsiteX8" fmla="*/ 1906410 w 4010370"/>
                <a:gd name="connsiteY8" fmla="*/ 2484740 h 2615629"/>
                <a:gd name="connsiteX9" fmla="*/ 1563504 w 4010370"/>
                <a:gd name="connsiteY9" fmla="*/ 2056109 h 2615629"/>
                <a:gd name="connsiteX10" fmla="*/ 182379 w 4010370"/>
                <a:gd name="connsiteY10" fmla="*/ 1875146 h 2615629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3649473 w 4010370"/>
                <a:gd name="connsiteY4" fmla="*/ 558785 h 2689924"/>
                <a:gd name="connsiteX5" fmla="*/ 3963804 w 4010370"/>
                <a:gd name="connsiteY5" fmla="*/ 873116 h 2689924"/>
                <a:gd name="connsiteX6" fmla="*/ 3963804 w 4010370"/>
                <a:gd name="connsiteY6" fmla="*/ 2130404 h 2689924"/>
                <a:gd name="connsiteX7" fmla="*/ 3668523 w 4010370"/>
                <a:gd name="connsiteY7" fmla="*/ 2539985 h 2689924"/>
                <a:gd name="connsiteX8" fmla="*/ 1906410 w 4010370"/>
                <a:gd name="connsiteY8" fmla="*/ 2559035 h 2689924"/>
                <a:gd name="connsiteX9" fmla="*/ 1563504 w 4010370"/>
                <a:gd name="connsiteY9" fmla="*/ 2130404 h 2689924"/>
                <a:gd name="connsiteX10" fmla="*/ 182379 w 4010370"/>
                <a:gd name="connsiteY10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649473 w 4010370"/>
                <a:gd name="connsiteY5" fmla="*/ 558785 h 2689924"/>
                <a:gd name="connsiteX6" fmla="*/ 3963804 w 4010370"/>
                <a:gd name="connsiteY6" fmla="*/ 873116 h 2689924"/>
                <a:gd name="connsiteX7" fmla="*/ 3963804 w 4010370"/>
                <a:gd name="connsiteY7" fmla="*/ 2130404 h 2689924"/>
                <a:gd name="connsiteX8" fmla="*/ 3668523 w 4010370"/>
                <a:gd name="connsiteY8" fmla="*/ 2539985 h 2689924"/>
                <a:gd name="connsiteX9" fmla="*/ 1906410 w 4010370"/>
                <a:gd name="connsiteY9" fmla="*/ 2559035 h 2689924"/>
                <a:gd name="connsiteX10" fmla="*/ 1563504 w 4010370"/>
                <a:gd name="connsiteY10" fmla="*/ 2130404 h 2689924"/>
                <a:gd name="connsiteX11" fmla="*/ 182379 w 4010370"/>
                <a:gd name="connsiteY11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649473 w 4010370"/>
                <a:gd name="connsiteY6" fmla="*/ 558785 h 2689924"/>
                <a:gd name="connsiteX7" fmla="*/ 3963804 w 4010370"/>
                <a:gd name="connsiteY7" fmla="*/ 873116 h 2689924"/>
                <a:gd name="connsiteX8" fmla="*/ 3963804 w 4010370"/>
                <a:gd name="connsiteY8" fmla="*/ 2130404 h 2689924"/>
                <a:gd name="connsiteX9" fmla="*/ 3668523 w 4010370"/>
                <a:gd name="connsiteY9" fmla="*/ 2539985 h 2689924"/>
                <a:gd name="connsiteX10" fmla="*/ 1906410 w 4010370"/>
                <a:gd name="connsiteY10" fmla="*/ 2559035 h 2689924"/>
                <a:gd name="connsiteX11" fmla="*/ 1563504 w 4010370"/>
                <a:gd name="connsiteY11" fmla="*/ 2130404 h 2689924"/>
                <a:gd name="connsiteX12" fmla="*/ 182379 w 4010370"/>
                <a:gd name="connsiteY12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539579 w 4010370"/>
                <a:gd name="connsiteY6" fmla="*/ 346674 h 2689924"/>
                <a:gd name="connsiteX7" fmla="*/ 3649473 w 4010370"/>
                <a:gd name="connsiteY7" fmla="*/ 558785 h 2689924"/>
                <a:gd name="connsiteX8" fmla="*/ 3963804 w 4010370"/>
                <a:gd name="connsiteY8" fmla="*/ 873116 h 2689924"/>
                <a:gd name="connsiteX9" fmla="*/ 3963804 w 4010370"/>
                <a:gd name="connsiteY9" fmla="*/ 2130404 h 2689924"/>
                <a:gd name="connsiteX10" fmla="*/ 3668523 w 4010370"/>
                <a:gd name="connsiteY10" fmla="*/ 2539985 h 2689924"/>
                <a:gd name="connsiteX11" fmla="*/ 1906410 w 4010370"/>
                <a:gd name="connsiteY11" fmla="*/ 2559035 h 2689924"/>
                <a:gd name="connsiteX12" fmla="*/ 1563504 w 4010370"/>
                <a:gd name="connsiteY12" fmla="*/ 2130404 h 2689924"/>
                <a:gd name="connsiteX13" fmla="*/ 182379 w 4010370"/>
                <a:gd name="connsiteY13" fmla="*/ 1949441 h 2689924"/>
                <a:gd name="connsiteX0" fmla="*/ 182379 w 4020555"/>
                <a:gd name="connsiteY0" fmla="*/ 1949441 h 2689924"/>
                <a:gd name="connsiteX1" fmla="*/ 158204 w 4020555"/>
                <a:gd name="connsiteY1" fmla="*/ 1146774 h 2689924"/>
                <a:gd name="connsiteX2" fmla="*/ 1420635 w 4020555"/>
                <a:gd name="connsiteY2" fmla="*/ 215885 h 2689924"/>
                <a:gd name="connsiteX3" fmla="*/ 2339429 w 4020555"/>
                <a:gd name="connsiteY3" fmla="*/ 79974 h 2689924"/>
                <a:gd name="connsiteX4" fmla="*/ 2768054 w 4020555"/>
                <a:gd name="connsiteY4" fmla="*/ 79974 h 2689924"/>
                <a:gd name="connsiteX5" fmla="*/ 3101429 w 4020555"/>
                <a:gd name="connsiteY5" fmla="*/ 184749 h 2689924"/>
                <a:gd name="connsiteX6" fmla="*/ 3539579 w 4020555"/>
                <a:gd name="connsiteY6" fmla="*/ 346674 h 2689924"/>
                <a:gd name="connsiteX7" fmla="*/ 3935223 w 4020555"/>
                <a:gd name="connsiteY7" fmla="*/ 701660 h 2689924"/>
                <a:gd name="connsiteX8" fmla="*/ 3963804 w 4020555"/>
                <a:gd name="connsiteY8" fmla="*/ 873116 h 2689924"/>
                <a:gd name="connsiteX9" fmla="*/ 3963804 w 4020555"/>
                <a:gd name="connsiteY9" fmla="*/ 2130404 h 2689924"/>
                <a:gd name="connsiteX10" fmla="*/ 3668523 w 4020555"/>
                <a:gd name="connsiteY10" fmla="*/ 2539985 h 2689924"/>
                <a:gd name="connsiteX11" fmla="*/ 1906410 w 4020555"/>
                <a:gd name="connsiteY11" fmla="*/ 2559035 h 2689924"/>
                <a:gd name="connsiteX12" fmla="*/ 1563504 w 4020555"/>
                <a:gd name="connsiteY12" fmla="*/ 2130404 h 2689924"/>
                <a:gd name="connsiteX13" fmla="*/ 182379 w 4020555"/>
                <a:gd name="connsiteY13" fmla="*/ 1949441 h 2689924"/>
                <a:gd name="connsiteX0" fmla="*/ 182379 w 4192404"/>
                <a:gd name="connsiteY0" fmla="*/ 1949441 h 2689924"/>
                <a:gd name="connsiteX1" fmla="*/ 158204 w 4192404"/>
                <a:gd name="connsiteY1" fmla="*/ 1146774 h 2689924"/>
                <a:gd name="connsiteX2" fmla="*/ 1420635 w 4192404"/>
                <a:gd name="connsiteY2" fmla="*/ 215885 h 2689924"/>
                <a:gd name="connsiteX3" fmla="*/ 2339429 w 4192404"/>
                <a:gd name="connsiteY3" fmla="*/ 79974 h 2689924"/>
                <a:gd name="connsiteX4" fmla="*/ 2768054 w 4192404"/>
                <a:gd name="connsiteY4" fmla="*/ 79974 h 2689924"/>
                <a:gd name="connsiteX5" fmla="*/ 3101429 w 4192404"/>
                <a:gd name="connsiteY5" fmla="*/ 184749 h 2689924"/>
                <a:gd name="connsiteX6" fmla="*/ 3539579 w 4192404"/>
                <a:gd name="connsiteY6" fmla="*/ 346674 h 2689924"/>
                <a:gd name="connsiteX7" fmla="*/ 3935223 w 4192404"/>
                <a:gd name="connsiteY7" fmla="*/ 701660 h 2689924"/>
                <a:gd name="connsiteX8" fmla="*/ 4192404 w 4192404"/>
                <a:gd name="connsiteY8" fmla="*/ 1149341 h 2689924"/>
                <a:gd name="connsiteX9" fmla="*/ 3963804 w 4192404"/>
                <a:gd name="connsiteY9" fmla="*/ 2130404 h 2689924"/>
                <a:gd name="connsiteX10" fmla="*/ 3668523 w 4192404"/>
                <a:gd name="connsiteY10" fmla="*/ 2539985 h 2689924"/>
                <a:gd name="connsiteX11" fmla="*/ 1906410 w 4192404"/>
                <a:gd name="connsiteY11" fmla="*/ 2559035 h 2689924"/>
                <a:gd name="connsiteX12" fmla="*/ 1563504 w 4192404"/>
                <a:gd name="connsiteY12" fmla="*/ 2130404 h 2689924"/>
                <a:gd name="connsiteX13" fmla="*/ 182379 w 4192404"/>
                <a:gd name="connsiteY13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3963804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853903 w 4214524"/>
                <a:gd name="connsiteY11" fmla="*/ 2404074 h 2689924"/>
                <a:gd name="connsiteX12" fmla="*/ 3668523 w 4214524"/>
                <a:gd name="connsiteY12" fmla="*/ 2539985 h 2689924"/>
                <a:gd name="connsiteX13" fmla="*/ 1906410 w 4214524"/>
                <a:gd name="connsiteY13" fmla="*/ 2559035 h 2689924"/>
                <a:gd name="connsiteX14" fmla="*/ 1563504 w 4214524"/>
                <a:gd name="connsiteY14" fmla="*/ 2130404 h 2689924"/>
                <a:gd name="connsiteX15" fmla="*/ 182379 w 4214524"/>
                <a:gd name="connsiteY15" fmla="*/ 1949441 h 2689924"/>
                <a:gd name="connsiteX0" fmla="*/ 182379 w 4214524"/>
                <a:gd name="connsiteY0" fmla="*/ 1949441 h 2746278"/>
                <a:gd name="connsiteX1" fmla="*/ 158204 w 4214524"/>
                <a:gd name="connsiteY1" fmla="*/ 1146774 h 2746278"/>
                <a:gd name="connsiteX2" fmla="*/ 1420635 w 4214524"/>
                <a:gd name="connsiteY2" fmla="*/ 215885 h 2746278"/>
                <a:gd name="connsiteX3" fmla="*/ 2339429 w 4214524"/>
                <a:gd name="connsiteY3" fmla="*/ 79974 h 2746278"/>
                <a:gd name="connsiteX4" fmla="*/ 2768054 w 4214524"/>
                <a:gd name="connsiteY4" fmla="*/ 79974 h 2746278"/>
                <a:gd name="connsiteX5" fmla="*/ 3101429 w 4214524"/>
                <a:gd name="connsiteY5" fmla="*/ 184749 h 2746278"/>
                <a:gd name="connsiteX6" fmla="*/ 3539579 w 4214524"/>
                <a:gd name="connsiteY6" fmla="*/ 346674 h 2746278"/>
                <a:gd name="connsiteX7" fmla="*/ 3935223 w 4214524"/>
                <a:gd name="connsiteY7" fmla="*/ 701660 h 2746278"/>
                <a:gd name="connsiteX8" fmla="*/ 4192404 w 4214524"/>
                <a:gd name="connsiteY8" fmla="*/ 1149341 h 2746278"/>
                <a:gd name="connsiteX9" fmla="*/ 4187278 w 4214524"/>
                <a:gd name="connsiteY9" fmla="*/ 1661124 h 2746278"/>
                <a:gd name="connsiteX10" fmla="*/ 4011429 w 4214524"/>
                <a:gd name="connsiteY10" fmla="*/ 2130404 h 2746278"/>
                <a:gd name="connsiteX11" fmla="*/ 3853903 w 4214524"/>
                <a:gd name="connsiteY11" fmla="*/ 2404074 h 2746278"/>
                <a:gd name="connsiteX12" fmla="*/ 3563748 w 4214524"/>
                <a:gd name="connsiteY12" fmla="*/ 2644760 h 2746278"/>
                <a:gd name="connsiteX13" fmla="*/ 1906410 w 4214524"/>
                <a:gd name="connsiteY13" fmla="*/ 2559035 h 2746278"/>
                <a:gd name="connsiteX14" fmla="*/ 1563504 w 4214524"/>
                <a:gd name="connsiteY14" fmla="*/ 2130404 h 2746278"/>
                <a:gd name="connsiteX15" fmla="*/ 182379 w 4214524"/>
                <a:gd name="connsiteY15" fmla="*/ 1949441 h 2746278"/>
                <a:gd name="connsiteX0" fmla="*/ 182379 w 4214524"/>
                <a:gd name="connsiteY0" fmla="*/ 1949441 h 2721874"/>
                <a:gd name="connsiteX1" fmla="*/ 158204 w 4214524"/>
                <a:gd name="connsiteY1" fmla="*/ 1146774 h 2721874"/>
                <a:gd name="connsiteX2" fmla="*/ 1420635 w 4214524"/>
                <a:gd name="connsiteY2" fmla="*/ 215885 h 2721874"/>
                <a:gd name="connsiteX3" fmla="*/ 2339429 w 4214524"/>
                <a:gd name="connsiteY3" fmla="*/ 79974 h 2721874"/>
                <a:gd name="connsiteX4" fmla="*/ 2768054 w 4214524"/>
                <a:gd name="connsiteY4" fmla="*/ 79974 h 2721874"/>
                <a:gd name="connsiteX5" fmla="*/ 3101429 w 4214524"/>
                <a:gd name="connsiteY5" fmla="*/ 184749 h 2721874"/>
                <a:gd name="connsiteX6" fmla="*/ 3539579 w 4214524"/>
                <a:gd name="connsiteY6" fmla="*/ 346674 h 2721874"/>
                <a:gd name="connsiteX7" fmla="*/ 3935223 w 4214524"/>
                <a:gd name="connsiteY7" fmla="*/ 701660 h 2721874"/>
                <a:gd name="connsiteX8" fmla="*/ 4192404 w 4214524"/>
                <a:gd name="connsiteY8" fmla="*/ 1149341 h 2721874"/>
                <a:gd name="connsiteX9" fmla="*/ 4187278 w 4214524"/>
                <a:gd name="connsiteY9" fmla="*/ 1661124 h 2721874"/>
                <a:gd name="connsiteX10" fmla="*/ 4011429 w 4214524"/>
                <a:gd name="connsiteY10" fmla="*/ 2130404 h 2721874"/>
                <a:gd name="connsiteX11" fmla="*/ 3853903 w 4214524"/>
                <a:gd name="connsiteY11" fmla="*/ 2404074 h 2721874"/>
                <a:gd name="connsiteX12" fmla="*/ 3563748 w 4214524"/>
                <a:gd name="connsiteY12" fmla="*/ 2644760 h 2721874"/>
                <a:gd name="connsiteX13" fmla="*/ 3025228 w 4214524"/>
                <a:gd name="connsiteY13" fmla="*/ 2718399 h 2721874"/>
                <a:gd name="connsiteX14" fmla="*/ 1906410 w 4214524"/>
                <a:gd name="connsiteY14" fmla="*/ 2559035 h 2721874"/>
                <a:gd name="connsiteX15" fmla="*/ 1563504 w 4214524"/>
                <a:gd name="connsiteY15" fmla="*/ 2130404 h 2721874"/>
                <a:gd name="connsiteX16" fmla="*/ 182379 w 4214524"/>
                <a:gd name="connsiteY16" fmla="*/ 1949441 h 2721874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906410 w 4214524"/>
                <a:gd name="connsiteY15" fmla="*/ 2559035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868310 w 4214524"/>
                <a:gd name="connsiteY15" fmla="*/ 2644760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182379 w 4214524"/>
                <a:gd name="connsiteY17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182379 w 4214524"/>
                <a:gd name="connsiteY18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405853 w 4214524"/>
                <a:gd name="connsiteY18" fmla="*/ 2480274 h 2736313"/>
                <a:gd name="connsiteX19" fmla="*/ 182379 w 4214524"/>
                <a:gd name="connsiteY19" fmla="*/ 1949441 h 2736313"/>
                <a:gd name="connsiteX0" fmla="*/ 182379 w 4214524"/>
                <a:gd name="connsiteY0" fmla="*/ 1949441 h 2759298"/>
                <a:gd name="connsiteX1" fmla="*/ 158204 w 4214524"/>
                <a:gd name="connsiteY1" fmla="*/ 1146774 h 2759298"/>
                <a:gd name="connsiteX2" fmla="*/ 1420635 w 4214524"/>
                <a:gd name="connsiteY2" fmla="*/ 215885 h 2759298"/>
                <a:gd name="connsiteX3" fmla="*/ 2339429 w 4214524"/>
                <a:gd name="connsiteY3" fmla="*/ 79974 h 2759298"/>
                <a:gd name="connsiteX4" fmla="*/ 2768054 w 4214524"/>
                <a:gd name="connsiteY4" fmla="*/ 79974 h 2759298"/>
                <a:gd name="connsiteX5" fmla="*/ 3101429 w 4214524"/>
                <a:gd name="connsiteY5" fmla="*/ 184749 h 2759298"/>
                <a:gd name="connsiteX6" fmla="*/ 3539579 w 4214524"/>
                <a:gd name="connsiteY6" fmla="*/ 346674 h 2759298"/>
                <a:gd name="connsiteX7" fmla="*/ 3935223 w 4214524"/>
                <a:gd name="connsiteY7" fmla="*/ 701660 h 2759298"/>
                <a:gd name="connsiteX8" fmla="*/ 4192404 w 4214524"/>
                <a:gd name="connsiteY8" fmla="*/ 1149341 h 2759298"/>
                <a:gd name="connsiteX9" fmla="*/ 4187278 w 4214524"/>
                <a:gd name="connsiteY9" fmla="*/ 1661124 h 2759298"/>
                <a:gd name="connsiteX10" fmla="*/ 4011429 w 4214524"/>
                <a:gd name="connsiteY10" fmla="*/ 2130404 h 2759298"/>
                <a:gd name="connsiteX11" fmla="*/ 3853903 w 4214524"/>
                <a:gd name="connsiteY11" fmla="*/ 2404074 h 2759298"/>
                <a:gd name="connsiteX12" fmla="*/ 3563748 w 4214524"/>
                <a:gd name="connsiteY12" fmla="*/ 2644760 h 2759298"/>
                <a:gd name="connsiteX13" fmla="*/ 3025228 w 4214524"/>
                <a:gd name="connsiteY13" fmla="*/ 2718399 h 2759298"/>
                <a:gd name="connsiteX14" fmla="*/ 2558503 w 4214524"/>
                <a:gd name="connsiteY14" fmla="*/ 2718399 h 2759298"/>
                <a:gd name="connsiteX15" fmla="*/ 1868310 w 4214524"/>
                <a:gd name="connsiteY15" fmla="*/ 2644760 h 2759298"/>
                <a:gd name="connsiteX16" fmla="*/ 1182504 w 4214524"/>
                <a:gd name="connsiteY16" fmla="*/ 2663804 h 2759298"/>
                <a:gd name="connsiteX17" fmla="*/ 739228 w 4214524"/>
                <a:gd name="connsiteY17" fmla="*/ 2670774 h 2759298"/>
                <a:gd name="connsiteX18" fmla="*/ 405853 w 4214524"/>
                <a:gd name="connsiteY18" fmla="*/ 2480274 h 2759298"/>
                <a:gd name="connsiteX19" fmla="*/ 182379 w 4214524"/>
                <a:gd name="connsiteY19" fmla="*/ 1949441 h 2759298"/>
                <a:gd name="connsiteX0" fmla="*/ 182379 w 4214524"/>
                <a:gd name="connsiteY0" fmla="*/ 1949441 h 2780507"/>
                <a:gd name="connsiteX1" fmla="*/ 158204 w 4214524"/>
                <a:gd name="connsiteY1" fmla="*/ 1146774 h 2780507"/>
                <a:gd name="connsiteX2" fmla="*/ 1420635 w 4214524"/>
                <a:gd name="connsiteY2" fmla="*/ 215885 h 2780507"/>
                <a:gd name="connsiteX3" fmla="*/ 2339429 w 4214524"/>
                <a:gd name="connsiteY3" fmla="*/ 79974 h 2780507"/>
                <a:gd name="connsiteX4" fmla="*/ 2768054 w 4214524"/>
                <a:gd name="connsiteY4" fmla="*/ 79974 h 2780507"/>
                <a:gd name="connsiteX5" fmla="*/ 3101429 w 4214524"/>
                <a:gd name="connsiteY5" fmla="*/ 184749 h 2780507"/>
                <a:gd name="connsiteX6" fmla="*/ 3539579 w 4214524"/>
                <a:gd name="connsiteY6" fmla="*/ 346674 h 2780507"/>
                <a:gd name="connsiteX7" fmla="*/ 3935223 w 4214524"/>
                <a:gd name="connsiteY7" fmla="*/ 701660 h 2780507"/>
                <a:gd name="connsiteX8" fmla="*/ 4192404 w 4214524"/>
                <a:gd name="connsiteY8" fmla="*/ 1149341 h 2780507"/>
                <a:gd name="connsiteX9" fmla="*/ 4187278 w 4214524"/>
                <a:gd name="connsiteY9" fmla="*/ 1661124 h 2780507"/>
                <a:gd name="connsiteX10" fmla="*/ 4011429 w 4214524"/>
                <a:gd name="connsiteY10" fmla="*/ 2130404 h 2780507"/>
                <a:gd name="connsiteX11" fmla="*/ 3853903 w 4214524"/>
                <a:gd name="connsiteY11" fmla="*/ 2404074 h 2780507"/>
                <a:gd name="connsiteX12" fmla="*/ 3563748 w 4214524"/>
                <a:gd name="connsiteY12" fmla="*/ 2644760 h 2780507"/>
                <a:gd name="connsiteX13" fmla="*/ 3025228 w 4214524"/>
                <a:gd name="connsiteY13" fmla="*/ 2718399 h 2780507"/>
                <a:gd name="connsiteX14" fmla="*/ 2558503 w 4214524"/>
                <a:gd name="connsiteY14" fmla="*/ 2718399 h 2780507"/>
                <a:gd name="connsiteX15" fmla="*/ 1868310 w 4214524"/>
                <a:gd name="connsiteY15" fmla="*/ 2644760 h 2780507"/>
                <a:gd name="connsiteX16" fmla="*/ 1182504 w 4214524"/>
                <a:gd name="connsiteY16" fmla="*/ 2663804 h 2780507"/>
                <a:gd name="connsiteX17" fmla="*/ 739228 w 4214524"/>
                <a:gd name="connsiteY17" fmla="*/ 2670774 h 2780507"/>
                <a:gd name="connsiteX18" fmla="*/ 405853 w 4214524"/>
                <a:gd name="connsiteY18" fmla="*/ 2480274 h 2780507"/>
                <a:gd name="connsiteX19" fmla="*/ 182379 w 4214524"/>
                <a:gd name="connsiteY19" fmla="*/ 1949441 h 2780507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3935223 w 4268773"/>
                <a:gd name="connsiteY7" fmla="*/ 7016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67493 h 2876952"/>
                <a:gd name="connsiteX1" fmla="*/ 158204 w 4268773"/>
                <a:gd name="connsiteY1" fmla="*/ 1164826 h 2876952"/>
                <a:gd name="connsiteX2" fmla="*/ 1420635 w 4268773"/>
                <a:gd name="connsiteY2" fmla="*/ 233937 h 2876952"/>
                <a:gd name="connsiteX3" fmla="*/ 2339429 w 4268773"/>
                <a:gd name="connsiteY3" fmla="*/ 98026 h 2876952"/>
                <a:gd name="connsiteX4" fmla="*/ 2768054 w 4268773"/>
                <a:gd name="connsiteY4" fmla="*/ 98026 h 2876952"/>
                <a:gd name="connsiteX5" fmla="*/ 3101429 w 4268773"/>
                <a:gd name="connsiteY5" fmla="*/ 202801 h 2876952"/>
                <a:gd name="connsiteX6" fmla="*/ 3539579 w 4268773"/>
                <a:gd name="connsiteY6" fmla="*/ 364726 h 2876952"/>
                <a:gd name="connsiteX7" fmla="*/ 4005073 w 4268773"/>
                <a:gd name="connsiteY7" fmla="*/ 757812 h 2876952"/>
                <a:gd name="connsiteX8" fmla="*/ 4192404 w 4268773"/>
                <a:gd name="connsiteY8" fmla="*/ 1167393 h 2876952"/>
                <a:gd name="connsiteX9" fmla="*/ 4187278 w 4268773"/>
                <a:gd name="connsiteY9" fmla="*/ 1679176 h 2876952"/>
                <a:gd name="connsiteX10" fmla="*/ 4011429 w 4268773"/>
                <a:gd name="connsiteY10" fmla="*/ 2148456 h 2876952"/>
                <a:gd name="connsiteX11" fmla="*/ 3853903 w 4268773"/>
                <a:gd name="connsiteY11" fmla="*/ 2422126 h 2876952"/>
                <a:gd name="connsiteX12" fmla="*/ 3563748 w 4268773"/>
                <a:gd name="connsiteY12" fmla="*/ 2662812 h 2876952"/>
                <a:gd name="connsiteX13" fmla="*/ 3006178 w 4268773"/>
                <a:gd name="connsiteY13" fmla="*/ 2717401 h 2876952"/>
                <a:gd name="connsiteX14" fmla="*/ 2558503 w 4268773"/>
                <a:gd name="connsiteY14" fmla="*/ 2736451 h 2876952"/>
                <a:gd name="connsiteX15" fmla="*/ 1868310 w 4268773"/>
                <a:gd name="connsiteY15" fmla="*/ 2662812 h 2876952"/>
                <a:gd name="connsiteX16" fmla="*/ 1182504 w 4268773"/>
                <a:gd name="connsiteY16" fmla="*/ 2681856 h 2876952"/>
                <a:gd name="connsiteX17" fmla="*/ 739228 w 4268773"/>
                <a:gd name="connsiteY17" fmla="*/ 2688826 h 2876952"/>
                <a:gd name="connsiteX18" fmla="*/ 405853 w 4268773"/>
                <a:gd name="connsiteY18" fmla="*/ 2498326 h 2876952"/>
                <a:gd name="connsiteX19" fmla="*/ 182379 w 4268773"/>
                <a:gd name="connsiteY19" fmla="*/ 1967493 h 2876952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68773" h="2892041">
                  <a:moveTo>
                    <a:pt x="182379" y="1982582"/>
                  </a:moveTo>
                  <a:cubicBezTo>
                    <a:pt x="27537" y="1869444"/>
                    <a:pt x="-124372" y="1411691"/>
                    <a:pt x="158204" y="1179915"/>
                  </a:cubicBezTo>
                  <a:cubicBezTo>
                    <a:pt x="440780" y="948139"/>
                    <a:pt x="1063448" y="382376"/>
                    <a:pt x="1420635" y="249026"/>
                  </a:cubicBezTo>
                  <a:cubicBezTo>
                    <a:pt x="1714200" y="292622"/>
                    <a:pt x="2045864" y="-140031"/>
                    <a:pt x="2339429" y="113115"/>
                  </a:cubicBezTo>
                  <a:cubicBezTo>
                    <a:pt x="2406104" y="87715"/>
                    <a:pt x="2599779" y="-128185"/>
                    <a:pt x="2768054" y="113115"/>
                  </a:cubicBezTo>
                  <a:cubicBezTo>
                    <a:pt x="2834729" y="84540"/>
                    <a:pt x="3034754" y="30565"/>
                    <a:pt x="3101429" y="217890"/>
                  </a:cubicBezTo>
                  <a:cubicBezTo>
                    <a:pt x="3145879" y="224240"/>
                    <a:pt x="3482429" y="30565"/>
                    <a:pt x="3539579" y="379815"/>
                  </a:cubicBezTo>
                  <a:cubicBezTo>
                    <a:pt x="3675694" y="339394"/>
                    <a:pt x="4002308" y="337072"/>
                    <a:pt x="4005073" y="772901"/>
                  </a:cubicBezTo>
                  <a:cubicBezTo>
                    <a:pt x="4178673" y="772901"/>
                    <a:pt x="4192404" y="1008882"/>
                    <a:pt x="4192404" y="1182482"/>
                  </a:cubicBezTo>
                  <a:cubicBezTo>
                    <a:pt x="4220126" y="1340805"/>
                    <a:pt x="4352378" y="1492655"/>
                    <a:pt x="4187278" y="1694265"/>
                  </a:cubicBezTo>
                  <a:cubicBezTo>
                    <a:pt x="4149178" y="1857775"/>
                    <a:pt x="4190817" y="2058770"/>
                    <a:pt x="4011429" y="2163545"/>
                  </a:cubicBezTo>
                  <a:cubicBezTo>
                    <a:pt x="4022542" y="2281020"/>
                    <a:pt x="4044404" y="2419752"/>
                    <a:pt x="3853903" y="2437215"/>
                  </a:cubicBezTo>
                  <a:cubicBezTo>
                    <a:pt x="3853902" y="2505478"/>
                    <a:pt x="3835211" y="2754101"/>
                    <a:pt x="3563748" y="2677901"/>
                  </a:cubicBezTo>
                  <a:cubicBezTo>
                    <a:pt x="3514536" y="2811251"/>
                    <a:pt x="3270556" y="2913892"/>
                    <a:pt x="3006178" y="2732490"/>
                  </a:cubicBezTo>
                  <a:cubicBezTo>
                    <a:pt x="2900550" y="2798738"/>
                    <a:pt x="2694173" y="2987651"/>
                    <a:pt x="2558503" y="2751540"/>
                  </a:cubicBezTo>
                  <a:cubicBezTo>
                    <a:pt x="2308533" y="2985329"/>
                    <a:pt x="1930956" y="2829875"/>
                    <a:pt x="1868310" y="2677901"/>
                  </a:cubicBezTo>
                  <a:cubicBezTo>
                    <a:pt x="1713760" y="3039851"/>
                    <a:pt x="1182504" y="2870545"/>
                    <a:pt x="1182504" y="2696945"/>
                  </a:cubicBezTo>
                  <a:cubicBezTo>
                    <a:pt x="1091161" y="2753668"/>
                    <a:pt x="867815" y="2924575"/>
                    <a:pt x="739228" y="2703915"/>
                  </a:cubicBezTo>
                  <a:cubicBezTo>
                    <a:pt x="609786" y="2703489"/>
                    <a:pt x="435161" y="2754287"/>
                    <a:pt x="405853" y="2513415"/>
                  </a:cubicBezTo>
                  <a:cubicBezTo>
                    <a:pt x="198745" y="2520193"/>
                    <a:pt x="-36696" y="2317544"/>
                    <a:pt x="182379" y="19825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9272510E-82A8-1862-ADEF-A2FA0A20C35B}"/>
                </a:ext>
              </a:extLst>
            </p:cNvPr>
            <p:cNvSpPr/>
            <p:nvPr/>
          </p:nvSpPr>
          <p:spPr>
            <a:xfrm rot="1123046">
              <a:off x="3952380" y="2360049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">
              <a:extLst>
                <a:ext uri="{FF2B5EF4-FFF2-40B4-BE49-F238E27FC236}">
                  <a16:creationId xmlns:a16="http://schemas.microsoft.com/office/drawing/2014/main" id="{0220CD56-623A-7B59-CA6D-433DCEC10CBD}"/>
                </a:ext>
              </a:extLst>
            </p:cNvPr>
            <p:cNvSpPr/>
            <p:nvPr/>
          </p:nvSpPr>
          <p:spPr>
            <a:xfrm>
              <a:off x="3981451" y="1962151"/>
              <a:ext cx="563513" cy="649282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: Rounded Corners 3">
              <a:extLst>
                <a:ext uri="{FF2B5EF4-FFF2-40B4-BE49-F238E27FC236}">
                  <a16:creationId xmlns:a16="http://schemas.microsoft.com/office/drawing/2014/main" id="{25351DF0-A0E8-6CEC-2CE3-FB3AC800F622}"/>
                </a:ext>
              </a:extLst>
            </p:cNvPr>
            <p:cNvSpPr/>
            <p:nvPr/>
          </p:nvSpPr>
          <p:spPr>
            <a:xfrm>
              <a:off x="1639839" y="1660526"/>
              <a:ext cx="2480732" cy="2159714"/>
            </a:xfrm>
            <a:custGeom>
              <a:avLst/>
              <a:gdLst>
                <a:gd name="connsiteX0" fmla="*/ 0 w 2480732"/>
                <a:gd name="connsiteY0" fmla="*/ 707623 h 2131139"/>
                <a:gd name="connsiteX1" fmla="*/ 707623 w 2480732"/>
                <a:gd name="connsiteY1" fmla="*/ 0 h 2131139"/>
                <a:gd name="connsiteX2" fmla="*/ 1773109 w 2480732"/>
                <a:gd name="connsiteY2" fmla="*/ 0 h 2131139"/>
                <a:gd name="connsiteX3" fmla="*/ 2480732 w 2480732"/>
                <a:gd name="connsiteY3" fmla="*/ 707623 h 2131139"/>
                <a:gd name="connsiteX4" fmla="*/ 2480732 w 2480732"/>
                <a:gd name="connsiteY4" fmla="*/ 1423516 h 2131139"/>
                <a:gd name="connsiteX5" fmla="*/ 1773109 w 2480732"/>
                <a:gd name="connsiteY5" fmla="*/ 2131139 h 2131139"/>
                <a:gd name="connsiteX6" fmla="*/ 707623 w 2480732"/>
                <a:gd name="connsiteY6" fmla="*/ 2131139 h 2131139"/>
                <a:gd name="connsiteX7" fmla="*/ 0 w 2480732"/>
                <a:gd name="connsiteY7" fmla="*/ 1423516 h 2131139"/>
                <a:gd name="connsiteX8" fmla="*/ 0 w 2480732"/>
                <a:gd name="connsiteY8" fmla="*/ 707623 h 2131139"/>
                <a:gd name="connsiteX0" fmla="*/ 0 w 2480732"/>
                <a:gd name="connsiteY0" fmla="*/ 707623 h 2148072"/>
                <a:gd name="connsiteX1" fmla="*/ 707623 w 2480732"/>
                <a:gd name="connsiteY1" fmla="*/ 0 h 2148072"/>
                <a:gd name="connsiteX2" fmla="*/ 1773109 w 2480732"/>
                <a:gd name="connsiteY2" fmla="*/ 0 h 2148072"/>
                <a:gd name="connsiteX3" fmla="*/ 2480732 w 2480732"/>
                <a:gd name="connsiteY3" fmla="*/ 707623 h 2148072"/>
                <a:gd name="connsiteX4" fmla="*/ 2480732 w 2480732"/>
                <a:gd name="connsiteY4" fmla="*/ 1423516 h 2148072"/>
                <a:gd name="connsiteX5" fmla="*/ 1773109 w 2480732"/>
                <a:gd name="connsiteY5" fmla="*/ 2131139 h 2148072"/>
                <a:gd name="connsiteX6" fmla="*/ 707623 w 2480732"/>
                <a:gd name="connsiteY6" fmla="*/ 2131139 h 2148072"/>
                <a:gd name="connsiteX7" fmla="*/ 0 w 2480732"/>
                <a:gd name="connsiteY7" fmla="*/ 1423516 h 2148072"/>
                <a:gd name="connsiteX8" fmla="*/ 0 w 2480732"/>
                <a:gd name="connsiteY8" fmla="*/ 707623 h 2148072"/>
                <a:gd name="connsiteX0" fmla="*/ 0 w 2480732"/>
                <a:gd name="connsiteY0" fmla="*/ 707623 h 2159714"/>
                <a:gd name="connsiteX1" fmla="*/ 707623 w 2480732"/>
                <a:gd name="connsiteY1" fmla="*/ 0 h 2159714"/>
                <a:gd name="connsiteX2" fmla="*/ 1773109 w 2480732"/>
                <a:gd name="connsiteY2" fmla="*/ 0 h 2159714"/>
                <a:gd name="connsiteX3" fmla="*/ 2480732 w 2480732"/>
                <a:gd name="connsiteY3" fmla="*/ 707623 h 2159714"/>
                <a:gd name="connsiteX4" fmla="*/ 2480732 w 2480732"/>
                <a:gd name="connsiteY4" fmla="*/ 1423516 h 2159714"/>
                <a:gd name="connsiteX5" fmla="*/ 1773109 w 2480732"/>
                <a:gd name="connsiteY5" fmla="*/ 2131139 h 2159714"/>
                <a:gd name="connsiteX6" fmla="*/ 707623 w 2480732"/>
                <a:gd name="connsiteY6" fmla="*/ 2131139 h 2159714"/>
                <a:gd name="connsiteX7" fmla="*/ 0 w 2480732"/>
                <a:gd name="connsiteY7" fmla="*/ 1423516 h 2159714"/>
                <a:gd name="connsiteX8" fmla="*/ 0 w 2480732"/>
                <a:gd name="connsiteY8" fmla="*/ 707623 h 215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0732" h="2159714">
                  <a:moveTo>
                    <a:pt x="0" y="707623"/>
                  </a:moveTo>
                  <a:cubicBezTo>
                    <a:pt x="0" y="316814"/>
                    <a:pt x="316814" y="0"/>
                    <a:pt x="707623" y="0"/>
                  </a:cubicBezTo>
                  <a:lnTo>
                    <a:pt x="1773109" y="0"/>
                  </a:lnTo>
                  <a:cubicBezTo>
                    <a:pt x="2163918" y="0"/>
                    <a:pt x="2480732" y="316814"/>
                    <a:pt x="2480732" y="707623"/>
                  </a:cubicBezTo>
                  <a:lnTo>
                    <a:pt x="2480732" y="1423516"/>
                  </a:lnTo>
                  <a:cubicBezTo>
                    <a:pt x="2480732" y="1814325"/>
                    <a:pt x="2163918" y="2131139"/>
                    <a:pt x="1773109" y="2131139"/>
                  </a:cubicBezTo>
                  <a:cubicBezTo>
                    <a:pt x="1417947" y="2169239"/>
                    <a:pt x="1056435" y="2169239"/>
                    <a:pt x="707623" y="2131139"/>
                  </a:cubicBezTo>
                  <a:cubicBezTo>
                    <a:pt x="316814" y="2131139"/>
                    <a:pt x="0" y="1814325"/>
                    <a:pt x="0" y="1423516"/>
                  </a:cubicBezTo>
                  <a:lnTo>
                    <a:pt x="0" y="707623"/>
                  </a:lnTo>
                  <a:close/>
                </a:path>
              </a:pathLst>
            </a:custGeom>
            <a:solidFill>
              <a:srgbClr val="FFFF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0D84D43D-0D22-6242-FA3D-BF1E4F9E3583}"/>
                </a:ext>
              </a:extLst>
            </p:cNvPr>
            <p:cNvGrpSpPr/>
            <p:nvPr/>
          </p:nvGrpSpPr>
          <p:grpSpPr>
            <a:xfrm>
              <a:off x="1911350" y="2740383"/>
              <a:ext cx="584200" cy="577850"/>
              <a:chOff x="1911350" y="2740383"/>
              <a:chExt cx="584200" cy="577850"/>
            </a:xfrm>
          </p:grpSpPr>
          <p:sp>
            <p:nvSpPr>
              <p:cNvPr id="264" name="Rectangle: Rounded Corners 263">
                <a:extLst>
                  <a:ext uri="{FF2B5EF4-FFF2-40B4-BE49-F238E27FC236}">
                    <a16:creationId xmlns:a16="http://schemas.microsoft.com/office/drawing/2014/main" id="{AF4E1B8D-A3A0-855D-7A91-3F231C30A7DF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BCE6013C-0DF7-04EF-CBB4-56444AF162C8}"/>
                  </a:ext>
                </a:extLst>
              </p:cNvPr>
              <p:cNvSpPr/>
              <p:nvPr/>
            </p:nvSpPr>
            <p:spPr>
              <a:xfrm>
                <a:off x="1982599" y="285944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063DA2B1-9261-E629-620D-E10E089BB0B7}"/>
                  </a:ext>
                </a:extLst>
              </p:cNvPr>
              <p:cNvSpPr/>
              <p:nvPr/>
            </p:nvSpPr>
            <p:spPr>
              <a:xfrm>
                <a:off x="2220674" y="294358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Rectangle: Rounded Corners 266">
                <a:extLst>
                  <a:ext uri="{FF2B5EF4-FFF2-40B4-BE49-F238E27FC236}">
                    <a16:creationId xmlns:a16="http://schemas.microsoft.com/office/drawing/2014/main" id="{D3A143EB-2997-29AF-7502-559287BBDF9B}"/>
                  </a:ext>
                </a:extLst>
              </p:cNvPr>
              <p:cNvSpPr/>
              <p:nvPr/>
            </p:nvSpPr>
            <p:spPr>
              <a:xfrm>
                <a:off x="2131295" y="3238501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8" name="Rectangle: Rounded Corners 267">
                <a:extLst>
                  <a:ext uri="{FF2B5EF4-FFF2-40B4-BE49-F238E27FC236}">
                    <a16:creationId xmlns:a16="http://schemas.microsoft.com/office/drawing/2014/main" id="{F00D24BA-C575-532D-6D60-D45AEE8A520D}"/>
                  </a:ext>
                </a:extLst>
              </p:cNvPr>
              <p:cNvSpPr/>
              <p:nvPr/>
            </p:nvSpPr>
            <p:spPr>
              <a:xfrm rot="19553573">
                <a:off x="2317086" y="323235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Rectangle: Rounded Corners 268">
                <a:extLst>
                  <a:ext uri="{FF2B5EF4-FFF2-40B4-BE49-F238E27FC236}">
                    <a16:creationId xmlns:a16="http://schemas.microsoft.com/office/drawing/2014/main" id="{139E1E90-F723-E4BA-0385-6D751BEB379C}"/>
                  </a:ext>
                </a:extLst>
              </p:cNvPr>
              <p:cNvSpPr/>
              <p:nvPr/>
            </p:nvSpPr>
            <p:spPr>
              <a:xfrm rot="2193852">
                <a:off x="1992169" y="3232771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DD26361-FB58-B132-242D-DD56C7B08437}"/>
                </a:ext>
              </a:extLst>
            </p:cNvPr>
            <p:cNvSpPr/>
            <p:nvPr/>
          </p:nvSpPr>
          <p:spPr>
            <a:xfrm>
              <a:off x="3505200" y="2501879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0D3B511F-A884-7A19-5667-3ADC6D3ED1E4}"/>
                </a:ext>
              </a:extLst>
            </p:cNvPr>
            <p:cNvSpPr/>
            <p:nvPr/>
          </p:nvSpPr>
          <p:spPr>
            <a:xfrm>
              <a:off x="3492500" y="4610100"/>
              <a:ext cx="501650" cy="120695"/>
            </a:xfrm>
            <a:custGeom>
              <a:avLst/>
              <a:gdLst>
                <a:gd name="connsiteX0" fmla="*/ 0 w 501650"/>
                <a:gd name="connsiteY0" fmla="*/ 12700 h 120695"/>
                <a:gd name="connsiteX1" fmla="*/ 95250 w 501650"/>
                <a:gd name="connsiteY1" fmla="*/ 63500 h 120695"/>
                <a:gd name="connsiteX2" fmla="*/ 152400 w 501650"/>
                <a:gd name="connsiteY2" fmla="*/ 31750 h 120695"/>
                <a:gd name="connsiteX3" fmla="*/ 234950 w 501650"/>
                <a:gd name="connsiteY3" fmla="*/ 120650 h 120695"/>
                <a:gd name="connsiteX4" fmla="*/ 387350 w 501650"/>
                <a:gd name="connsiteY4" fmla="*/ 44450 h 120695"/>
                <a:gd name="connsiteX5" fmla="*/ 450850 w 501650"/>
                <a:gd name="connsiteY5" fmla="*/ 82550 h 120695"/>
                <a:gd name="connsiteX6" fmla="*/ 501650 w 501650"/>
                <a:gd name="connsiteY6" fmla="*/ 0 h 120695"/>
                <a:gd name="connsiteX7" fmla="*/ 501650 w 501650"/>
                <a:gd name="connsiteY7" fmla="*/ 0 h 12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1650" h="120695">
                  <a:moveTo>
                    <a:pt x="0" y="12700"/>
                  </a:moveTo>
                  <a:cubicBezTo>
                    <a:pt x="34925" y="36512"/>
                    <a:pt x="69850" y="60325"/>
                    <a:pt x="95250" y="63500"/>
                  </a:cubicBezTo>
                  <a:cubicBezTo>
                    <a:pt x="120650" y="66675"/>
                    <a:pt x="129117" y="22225"/>
                    <a:pt x="152400" y="31750"/>
                  </a:cubicBezTo>
                  <a:cubicBezTo>
                    <a:pt x="175683" y="41275"/>
                    <a:pt x="195792" y="118533"/>
                    <a:pt x="234950" y="120650"/>
                  </a:cubicBezTo>
                  <a:cubicBezTo>
                    <a:pt x="274108" y="122767"/>
                    <a:pt x="351367" y="50800"/>
                    <a:pt x="387350" y="44450"/>
                  </a:cubicBezTo>
                  <a:cubicBezTo>
                    <a:pt x="423333" y="38100"/>
                    <a:pt x="431800" y="89958"/>
                    <a:pt x="450850" y="82550"/>
                  </a:cubicBezTo>
                  <a:cubicBezTo>
                    <a:pt x="469900" y="75142"/>
                    <a:pt x="501650" y="0"/>
                    <a:pt x="501650" y="0"/>
                  </a:cubicBezTo>
                  <a:lnTo>
                    <a:pt x="5016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EBBEACB-D1B9-4825-FC40-EA470152AD9D}"/>
                </a:ext>
              </a:extLst>
            </p:cNvPr>
            <p:cNvSpPr/>
            <p:nvPr/>
          </p:nvSpPr>
          <p:spPr>
            <a:xfrm>
              <a:off x="5822950" y="4508500"/>
              <a:ext cx="222720" cy="213366"/>
            </a:xfrm>
            <a:custGeom>
              <a:avLst/>
              <a:gdLst>
                <a:gd name="connsiteX0" fmla="*/ 0 w 222720"/>
                <a:gd name="connsiteY0" fmla="*/ 171450 h 213366"/>
                <a:gd name="connsiteX1" fmla="*/ 57150 w 222720"/>
                <a:gd name="connsiteY1" fmla="*/ 209550 h 213366"/>
                <a:gd name="connsiteX2" fmla="*/ 120650 w 222720"/>
                <a:gd name="connsiteY2" fmla="*/ 88900 h 213366"/>
                <a:gd name="connsiteX3" fmla="*/ 209550 w 222720"/>
                <a:gd name="connsiteY3" fmla="*/ 76200 h 213366"/>
                <a:gd name="connsiteX4" fmla="*/ 222250 w 222720"/>
                <a:gd name="connsiteY4" fmla="*/ 0 h 213366"/>
                <a:gd name="connsiteX5" fmla="*/ 222250 w 222720"/>
                <a:gd name="connsiteY5" fmla="*/ 0 h 2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720" h="213366">
                  <a:moveTo>
                    <a:pt x="0" y="171450"/>
                  </a:moveTo>
                  <a:cubicBezTo>
                    <a:pt x="18521" y="197379"/>
                    <a:pt x="37042" y="223308"/>
                    <a:pt x="57150" y="209550"/>
                  </a:cubicBezTo>
                  <a:cubicBezTo>
                    <a:pt x="77258" y="195792"/>
                    <a:pt x="95250" y="111125"/>
                    <a:pt x="120650" y="88900"/>
                  </a:cubicBezTo>
                  <a:cubicBezTo>
                    <a:pt x="146050" y="66675"/>
                    <a:pt x="192617" y="91017"/>
                    <a:pt x="209550" y="76200"/>
                  </a:cubicBezTo>
                  <a:cubicBezTo>
                    <a:pt x="226483" y="61383"/>
                    <a:pt x="222250" y="0"/>
                    <a:pt x="222250" y="0"/>
                  </a:cubicBezTo>
                  <a:lnTo>
                    <a:pt x="2222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0674D06-CA26-3433-53F4-67810B881D05}"/>
                </a:ext>
              </a:extLst>
            </p:cNvPr>
            <p:cNvSpPr/>
            <p:nvPr/>
          </p:nvSpPr>
          <p:spPr>
            <a:xfrm>
              <a:off x="5429250" y="2692390"/>
              <a:ext cx="565150" cy="196860"/>
            </a:xfrm>
            <a:custGeom>
              <a:avLst/>
              <a:gdLst>
                <a:gd name="connsiteX0" fmla="*/ 0 w 565150"/>
                <a:gd name="connsiteY0" fmla="*/ 95260 h 196860"/>
                <a:gd name="connsiteX1" fmla="*/ 76200 w 565150"/>
                <a:gd name="connsiteY1" fmla="*/ 19060 h 196860"/>
                <a:gd name="connsiteX2" fmla="*/ 171450 w 565150"/>
                <a:gd name="connsiteY2" fmla="*/ 82560 h 196860"/>
                <a:gd name="connsiteX3" fmla="*/ 304800 w 565150"/>
                <a:gd name="connsiteY3" fmla="*/ 10 h 196860"/>
                <a:gd name="connsiteX4" fmla="*/ 412750 w 565150"/>
                <a:gd name="connsiteY4" fmla="*/ 88910 h 196860"/>
                <a:gd name="connsiteX5" fmla="*/ 431800 w 565150"/>
                <a:gd name="connsiteY5" fmla="*/ 184160 h 196860"/>
                <a:gd name="connsiteX6" fmla="*/ 514350 w 565150"/>
                <a:gd name="connsiteY6" fmla="*/ 139710 h 196860"/>
                <a:gd name="connsiteX7" fmla="*/ 565150 w 565150"/>
                <a:gd name="connsiteY7" fmla="*/ 196860 h 196860"/>
                <a:gd name="connsiteX8" fmla="*/ 565150 w 565150"/>
                <a:gd name="connsiteY8" fmla="*/ 196860 h 19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150" h="196860">
                  <a:moveTo>
                    <a:pt x="0" y="95260"/>
                  </a:moveTo>
                  <a:cubicBezTo>
                    <a:pt x="23812" y="58218"/>
                    <a:pt x="47625" y="21177"/>
                    <a:pt x="76200" y="19060"/>
                  </a:cubicBezTo>
                  <a:cubicBezTo>
                    <a:pt x="104775" y="16943"/>
                    <a:pt x="133350" y="85735"/>
                    <a:pt x="171450" y="82560"/>
                  </a:cubicBezTo>
                  <a:cubicBezTo>
                    <a:pt x="209550" y="79385"/>
                    <a:pt x="264583" y="-1048"/>
                    <a:pt x="304800" y="10"/>
                  </a:cubicBezTo>
                  <a:cubicBezTo>
                    <a:pt x="345017" y="1068"/>
                    <a:pt x="391583" y="58218"/>
                    <a:pt x="412750" y="88910"/>
                  </a:cubicBezTo>
                  <a:cubicBezTo>
                    <a:pt x="433917" y="119602"/>
                    <a:pt x="414867" y="175693"/>
                    <a:pt x="431800" y="184160"/>
                  </a:cubicBezTo>
                  <a:cubicBezTo>
                    <a:pt x="448733" y="192627"/>
                    <a:pt x="492125" y="137593"/>
                    <a:pt x="514350" y="139710"/>
                  </a:cubicBezTo>
                  <a:cubicBezTo>
                    <a:pt x="536575" y="141827"/>
                    <a:pt x="565150" y="196860"/>
                    <a:pt x="565150" y="196860"/>
                  </a:cubicBezTo>
                  <a:lnTo>
                    <a:pt x="565150" y="1968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">
              <a:extLst>
                <a:ext uri="{FF2B5EF4-FFF2-40B4-BE49-F238E27FC236}">
                  <a16:creationId xmlns:a16="http://schemas.microsoft.com/office/drawing/2014/main" id="{1FB0BD10-B0BA-D96B-0268-F289088D7252}"/>
                </a:ext>
              </a:extLst>
            </p:cNvPr>
            <p:cNvSpPr/>
            <p:nvPr/>
          </p:nvSpPr>
          <p:spPr>
            <a:xfrm flipH="1">
              <a:off x="1212213" y="2025758"/>
              <a:ext cx="563513" cy="649282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09E537C6-1E94-9804-0447-260EEEC70FAA}"/>
                </a:ext>
              </a:extLst>
            </p:cNvPr>
            <p:cNvGrpSpPr/>
            <p:nvPr/>
          </p:nvGrpSpPr>
          <p:grpSpPr>
            <a:xfrm>
              <a:off x="1102980" y="621355"/>
              <a:ext cx="3445005" cy="1879931"/>
              <a:chOff x="1102980" y="621355"/>
              <a:chExt cx="3445005" cy="1879931"/>
            </a:xfrm>
            <a:solidFill>
              <a:schemeClr val="bg1"/>
            </a:solidFill>
          </p:grpSpPr>
          <p:sp>
            <p:nvSpPr>
              <p:cNvPr id="260" name="Rectangle 15">
                <a:extLst>
                  <a:ext uri="{FF2B5EF4-FFF2-40B4-BE49-F238E27FC236}">
                    <a16:creationId xmlns:a16="http://schemas.microsoft.com/office/drawing/2014/main" id="{3E8339B2-4031-C7CF-E2CD-3BC3A9FDDE8C}"/>
                  </a:ext>
                </a:extLst>
              </p:cNvPr>
              <p:cNvSpPr/>
              <p:nvPr/>
            </p:nvSpPr>
            <p:spPr>
              <a:xfrm>
                <a:off x="1102980" y="621355"/>
                <a:ext cx="3445005" cy="1879931"/>
              </a:xfrm>
              <a:custGeom>
                <a:avLst/>
                <a:gdLst>
                  <a:gd name="connsiteX0" fmla="*/ 0 w 1605151"/>
                  <a:gd name="connsiteY0" fmla="*/ 0 h 276113"/>
                  <a:gd name="connsiteX1" fmla="*/ 1605151 w 1605151"/>
                  <a:gd name="connsiteY1" fmla="*/ 0 h 276113"/>
                  <a:gd name="connsiteX2" fmla="*/ 1605151 w 1605151"/>
                  <a:gd name="connsiteY2" fmla="*/ 276113 h 276113"/>
                  <a:gd name="connsiteX3" fmla="*/ 0 w 1605151"/>
                  <a:gd name="connsiteY3" fmla="*/ 276113 h 276113"/>
                  <a:gd name="connsiteX4" fmla="*/ 0 w 1605151"/>
                  <a:gd name="connsiteY4" fmla="*/ 0 h 276113"/>
                  <a:gd name="connsiteX0" fmla="*/ 0 w 1605151"/>
                  <a:gd name="connsiteY0" fmla="*/ 0 h 517413"/>
                  <a:gd name="connsiteX1" fmla="*/ 1605151 w 1605151"/>
                  <a:gd name="connsiteY1" fmla="*/ 0 h 517413"/>
                  <a:gd name="connsiteX2" fmla="*/ 1605151 w 1605151"/>
                  <a:gd name="connsiteY2" fmla="*/ 276113 h 517413"/>
                  <a:gd name="connsiteX3" fmla="*/ 107950 w 1605151"/>
                  <a:gd name="connsiteY3" fmla="*/ 517413 h 517413"/>
                  <a:gd name="connsiteX4" fmla="*/ 0 w 1605151"/>
                  <a:gd name="connsiteY4" fmla="*/ 0 h 517413"/>
                  <a:gd name="connsiteX0" fmla="*/ 247841 w 1852992"/>
                  <a:gd name="connsiteY0" fmla="*/ 0 h 517413"/>
                  <a:gd name="connsiteX1" fmla="*/ 1852992 w 1852992"/>
                  <a:gd name="connsiteY1" fmla="*/ 0 h 517413"/>
                  <a:gd name="connsiteX2" fmla="*/ 1852992 w 1852992"/>
                  <a:gd name="connsiteY2" fmla="*/ 276113 h 517413"/>
                  <a:gd name="connsiteX3" fmla="*/ 355791 w 1852992"/>
                  <a:gd name="connsiteY3" fmla="*/ 517413 h 517413"/>
                  <a:gd name="connsiteX4" fmla="*/ 0 w 1852992"/>
                  <a:gd name="connsiteY4" fmla="*/ 417671 h 517413"/>
                  <a:gd name="connsiteX5" fmla="*/ 247841 w 1852992"/>
                  <a:gd name="connsiteY5" fmla="*/ 0 h 517413"/>
                  <a:gd name="connsiteX0" fmla="*/ 607970 w 2213121"/>
                  <a:gd name="connsiteY0" fmla="*/ 0 h 517413"/>
                  <a:gd name="connsiteX1" fmla="*/ 2213121 w 2213121"/>
                  <a:gd name="connsiteY1" fmla="*/ 0 h 517413"/>
                  <a:gd name="connsiteX2" fmla="*/ 2213121 w 2213121"/>
                  <a:gd name="connsiteY2" fmla="*/ 276113 h 517413"/>
                  <a:gd name="connsiteX3" fmla="*/ 715920 w 2213121"/>
                  <a:gd name="connsiteY3" fmla="*/ 517413 h 517413"/>
                  <a:gd name="connsiteX4" fmla="*/ 360129 w 2213121"/>
                  <a:gd name="connsiteY4" fmla="*/ 417671 h 517413"/>
                  <a:gd name="connsiteX5" fmla="*/ 4529 w 2213121"/>
                  <a:gd name="connsiteY5" fmla="*/ 284321 h 517413"/>
                  <a:gd name="connsiteX6" fmla="*/ 607970 w 2213121"/>
                  <a:gd name="connsiteY6" fmla="*/ 0 h 517413"/>
                  <a:gd name="connsiteX0" fmla="*/ 607970 w 2213121"/>
                  <a:gd name="connsiteY0" fmla="*/ 0 h 1259770"/>
                  <a:gd name="connsiteX1" fmla="*/ 2213121 w 2213121"/>
                  <a:gd name="connsiteY1" fmla="*/ 0 h 1259770"/>
                  <a:gd name="connsiteX2" fmla="*/ 2213121 w 2213121"/>
                  <a:gd name="connsiteY2" fmla="*/ 276113 h 1259770"/>
                  <a:gd name="connsiteX3" fmla="*/ 715920 w 2213121"/>
                  <a:gd name="connsiteY3" fmla="*/ 517413 h 1259770"/>
                  <a:gd name="connsiteX4" fmla="*/ 360129 w 2213121"/>
                  <a:gd name="connsiteY4" fmla="*/ 417671 h 1259770"/>
                  <a:gd name="connsiteX5" fmla="*/ 4529 w 2213121"/>
                  <a:gd name="connsiteY5" fmla="*/ 284321 h 1259770"/>
                  <a:gd name="connsiteX6" fmla="*/ 87080 w 2213121"/>
                  <a:gd name="connsiteY6" fmla="*/ 1255871 h 1259770"/>
                  <a:gd name="connsiteX7" fmla="*/ 607970 w 2213121"/>
                  <a:gd name="connsiteY7" fmla="*/ 0 h 1259770"/>
                  <a:gd name="connsiteX0" fmla="*/ 876614 w 2481765"/>
                  <a:gd name="connsiteY0" fmla="*/ 185579 h 702992"/>
                  <a:gd name="connsiteX1" fmla="*/ 2481765 w 2481765"/>
                  <a:gd name="connsiteY1" fmla="*/ 185579 h 702992"/>
                  <a:gd name="connsiteX2" fmla="*/ 2481765 w 2481765"/>
                  <a:gd name="connsiteY2" fmla="*/ 461692 h 702992"/>
                  <a:gd name="connsiteX3" fmla="*/ 984564 w 2481765"/>
                  <a:gd name="connsiteY3" fmla="*/ 702992 h 702992"/>
                  <a:gd name="connsiteX4" fmla="*/ 628773 w 2481765"/>
                  <a:gd name="connsiteY4" fmla="*/ 603250 h 702992"/>
                  <a:gd name="connsiteX5" fmla="*/ 273173 w 2481765"/>
                  <a:gd name="connsiteY5" fmla="*/ 469900 h 702992"/>
                  <a:gd name="connsiteX6" fmla="*/ 31874 w 2481765"/>
                  <a:gd name="connsiteY6" fmla="*/ 0 h 702992"/>
                  <a:gd name="connsiteX7" fmla="*/ 876614 w 2481765"/>
                  <a:gd name="connsiteY7" fmla="*/ 185579 h 702992"/>
                  <a:gd name="connsiteX0" fmla="*/ 756917 w 2362068"/>
                  <a:gd name="connsiteY0" fmla="*/ 83979 h 601392"/>
                  <a:gd name="connsiteX1" fmla="*/ 2362068 w 2362068"/>
                  <a:gd name="connsiteY1" fmla="*/ 83979 h 601392"/>
                  <a:gd name="connsiteX2" fmla="*/ 2362068 w 2362068"/>
                  <a:gd name="connsiteY2" fmla="*/ 360092 h 601392"/>
                  <a:gd name="connsiteX3" fmla="*/ 864867 w 2362068"/>
                  <a:gd name="connsiteY3" fmla="*/ 601392 h 601392"/>
                  <a:gd name="connsiteX4" fmla="*/ 509076 w 2362068"/>
                  <a:gd name="connsiteY4" fmla="*/ 501650 h 601392"/>
                  <a:gd name="connsiteX5" fmla="*/ 153476 w 2362068"/>
                  <a:gd name="connsiteY5" fmla="*/ 368300 h 601392"/>
                  <a:gd name="connsiteX6" fmla="*/ 39177 w 2362068"/>
                  <a:gd name="connsiteY6" fmla="*/ 0 h 601392"/>
                  <a:gd name="connsiteX7" fmla="*/ 756917 w 2362068"/>
                  <a:gd name="connsiteY7" fmla="*/ 83979 h 601392"/>
                  <a:gd name="connsiteX0" fmla="*/ 786538 w 2391689"/>
                  <a:gd name="connsiteY0" fmla="*/ 185579 h 702992"/>
                  <a:gd name="connsiteX1" fmla="*/ 2391689 w 2391689"/>
                  <a:gd name="connsiteY1" fmla="*/ 185579 h 702992"/>
                  <a:gd name="connsiteX2" fmla="*/ 2391689 w 2391689"/>
                  <a:gd name="connsiteY2" fmla="*/ 461692 h 702992"/>
                  <a:gd name="connsiteX3" fmla="*/ 894488 w 2391689"/>
                  <a:gd name="connsiteY3" fmla="*/ 702992 h 702992"/>
                  <a:gd name="connsiteX4" fmla="*/ 538697 w 2391689"/>
                  <a:gd name="connsiteY4" fmla="*/ 603250 h 702992"/>
                  <a:gd name="connsiteX5" fmla="*/ 183097 w 2391689"/>
                  <a:gd name="connsiteY5" fmla="*/ 469900 h 702992"/>
                  <a:gd name="connsiteX6" fmla="*/ 37048 w 2391689"/>
                  <a:gd name="connsiteY6" fmla="*/ 0 h 702992"/>
                  <a:gd name="connsiteX7" fmla="*/ 786538 w 2391689"/>
                  <a:gd name="connsiteY7" fmla="*/ 185579 h 702992"/>
                  <a:gd name="connsiteX0" fmla="*/ 415063 w 2391689"/>
                  <a:gd name="connsiteY0" fmla="*/ 0 h 1088913"/>
                  <a:gd name="connsiteX1" fmla="*/ 2391689 w 2391689"/>
                  <a:gd name="connsiteY1" fmla="*/ 571500 h 1088913"/>
                  <a:gd name="connsiteX2" fmla="*/ 2391689 w 2391689"/>
                  <a:gd name="connsiteY2" fmla="*/ 847613 h 1088913"/>
                  <a:gd name="connsiteX3" fmla="*/ 894488 w 2391689"/>
                  <a:gd name="connsiteY3" fmla="*/ 1088913 h 1088913"/>
                  <a:gd name="connsiteX4" fmla="*/ 538697 w 2391689"/>
                  <a:gd name="connsiteY4" fmla="*/ 989171 h 1088913"/>
                  <a:gd name="connsiteX5" fmla="*/ 183097 w 2391689"/>
                  <a:gd name="connsiteY5" fmla="*/ 855821 h 1088913"/>
                  <a:gd name="connsiteX6" fmla="*/ 37048 w 2391689"/>
                  <a:gd name="connsiteY6" fmla="*/ 385921 h 1088913"/>
                  <a:gd name="connsiteX7" fmla="*/ 415063 w 2391689"/>
                  <a:gd name="connsiteY7" fmla="*/ 0 h 1088913"/>
                  <a:gd name="connsiteX0" fmla="*/ 415063 w 2391689"/>
                  <a:gd name="connsiteY0" fmla="*/ 316972 h 1405885"/>
                  <a:gd name="connsiteX1" fmla="*/ 913348 w 2391689"/>
                  <a:gd name="connsiteY1" fmla="*/ 1219 h 1405885"/>
                  <a:gd name="connsiteX2" fmla="*/ 2391689 w 2391689"/>
                  <a:gd name="connsiteY2" fmla="*/ 888472 h 1405885"/>
                  <a:gd name="connsiteX3" fmla="*/ 2391689 w 2391689"/>
                  <a:gd name="connsiteY3" fmla="*/ 1164585 h 1405885"/>
                  <a:gd name="connsiteX4" fmla="*/ 894488 w 2391689"/>
                  <a:gd name="connsiteY4" fmla="*/ 1405885 h 1405885"/>
                  <a:gd name="connsiteX5" fmla="*/ 538697 w 2391689"/>
                  <a:gd name="connsiteY5" fmla="*/ 1306143 h 1405885"/>
                  <a:gd name="connsiteX6" fmla="*/ 183097 w 2391689"/>
                  <a:gd name="connsiteY6" fmla="*/ 1172793 h 1405885"/>
                  <a:gd name="connsiteX7" fmla="*/ 37048 w 2391689"/>
                  <a:gd name="connsiteY7" fmla="*/ 702893 h 1405885"/>
                  <a:gd name="connsiteX8" fmla="*/ 415063 w 2391689"/>
                  <a:gd name="connsiteY8" fmla="*/ 316972 h 1405885"/>
                  <a:gd name="connsiteX0" fmla="*/ 415063 w 2391689"/>
                  <a:gd name="connsiteY0" fmla="*/ 484215 h 1573128"/>
                  <a:gd name="connsiteX1" fmla="*/ 913348 w 2391689"/>
                  <a:gd name="connsiteY1" fmla="*/ 168462 h 1573128"/>
                  <a:gd name="connsiteX2" fmla="*/ 1437223 w 2391689"/>
                  <a:gd name="connsiteY2" fmla="*/ 6537 h 1573128"/>
                  <a:gd name="connsiteX3" fmla="*/ 2391689 w 2391689"/>
                  <a:gd name="connsiteY3" fmla="*/ 1055715 h 1573128"/>
                  <a:gd name="connsiteX4" fmla="*/ 2391689 w 2391689"/>
                  <a:gd name="connsiteY4" fmla="*/ 1331828 h 1573128"/>
                  <a:gd name="connsiteX5" fmla="*/ 894488 w 2391689"/>
                  <a:gd name="connsiteY5" fmla="*/ 1573128 h 1573128"/>
                  <a:gd name="connsiteX6" fmla="*/ 538697 w 2391689"/>
                  <a:gd name="connsiteY6" fmla="*/ 1473386 h 1573128"/>
                  <a:gd name="connsiteX7" fmla="*/ 183097 w 2391689"/>
                  <a:gd name="connsiteY7" fmla="*/ 1340036 h 1573128"/>
                  <a:gd name="connsiteX8" fmla="*/ 37048 w 2391689"/>
                  <a:gd name="connsiteY8" fmla="*/ 870136 h 1573128"/>
                  <a:gd name="connsiteX9" fmla="*/ 415063 w 2391689"/>
                  <a:gd name="connsiteY9" fmla="*/ 484215 h 1573128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391689 w 2391689"/>
                  <a:gd name="connsiteY4" fmla="*/ 1059259 h 1576672"/>
                  <a:gd name="connsiteX5" fmla="*/ 2391689 w 2391689"/>
                  <a:gd name="connsiteY5" fmla="*/ 1335372 h 1576672"/>
                  <a:gd name="connsiteX6" fmla="*/ 894488 w 2391689"/>
                  <a:gd name="connsiteY6" fmla="*/ 1576672 h 1576672"/>
                  <a:gd name="connsiteX7" fmla="*/ 538697 w 2391689"/>
                  <a:gd name="connsiteY7" fmla="*/ 1476930 h 1576672"/>
                  <a:gd name="connsiteX8" fmla="*/ 183097 w 2391689"/>
                  <a:gd name="connsiteY8" fmla="*/ 1343580 h 1576672"/>
                  <a:gd name="connsiteX9" fmla="*/ 37048 w 2391689"/>
                  <a:gd name="connsiteY9" fmla="*/ 873680 h 1576672"/>
                  <a:gd name="connsiteX10" fmla="*/ 415063 w 2391689"/>
                  <a:gd name="connsiteY10" fmla="*/ 487759 h 1576672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189698 w 2391689"/>
                  <a:gd name="connsiteY4" fmla="*/ 162481 h 1576672"/>
                  <a:gd name="connsiteX5" fmla="*/ 2391689 w 2391689"/>
                  <a:gd name="connsiteY5" fmla="*/ 1059259 h 1576672"/>
                  <a:gd name="connsiteX6" fmla="*/ 2391689 w 2391689"/>
                  <a:gd name="connsiteY6" fmla="*/ 1335372 h 1576672"/>
                  <a:gd name="connsiteX7" fmla="*/ 894488 w 2391689"/>
                  <a:gd name="connsiteY7" fmla="*/ 1576672 h 1576672"/>
                  <a:gd name="connsiteX8" fmla="*/ 538697 w 2391689"/>
                  <a:gd name="connsiteY8" fmla="*/ 1476930 h 1576672"/>
                  <a:gd name="connsiteX9" fmla="*/ 183097 w 2391689"/>
                  <a:gd name="connsiteY9" fmla="*/ 1343580 h 1576672"/>
                  <a:gd name="connsiteX10" fmla="*/ 37048 w 2391689"/>
                  <a:gd name="connsiteY10" fmla="*/ 873680 h 1576672"/>
                  <a:gd name="connsiteX11" fmla="*/ 415063 w 2391689"/>
                  <a:gd name="connsiteY11" fmla="*/ 487759 h 1576672"/>
                  <a:gd name="connsiteX0" fmla="*/ 415063 w 2475448"/>
                  <a:gd name="connsiteY0" fmla="*/ 487759 h 1576672"/>
                  <a:gd name="connsiteX1" fmla="*/ 913348 w 2475448"/>
                  <a:gd name="connsiteY1" fmla="*/ 172006 h 1576672"/>
                  <a:gd name="connsiteX2" fmla="*/ 1437223 w 2475448"/>
                  <a:gd name="connsiteY2" fmla="*/ 10081 h 1576672"/>
                  <a:gd name="connsiteX3" fmla="*/ 1608673 w 2475448"/>
                  <a:gd name="connsiteY3" fmla="*/ 10081 h 1576672"/>
                  <a:gd name="connsiteX4" fmla="*/ 2189698 w 2475448"/>
                  <a:gd name="connsiteY4" fmla="*/ 162481 h 1576672"/>
                  <a:gd name="connsiteX5" fmla="*/ 2475448 w 2475448"/>
                  <a:gd name="connsiteY5" fmla="*/ 343456 h 1576672"/>
                  <a:gd name="connsiteX6" fmla="*/ 2391689 w 2475448"/>
                  <a:gd name="connsiteY6" fmla="*/ 1059259 h 1576672"/>
                  <a:gd name="connsiteX7" fmla="*/ 2391689 w 2475448"/>
                  <a:gd name="connsiteY7" fmla="*/ 1335372 h 1576672"/>
                  <a:gd name="connsiteX8" fmla="*/ 894488 w 2475448"/>
                  <a:gd name="connsiteY8" fmla="*/ 1576672 h 1576672"/>
                  <a:gd name="connsiteX9" fmla="*/ 538697 w 2475448"/>
                  <a:gd name="connsiteY9" fmla="*/ 1476930 h 1576672"/>
                  <a:gd name="connsiteX10" fmla="*/ 183097 w 2475448"/>
                  <a:gd name="connsiteY10" fmla="*/ 1343580 h 1576672"/>
                  <a:gd name="connsiteX11" fmla="*/ 37048 w 2475448"/>
                  <a:gd name="connsiteY11" fmla="*/ 873680 h 1576672"/>
                  <a:gd name="connsiteX12" fmla="*/ 415063 w 2475448"/>
                  <a:gd name="connsiteY12" fmla="*/ 487759 h 1576672"/>
                  <a:gd name="connsiteX0" fmla="*/ 415063 w 2837702"/>
                  <a:gd name="connsiteY0" fmla="*/ 487759 h 1576672"/>
                  <a:gd name="connsiteX1" fmla="*/ 913348 w 2837702"/>
                  <a:gd name="connsiteY1" fmla="*/ 172006 h 1576672"/>
                  <a:gd name="connsiteX2" fmla="*/ 1437223 w 2837702"/>
                  <a:gd name="connsiteY2" fmla="*/ 10081 h 1576672"/>
                  <a:gd name="connsiteX3" fmla="*/ 1608673 w 2837702"/>
                  <a:gd name="connsiteY3" fmla="*/ 10081 h 1576672"/>
                  <a:gd name="connsiteX4" fmla="*/ 2189698 w 2837702"/>
                  <a:gd name="connsiteY4" fmla="*/ 162481 h 1576672"/>
                  <a:gd name="connsiteX5" fmla="*/ 2475448 w 2837702"/>
                  <a:gd name="connsiteY5" fmla="*/ 343456 h 1576672"/>
                  <a:gd name="connsiteX6" fmla="*/ 2837397 w 2837702"/>
                  <a:gd name="connsiteY6" fmla="*/ 762556 h 1576672"/>
                  <a:gd name="connsiteX7" fmla="*/ 2391689 w 2837702"/>
                  <a:gd name="connsiteY7" fmla="*/ 1059259 h 1576672"/>
                  <a:gd name="connsiteX8" fmla="*/ 2391689 w 2837702"/>
                  <a:gd name="connsiteY8" fmla="*/ 1335372 h 1576672"/>
                  <a:gd name="connsiteX9" fmla="*/ 894488 w 2837702"/>
                  <a:gd name="connsiteY9" fmla="*/ 1576672 h 1576672"/>
                  <a:gd name="connsiteX10" fmla="*/ 538697 w 2837702"/>
                  <a:gd name="connsiteY10" fmla="*/ 1476930 h 1576672"/>
                  <a:gd name="connsiteX11" fmla="*/ 183097 w 2837702"/>
                  <a:gd name="connsiteY11" fmla="*/ 1343580 h 1576672"/>
                  <a:gd name="connsiteX12" fmla="*/ 37048 w 2837702"/>
                  <a:gd name="connsiteY12" fmla="*/ 873680 h 1576672"/>
                  <a:gd name="connsiteX13" fmla="*/ 415063 w 2837702"/>
                  <a:gd name="connsiteY13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391689 w 2974655"/>
                  <a:gd name="connsiteY8" fmla="*/ 1059259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410739 w 2974655"/>
                  <a:gd name="connsiteY9" fmla="*/ 15258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610281"/>
                  <a:gd name="connsiteX1" fmla="*/ 913348 w 2974655"/>
                  <a:gd name="connsiteY1" fmla="*/ 172006 h 1610281"/>
                  <a:gd name="connsiteX2" fmla="*/ 1437223 w 2974655"/>
                  <a:gd name="connsiteY2" fmla="*/ 10081 h 1610281"/>
                  <a:gd name="connsiteX3" fmla="*/ 1608673 w 2974655"/>
                  <a:gd name="connsiteY3" fmla="*/ 10081 h 1610281"/>
                  <a:gd name="connsiteX4" fmla="*/ 2189698 w 2974655"/>
                  <a:gd name="connsiteY4" fmla="*/ 162481 h 1610281"/>
                  <a:gd name="connsiteX5" fmla="*/ 2475448 w 2974655"/>
                  <a:gd name="connsiteY5" fmla="*/ 343456 h 1610281"/>
                  <a:gd name="connsiteX6" fmla="*/ 2837397 w 2974655"/>
                  <a:gd name="connsiteY6" fmla="*/ 762556 h 1610281"/>
                  <a:gd name="connsiteX7" fmla="*/ 2961222 w 2974655"/>
                  <a:gd name="connsiteY7" fmla="*/ 1095931 h 1610281"/>
                  <a:gd name="connsiteX8" fmla="*/ 2906039 w 2974655"/>
                  <a:gd name="connsiteY8" fmla="*/ 1335484 h 1610281"/>
                  <a:gd name="connsiteX9" fmla="*/ 2410739 w 2974655"/>
                  <a:gd name="connsiteY9" fmla="*/ 1525872 h 1610281"/>
                  <a:gd name="connsiteX10" fmla="*/ 1980147 w 2974655"/>
                  <a:gd name="connsiteY10" fmla="*/ 1610281 h 1610281"/>
                  <a:gd name="connsiteX11" fmla="*/ 894488 w 2974655"/>
                  <a:gd name="connsiteY11" fmla="*/ 1576672 h 1610281"/>
                  <a:gd name="connsiteX12" fmla="*/ 538697 w 2974655"/>
                  <a:gd name="connsiteY12" fmla="*/ 1476930 h 1610281"/>
                  <a:gd name="connsiteX13" fmla="*/ 183097 w 2974655"/>
                  <a:gd name="connsiteY13" fmla="*/ 1343580 h 1610281"/>
                  <a:gd name="connsiteX14" fmla="*/ 37048 w 2974655"/>
                  <a:gd name="connsiteY14" fmla="*/ 873680 h 1610281"/>
                  <a:gd name="connsiteX15" fmla="*/ 415063 w 2974655"/>
                  <a:gd name="connsiteY15" fmla="*/ 487759 h 1610281"/>
                  <a:gd name="connsiteX0" fmla="*/ 415063 w 2974655"/>
                  <a:gd name="connsiteY0" fmla="*/ 487759 h 1658375"/>
                  <a:gd name="connsiteX1" fmla="*/ 913348 w 2974655"/>
                  <a:gd name="connsiteY1" fmla="*/ 172006 h 1658375"/>
                  <a:gd name="connsiteX2" fmla="*/ 1437223 w 2974655"/>
                  <a:gd name="connsiteY2" fmla="*/ 10081 h 1658375"/>
                  <a:gd name="connsiteX3" fmla="*/ 1608673 w 2974655"/>
                  <a:gd name="connsiteY3" fmla="*/ 10081 h 1658375"/>
                  <a:gd name="connsiteX4" fmla="*/ 2189698 w 2974655"/>
                  <a:gd name="connsiteY4" fmla="*/ 162481 h 1658375"/>
                  <a:gd name="connsiteX5" fmla="*/ 2475448 w 2974655"/>
                  <a:gd name="connsiteY5" fmla="*/ 343456 h 1658375"/>
                  <a:gd name="connsiteX6" fmla="*/ 2837397 w 2974655"/>
                  <a:gd name="connsiteY6" fmla="*/ 762556 h 1658375"/>
                  <a:gd name="connsiteX7" fmla="*/ 2961222 w 2974655"/>
                  <a:gd name="connsiteY7" fmla="*/ 1095931 h 1658375"/>
                  <a:gd name="connsiteX8" fmla="*/ 2906039 w 2974655"/>
                  <a:gd name="connsiteY8" fmla="*/ 1335484 h 1658375"/>
                  <a:gd name="connsiteX9" fmla="*/ 2410739 w 2974655"/>
                  <a:gd name="connsiteY9" fmla="*/ 1525872 h 1658375"/>
                  <a:gd name="connsiteX10" fmla="*/ 1980147 w 2974655"/>
                  <a:gd name="connsiteY10" fmla="*/ 1610281 h 1658375"/>
                  <a:gd name="connsiteX11" fmla="*/ 1684872 w 2974655"/>
                  <a:gd name="connsiteY11" fmla="*/ 1657906 h 1658375"/>
                  <a:gd name="connsiteX12" fmla="*/ 894488 w 2974655"/>
                  <a:gd name="connsiteY12" fmla="*/ 1576672 h 1658375"/>
                  <a:gd name="connsiteX13" fmla="*/ 538697 w 2974655"/>
                  <a:gd name="connsiteY13" fmla="*/ 1476930 h 1658375"/>
                  <a:gd name="connsiteX14" fmla="*/ 183097 w 2974655"/>
                  <a:gd name="connsiteY14" fmla="*/ 1343580 h 1658375"/>
                  <a:gd name="connsiteX15" fmla="*/ 37048 w 2974655"/>
                  <a:gd name="connsiteY15" fmla="*/ 873680 h 1658375"/>
                  <a:gd name="connsiteX16" fmla="*/ 415063 w 2974655"/>
                  <a:gd name="connsiteY16" fmla="*/ 487759 h 1658375"/>
                  <a:gd name="connsiteX0" fmla="*/ 415063 w 2974655"/>
                  <a:gd name="connsiteY0" fmla="*/ 487759 h 1772208"/>
                  <a:gd name="connsiteX1" fmla="*/ 913348 w 2974655"/>
                  <a:gd name="connsiteY1" fmla="*/ 172006 h 1772208"/>
                  <a:gd name="connsiteX2" fmla="*/ 1437223 w 2974655"/>
                  <a:gd name="connsiteY2" fmla="*/ 10081 h 1772208"/>
                  <a:gd name="connsiteX3" fmla="*/ 1608673 w 2974655"/>
                  <a:gd name="connsiteY3" fmla="*/ 10081 h 1772208"/>
                  <a:gd name="connsiteX4" fmla="*/ 2189698 w 2974655"/>
                  <a:gd name="connsiteY4" fmla="*/ 162481 h 1772208"/>
                  <a:gd name="connsiteX5" fmla="*/ 2475448 w 2974655"/>
                  <a:gd name="connsiteY5" fmla="*/ 343456 h 1772208"/>
                  <a:gd name="connsiteX6" fmla="*/ 2837397 w 2974655"/>
                  <a:gd name="connsiteY6" fmla="*/ 762556 h 1772208"/>
                  <a:gd name="connsiteX7" fmla="*/ 2961222 w 2974655"/>
                  <a:gd name="connsiteY7" fmla="*/ 1095931 h 1772208"/>
                  <a:gd name="connsiteX8" fmla="*/ 2906039 w 2974655"/>
                  <a:gd name="connsiteY8" fmla="*/ 1335484 h 1772208"/>
                  <a:gd name="connsiteX9" fmla="*/ 2410739 w 2974655"/>
                  <a:gd name="connsiteY9" fmla="*/ 1525872 h 1772208"/>
                  <a:gd name="connsiteX10" fmla="*/ 1980147 w 2974655"/>
                  <a:gd name="connsiteY10" fmla="*/ 1610281 h 1772208"/>
                  <a:gd name="connsiteX11" fmla="*/ 1684872 w 2974655"/>
                  <a:gd name="connsiteY11" fmla="*/ 1657906 h 1772208"/>
                  <a:gd name="connsiteX12" fmla="*/ 894488 w 2974655"/>
                  <a:gd name="connsiteY12" fmla="*/ 1576672 h 1772208"/>
                  <a:gd name="connsiteX13" fmla="*/ 538697 w 2974655"/>
                  <a:gd name="connsiteY13" fmla="*/ 1476930 h 1772208"/>
                  <a:gd name="connsiteX14" fmla="*/ 183097 w 2974655"/>
                  <a:gd name="connsiteY14" fmla="*/ 1343580 h 1772208"/>
                  <a:gd name="connsiteX15" fmla="*/ 37048 w 2974655"/>
                  <a:gd name="connsiteY15" fmla="*/ 873680 h 1772208"/>
                  <a:gd name="connsiteX16" fmla="*/ 415063 w 2974655"/>
                  <a:gd name="connsiteY16" fmla="*/ 487759 h 177220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581231 w 3140823"/>
                  <a:gd name="connsiteY0" fmla="*/ 487759 h 1787468"/>
                  <a:gd name="connsiteX1" fmla="*/ 1079516 w 3140823"/>
                  <a:gd name="connsiteY1" fmla="*/ 172006 h 1787468"/>
                  <a:gd name="connsiteX2" fmla="*/ 1603391 w 3140823"/>
                  <a:gd name="connsiteY2" fmla="*/ 10081 h 1787468"/>
                  <a:gd name="connsiteX3" fmla="*/ 1774841 w 3140823"/>
                  <a:gd name="connsiteY3" fmla="*/ 10081 h 1787468"/>
                  <a:gd name="connsiteX4" fmla="*/ 2355866 w 3140823"/>
                  <a:gd name="connsiteY4" fmla="*/ 162481 h 1787468"/>
                  <a:gd name="connsiteX5" fmla="*/ 2641616 w 3140823"/>
                  <a:gd name="connsiteY5" fmla="*/ 343456 h 1787468"/>
                  <a:gd name="connsiteX6" fmla="*/ 3003565 w 3140823"/>
                  <a:gd name="connsiteY6" fmla="*/ 762556 h 1787468"/>
                  <a:gd name="connsiteX7" fmla="*/ 3127390 w 3140823"/>
                  <a:gd name="connsiteY7" fmla="*/ 1095931 h 1787468"/>
                  <a:gd name="connsiteX8" fmla="*/ 3072207 w 3140823"/>
                  <a:gd name="connsiteY8" fmla="*/ 1335484 h 1787468"/>
                  <a:gd name="connsiteX9" fmla="*/ 2576907 w 3140823"/>
                  <a:gd name="connsiteY9" fmla="*/ 1525872 h 1787468"/>
                  <a:gd name="connsiteX10" fmla="*/ 2146315 w 3140823"/>
                  <a:gd name="connsiteY10" fmla="*/ 1610281 h 1787468"/>
                  <a:gd name="connsiteX11" fmla="*/ 1851040 w 3140823"/>
                  <a:gd name="connsiteY11" fmla="*/ 1657906 h 1787468"/>
                  <a:gd name="connsiteX12" fmla="*/ 1060656 w 3140823"/>
                  <a:gd name="connsiteY12" fmla="*/ 1576672 h 1787468"/>
                  <a:gd name="connsiteX13" fmla="*/ 704865 w 3140823"/>
                  <a:gd name="connsiteY13" fmla="*/ 1476930 h 1787468"/>
                  <a:gd name="connsiteX14" fmla="*/ 349265 w 3140823"/>
                  <a:gd name="connsiteY14" fmla="*/ 1343580 h 1787468"/>
                  <a:gd name="connsiteX15" fmla="*/ 203216 w 3140823"/>
                  <a:gd name="connsiteY15" fmla="*/ 873680 h 1787468"/>
                  <a:gd name="connsiteX16" fmla="*/ 581231 w 3140823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343580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518522 h 1818231"/>
                  <a:gd name="connsiteX1" fmla="*/ 1158125 w 3219432"/>
                  <a:gd name="connsiteY1" fmla="*/ 202769 h 1818231"/>
                  <a:gd name="connsiteX2" fmla="*/ 1682000 w 3219432"/>
                  <a:gd name="connsiteY2" fmla="*/ 40844 h 1818231"/>
                  <a:gd name="connsiteX3" fmla="*/ 1853450 w 3219432"/>
                  <a:gd name="connsiteY3" fmla="*/ 40844 h 1818231"/>
                  <a:gd name="connsiteX4" fmla="*/ 2434475 w 3219432"/>
                  <a:gd name="connsiteY4" fmla="*/ 193244 h 1818231"/>
                  <a:gd name="connsiteX5" fmla="*/ 2720225 w 3219432"/>
                  <a:gd name="connsiteY5" fmla="*/ 374219 h 1818231"/>
                  <a:gd name="connsiteX6" fmla="*/ 3082174 w 3219432"/>
                  <a:gd name="connsiteY6" fmla="*/ 793319 h 1818231"/>
                  <a:gd name="connsiteX7" fmla="*/ 3205999 w 3219432"/>
                  <a:gd name="connsiteY7" fmla="*/ 1126694 h 1818231"/>
                  <a:gd name="connsiteX8" fmla="*/ 3150816 w 3219432"/>
                  <a:gd name="connsiteY8" fmla="*/ 1366247 h 1818231"/>
                  <a:gd name="connsiteX9" fmla="*/ 2655516 w 3219432"/>
                  <a:gd name="connsiteY9" fmla="*/ 1556635 h 1818231"/>
                  <a:gd name="connsiteX10" fmla="*/ 2224924 w 3219432"/>
                  <a:gd name="connsiteY10" fmla="*/ 1641044 h 1818231"/>
                  <a:gd name="connsiteX11" fmla="*/ 1929649 w 3219432"/>
                  <a:gd name="connsiteY11" fmla="*/ 1688669 h 1818231"/>
                  <a:gd name="connsiteX12" fmla="*/ 1139265 w 3219432"/>
                  <a:gd name="connsiteY12" fmla="*/ 1607435 h 1818231"/>
                  <a:gd name="connsiteX13" fmla="*/ 783474 w 3219432"/>
                  <a:gd name="connsiteY13" fmla="*/ 1507693 h 1818231"/>
                  <a:gd name="connsiteX14" fmla="*/ 427874 w 3219432"/>
                  <a:gd name="connsiteY14" fmla="*/ 1460068 h 1818231"/>
                  <a:gd name="connsiteX15" fmla="*/ 281825 w 3219432"/>
                  <a:gd name="connsiteY15" fmla="*/ 904443 h 1818231"/>
                  <a:gd name="connsiteX16" fmla="*/ 659840 w 3219432"/>
                  <a:gd name="connsiteY16" fmla="*/ 518522 h 1818231"/>
                  <a:gd name="connsiteX0" fmla="*/ 659840 w 3219432"/>
                  <a:gd name="connsiteY0" fmla="*/ 541323 h 1841032"/>
                  <a:gd name="connsiteX1" fmla="*/ 1158125 w 3219432"/>
                  <a:gd name="connsiteY1" fmla="*/ 225570 h 1841032"/>
                  <a:gd name="connsiteX2" fmla="*/ 1682000 w 3219432"/>
                  <a:gd name="connsiteY2" fmla="*/ 63645 h 1841032"/>
                  <a:gd name="connsiteX3" fmla="*/ 1853450 w 3219432"/>
                  <a:gd name="connsiteY3" fmla="*/ 63645 h 1841032"/>
                  <a:gd name="connsiteX4" fmla="*/ 2434475 w 3219432"/>
                  <a:gd name="connsiteY4" fmla="*/ 216045 h 1841032"/>
                  <a:gd name="connsiteX5" fmla="*/ 2720225 w 3219432"/>
                  <a:gd name="connsiteY5" fmla="*/ 397020 h 1841032"/>
                  <a:gd name="connsiteX6" fmla="*/ 3082174 w 3219432"/>
                  <a:gd name="connsiteY6" fmla="*/ 816120 h 1841032"/>
                  <a:gd name="connsiteX7" fmla="*/ 3205999 w 3219432"/>
                  <a:gd name="connsiteY7" fmla="*/ 1149495 h 1841032"/>
                  <a:gd name="connsiteX8" fmla="*/ 3150816 w 3219432"/>
                  <a:gd name="connsiteY8" fmla="*/ 1389048 h 1841032"/>
                  <a:gd name="connsiteX9" fmla="*/ 2655516 w 3219432"/>
                  <a:gd name="connsiteY9" fmla="*/ 1579436 h 1841032"/>
                  <a:gd name="connsiteX10" fmla="*/ 2224924 w 3219432"/>
                  <a:gd name="connsiteY10" fmla="*/ 1663845 h 1841032"/>
                  <a:gd name="connsiteX11" fmla="*/ 1929649 w 3219432"/>
                  <a:gd name="connsiteY11" fmla="*/ 1711470 h 1841032"/>
                  <a:gd name="connsiteX12" fmla="*/ 1139265 w 3219432"/>
                  <a:gd name="connsiteY12" fmla="*/ 1630236 h 1841032"/>
                  <a:gd name="connsiteX13" fmla="*/ 783474 w 3219432"/>
                  <a:gd name="connsiteY13" fmla="*/ 1530494 h 1841032"/>
                  <a:gd name="connsiteX14" fmla="*/ 427874 w 3219432"/>
                  <a:gd name="connsiteY14" fmla="*/ 1482869 h 1841032"/>
                  <a:gd name="connsiteX15" fmla="*/ 281825 w 3219432"/>
                  <a:gd name="connsiteY15" fmla="*/ 927244 h 1841032"/>
                  <a:gd name="connsiteX16" fmla="*/ 659840 w 3219432"/>
                  <a:gd name="connsiteY16" fmla="*/ 541323 h 1841032"/>
                  <a:gd name="connsiteX0" fmla="*/ 659840 w 3219432"/>
                  <a:gd name="connsiteY0" fmla="*/ 570492 h 1870201"/>
                  <a:gd name="connsiteX1" fmla="*/ 1158125 w 3219432"/>
                  <a:gd name="connsiteY1" fmla="*/ 254739 h 1870201"/>
                  <a:gd name="connsiteX2" fmla="*/ 1682000 w 3219432"/>
                  <a:gd name="connsiteY2" fmla="*/ 92814 h 1870201"/>
                  <a:gd name="connsiteX3" fmla="*/ 1853450 w 3219432"/>
                  <a:gd name="connsiteY3" fmla="*/ 92814 h 1870201"/>
                  <a:gd name="connsiteX4" fmla="*/ 2434475 w 3219432"/>
                  <a:gd name="connsiteY4" fmla="*/ 245214 h 1870201"/>
                  <a:gd name="connsiteX5" fmla="*/ 2720225 w 3219432"/>
                  <a:gd name="connsiteY5" fmla="*/ 426189 h 1870201"/>
                  <a:gd name="connsiteX6" fmla="*/ 3082174 w 3219432"/>
                  <a:gd name="connsiteY6" fmla="*/ 845289 h 1870201"/>
                  <a:gd name="connsiteX7" fmla="*/ 3205999 w 3219432"/>
                  <a:gd name="connsiteY7" fmla="*/ 1178664 h 1870201"/>
                  <a:gd name="connsiteX8" fmla="*/ 3150816 w 3219432"/>
                  <a:gd name="connsiteY8" fmla="*/ 1418217 h 1870201"/>
                  <a:gd name="connsiteX9" fmla="*/ 2655516 w 3219432"/>
                  <a:gd name="connsiteY9" fmla="*/ 1608605 h 1870201"/>
                  <a:gd name="connsiteX10" fmla="*/ 2224924 w 3219432"/>
                  <a:gd name="connsiteY10" fmla="*/ 1693014 h 1870201"/>
                  <a:gd name="connsiteX11" fmla="*/ 1929649 w 3219432"/>
                  <a:gd name="connsiteY11" fmla="*/ 1740639 h 1870201"/>
                  <a:gd name="connsiteX12" fmla="*/ 1139265 w 3219432"/>
                  <a:gd name="connsiteY12" fmla="*/ 1659405 h 1870201"/>
                  <a:gd name="connsiteX13" fmla="*/ 783474 w 3219432"/>
                  <a:gd name="connsiteY13" fmla="*/ 1559663 h 1870201"/>
                  <a:gd name="connsiteX14" fmla="*/ 427874 w 3219432"/>
                  <a:gd name="connsiteY14" fmla="*/ 1512038 h 1870201"/>
                  <a:gd name="connsiteX15" fmla="*/ 281825 w 3219432"/>
                  <a:gd name="connsiteY15" fmla="*/ 956413 h 1870201"/>
                  <a:gd name="connsiteX16" fmla="*/ 659840 w 3219432"/>
                  <a:gd name="connsiteY16" fmla="*/ 570492 h 187020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306226"/>
                  <a:gd name="connsiteY0" fmla="*/ 580222 h 1879931"/>
                  <a:gd name="connsiteX1" fmla="*/ 1158125 w 3306226"/>
                  <a:gd name="connsiteY1" fmla="*/ 264469 h 1879931"/>
                  <a:gd name="connsiteX2" fmla="*/ 1682000 w 3306226"/>
                  <a:gd name="connsiteY2" fmla="*/ 102544 h 1879931"/>
                  <a:gd name="connsiteX3" fmla="*/ 1853450 w 3306226"/>
                  <a:gd name="connsiteY3" fmla="*/ 102544 h 1879931"/>
                  <a:gd name="connsiteX4" fmla="*/ 2434475 w 3306226"/>
                  <a:gd name="connsiteY4" fmla="*/ 254944 h 1879931"/>
                  <a:gd name="connsiteX5" fmla="*/ 2720225 w 3306226"/>
                  <a:gd name="connsiteY5" fmla="*/ 435919 h 1879931"/>
                  <a:gd name="connsiteX6" fmla="*/ 3082174 w 3306226"/>
                  <a:gd name="connsiteY6" fmla="*/ 855019 h 1879931"/>
                  <a:gd name="connsiteX7" fmla="*/ 3205999 w 3306226"/>
                  <a:gd name="connsiteY7" fmla="*/ 1188394 h 1879931"/>
                  <a:gd name="connsiteX8" fmla="*/ 3150816 w 3306226"/>
                  <a:gd name="connsiteY8" fmla="*/ 1427947 h 1879931"/>
                  <a:gd name="connsiteX9" fmla="*/ 2655516 w 3306226"/>
                  <a:gd name="connsiteY9" fmla="*/ 1618335 h 1879931"/>
                  <a:gd name="connsiteX10" fmla="*/ 2224924 w 3306226"/>
                  <a:gd name="connsiteY10" fmla="*/ 1702744 h 1879931"/>
                  <a:gd name="connsiteX11" fmla="*/ 1929649 w 3306226"/>
                  <a:gd name="connsiteY11" fmla="*/ 1750369 h 1879931"/>
                  <a:gd name="connsiteX12" fmla="*/ 1139265 w 3306226"/>
                  <a:gd name="connsiteY12" fmla="*/ 1669135 h 1879931"/>
                  <a:gd name="connsiteX13" fmla="*/ 783474 w 3306226"/>
                  <a:gd name="connsiteY13" fmla="*/ 1569393 h 1879931"/>
                  <a:gd name="connsiteX14" fmla="*/ 427874 w 3306226"/>
                  <a:gd name="connsiteY14" fmla="*/ 1521768 h 1879931"/>
                  <a:gd name="connsiteX15" fmla="*/ 281825 w 3306226"/>
                  <a:gd name="connsiteY15" fmla="*/ 966143 h 1879931"/>
                  <a:gd name="connsiteX16" fmla="*/ 659840 w 3306226"/>
                  <a:gd name="connsiteY16" fmla="*/ 580222 h 1879931"/>
                  <a:gd name="connsiteX0" fmla="*/ 659840 w 3377277"/>
                  <a:gd name="connsiteY0" fmla="*/ 580222 h 1879931"/>
                  <a:gd name="connsiteX1" fmla="*/ 1158125 w 3377277"/>
                  <a:gd name="connsiteY1" fmla="*/ 264469 h 1879931"/>
                  <a:gd name="connsiteX2" fmla="*/ 1682000 w 3377277"/>
                  <a:gd name="connsiteY2" fmla="*/ 102544 h 1879931"/>
                  <a:gd name="connsiteX3" fmla="*/ 1853450 w 3377277"/>
                  <a:gd name="connsiteY3" fmla="*/ 102544 h 1879931"/>
                  <a:gd name="connsiteX4" fmla="*/ 2434475 w 3377277"/>
                  <a:gd name="connsiteY4" fmla="*/ 254944 h 1879931"/>
                  <a:gd name="connsiteX5" fmla="*/ 2720225 w 3377277"/>
                  <a:gd name="connsiteY5" fmla="*/ 435919 h 1879931"/>
                  <a:gd name="connsiteX6" fmla="*/ 3082174 w 3377277"/>
                  <a:gd name="connsiteY6" fmla="*/ 855019 h 1879931"/>
                  <a:gd name="connsiteX7" fmla="*/ 3205999 w 3377277"/>
                  <a:gd name="connsiteY7" fmla="*/ 1188394 h 1879931"/>
                  <a:gd name="connsiteX8" fmla="*/ 3150816 w 3377277"/>
                  <a:gd name="connsiteY8" fmla="*/ 1427947 h 1879931"/>
                  <a:gd name="connsiteX9" fmla="*/ 2655516 w 3377277"/>
                  <a:gd name="connsiteY9" fmla="*/ 1618335 h 1879931"/>
                  <a:gd name="connsiteX10" fmla="*/ 2224924 w 3377277"/>
                  <a:gd name="connsiteY10" fmla="*/ 1702744 h 1879931"/>
                  <a:gd name="connsiteX11" fmla="*/ 1929649 w 3377277"/>
                  <a:gd name="connsiteY11" fmla="*/ 1750369 h 1879931"/>
                  <a:gd name="connsiteX12" fmla="*/ 1139265 w 3377277"/>
                  <a:gd name="connsiteY12" fmla="*/ 1669135 h 1879931"/>
                  <a:gd name="connsiteX13" fmla="*/ 783474 w 3377277"/>
                  <a:gd name="connsiteY13" fmla="*/ 1569393 h 1879931"/>
                  <a:gd name="connsiteX14" fmla="*/ 427874 w 3377277"/>
                  <a:gd name="connsiteY14" fmla="*/ 1521768 h 1879931"/>
                  <a:gd name="connsiteX15" fmla="*/ 281825 w 3377277"/>
                  <a:gd name="connsiteY15" fmla="*/ 966143 h 1879931"/>
                  <a:gd name="connsiteX16" fmla="*/ 659840 w 3377277"/>
                  <a:gd name="connsiteY16" fmla="*/ 580222 h 1879931"/>
                  <a:gd name="connsiteX0" fmla="*/ 659840 w 3401965"/>
                  <a:gd name="connsiteY0" fmla="*/ 580222 h 1879931"/>
                  <a:gd name="connsiteX1" fmla="*/ 1158125 w 3401965"/>
                  <a:gd name="connsiteY1" fmla="*/ 264469 h 1879931"/>
                  <a:gd name="connsiteX2" fmla="*/ 1682000 w 3401965"/>
                  <a:gd name="connsiteY2" fmla="*/ 102544 h 1879931"/>
                  <a:gd name="connsiteX3" fmla="*/ 1853450 w 3401965"/>
                  <a:gd name="connsiteY3" fmla="*/ 102544 h 1879931"/>
                  <a:gd name="connsiteX4" fmla="*/ 2434475 w 3401965"/>
                  <a:gd name="connsiteY4" fmla="*/ 254944 h 1879931"/>
                  <a:gd name="connsiteX5" fmla="*/ 2720225 w 3401965"/>
                  <a:gd name="connsiteY5" fmla="*/ 435919 h 1879931"/>
                  <a:gd name="connsiteX6" fmla="*/ 3082174 w 3401965"/>
                  <a:gd name="connsiteY6" fmla="*/ 855019 h 1879931"/>
                  <a:gd name="connsiteX7" fmla="*/ 3237749 w 3401965"/>
                  <a:gd name="connsiteY7" fmla="*/ 1169344 h 1879931"/>
                  <a:gd name="connsiteX8" fmla="*/ 3150816 w 3401965"/>
                  <a:gd name="connsiteY8" fmla="*/ 1427947 h 1879931"/>
                  <a:gd name="connsiteX9" fmla="*/ 2655516 w 3401965"/>
                  <a:gd name="connsiteY9" fmla="*/ 1618335 h 1879931"/>
                  <a:gd name="connsiteX10" fmla="*/ 2224924 w 3401965"/>
                  <a:gd name="connsiteY10" fmla="*/ 1702744 h 1879931"/>
                  <a:gd name="connsiteX11" fmla="*/ 1929649 w 3401965"/>
                  <a:gd name="connsiteY11" fmla="*/ 1750369 h 1879931"/>
                  <a:gd name="connsiteX12" fmla="*/ 1139265 w 3401965"/>
                  <a:gd name="connsiteY12" fmla="*/ 1669135 h 1879931"/>
                  <a:gd name="connsiteX13" fmla="*/ 783474 w 3401965"/>
                  <a:gd name="connsiteY13" fmla="*/ 1569393 h 1879931"/>
                  <a:gd name="connsiteX14" fmla="*/ 427874 w 3401965"/>
                  <a:gd name="connsiteY14" fmla="*/ 1521768 h 1879931"/>
                  <a:gd name="connsiteX15" fmla="*/ 281825 w 3401965"/>
                  <a:gd name="connsiteY15" fmla="*/ 966143 h 1879931"/>
                  <a:gd name="connsiteX16" fmla="*/ 659840 w 3401965"/>
                  <a:gd name="connsiteY16" fmla="*/ 580222 h 1879931"/>
                  <a:gd name="connsiteX0" fmla="*/ 659840 w 3452651"/>
                  <a:gd name="connsiteY0" fmla="*/ 580222 h 1879931"/>
                  <a:gd name="connsiteX1" fmla="*/ 1158125 w 3452651"/>
                  <a:gd name="connsiteY1" fmla="*/ 264469 h 1879931"/>
                  <a:gd name="connsiteX2" fmla="*/ 1682000 w 3452651"/>
                  <a:gd name="connsiteY2" fmla="*/ 102544 h 1879931"/>
                  <a:gd name="connsiteX3" fmla="*/ 1853450 w 3452651"/>
                  <a:gd name="connsiteY3" fmla="*/ 102544 h 1879931"/>
                  <a:gd name="connsiteX4" fmla="*/ 2434475 w 3452651"/>
                  <a:gd name="connsiteY4" fmla="*/ 254944 h 1879931"/>
                  <a:gd name="connsiteX5" fmla="*/ 2720225 w 3452651"/>
                  <a:gd name="connsiteY5" fmla="*/ 435919 h 1879931"/>
                  <a:gd name="connsiteX6" fmla="*/ 3082174 w 3452651"/>
                  <a:gd name="connsiteY6" fmla="*/ 855019 h 1879931"/>
                  <a:gd name="connsiteX7" fmla="*/ 3237749 w 3452651"/>
                  <a:gd name="connsiteY7" fmla="*/ 1169344 h 1879931"/>
                  <a:gd name="connsiteX8" fmla="*/ 3150816 w 3452651"/>
                  <a:gd name="connsiteY8" fmla="*/ 1427947 h 1879931"/>
                  <a:gd name="connsiteX9" fmla="*/ 2655516 w 3452651"/>
                  <a:gd name="connsiteY9" fmla="*/ 1618335 h 1879931"/>
                  <a:gd name="connsiteX10" fmla="*/ 2224924 w 3452651"/>
                  <a:gd name="connsiteY10" fmla="*/ 1702744 h 1879931"/>
                  <a:gd name="connsiteX11" fmla="*/ 1929649 w 3452651"/>
                  <a:gd name="connsiteY11" fmla="*/ 1750369 h 1879931"/>
                  <a:gd name="connsiteX12" fmla="*/ 1139265 w 3452651"/>
                  <a:gd name="connsiteY12" fmla="*/ 1669135 h 1879931"/>
                  <a:gd name="connsiteX13" fmla="*/ 783474 w 3452651"/>
                  <a:gd name="connsiteY13" fmla="*/ 1569393 h 1879931"/>
                  <a:gd name="connsiteX14" fmla="*/ 427874 w 3452651"/>
                  <a:gd name="connsiteY14" fmla="*/ 1521768 h 1879931"/>
                  <a:gd name="connsiteX15" fmla="*/ 281825 w 3452651"/>
                  <a:gd name="connsiteY15" fmla="*/ 966143 h 1879931"/>
                  <a:gd name="connsiteX16" fmla="*/ 659840 w 3452651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45005" h="1879931">
                    <a:moveTo>
                      <a:pt x="646636" y="580222"/>
                    </a:moveTo>
                    <a:cubicBezTo>
                      <a:pt x="673031" y="176521"/>
                      <a:pt x="1061376" y="239545"/>
                      <a:pt x="1144921" y="264469"/>
                    </a:cubicBezTo>
                    <a:cubicBezTo>
                      <a:pt x="1240171" y="944"/>
                      <a:pt x="1573546" y="51744"/>
                      <a:pt x="1668796" y="102544"/>
                    </a:cubicBezTo>
                    <a:cubicBezTo>
                      <a:pt x="1767221" y="-21281"/>
                      <a:pt x="1805321" y="67619"/>
                      <a:pt x="1840246" y="102544"/>
                    </a:cubicBezTo>
                    <a:cubicBezTo>
                      <a:pt x="2043446" y="-129231"/>
                      <a:pt x="2395871" y="80319"/>
                      <a:pt x="2421271" y="254944"/>
                    </a:cubicBezTo>
                    <a:cubicBezTo>
                      <a:pt x="2681621" y="156519"/>
                      <a:pt x="2694321" y="375594"/>
                      <a:pt x="2707021" y="435919"/>
                    </a:cubicBezTo>
                    <a:cubicBezTo>
                      <a:pt x="3164221" y="413694"/>
                      <a:pt x="3081670" y="750244"/>
                      <a:pt x="3068970" y="855019"/>
                    </a:cubicBezTo>
                    <a:cubicBezTo>
                      <a:pt x="3424570" y="908994"/>
                      <a:pt x="3300745" y="1115369"/>
                      <a:pt x="3224545" y="1169344"/>
                    </a:cubicBezTo>
                    <a:cubicBezTo>
                      <a:pt x="3644301" y="1160295"/>
                      <a:pt x="3378256" y="1957696"/>
                      <a:pt x="3137612" y="1427947"/>
                    </a:cubicBezTo>
                    <a:cubicBezTo>
                      <a:pt x="2947112" y="1758110"/>
                      <a:pt x="2737562" y="1669172"/>
                      <a:pt x="2642312" y="1618335"/>
                    </a:cubicBezTo>
                    <a:cubicBezTo>
                      <a:pt x="2454331" y="1814746"/>
                      <a:pt x="2329851" y="1696833"/>
                      <a:pt x="2211720" y="1702744"/>
                    </a:cubicBezTo>
                    <a:cubicBezTo>
                      <a:pt x="2110120" y="1861494"/>
                      <a:pt x="1986295" y="1756719"/>
                      <a:pt x="1916445" y="1750369"/>
                    </a:cubicBezTo>
                    <a:cubicBezTo>
                      <a:pt x="1548209" y="2037616"/>
                      <a:pt x="1237122" y="1772413"/>
                      <a:pt x="1126061" y="1669135"/>
                    </a:cubicBezTo>
                    <a:cubicBezTo>
                      <a:pt x="1000056" y="1721613"/>
                      <a:pt x="791500" y="1659790"/>
                      <a:pt x="770270" y="1569393"/>
                    </a:cubicBezTo>
                    <a:cubicBezTo>
                      <a:pt x="653853" y="1706976"/>
                      <a:pt x="359637" y="1612785"/>
                      <a:pt x="414670" y="1521768"/>
                    </a:cubicBezTo>
                    <a:cubicBezTo>
                      <a:pt x="-109205" y="2065751"/>
                      <a:pt x="-112379" y="1034935"/>
                      <a:pt x="268621" y="966143"/>
                    </a:cubicBezTo>
                    <a:cubicBezTo>
                      <a:pt x="232701" y="666053"/>
                      <a:pt x="520631" y="565987"/>
                      <a:pt x="646636" y="580222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A49BBADB-A651-B98E-E714-259E1FB82217}"/>
                  </a:ext>
                </a:extLst>
              </p:cNvPr>
              <p:cNvSpPr/>
              <p:nvPr/>
            </p:nvSpPr>
            <p:spPr>
              <a:xfrm rot="11445336">
                <a:off x="1979189" y="166643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8459271B-FAAF-7311-7371-CBDFDACDCBD9}"/>
                  </a:ext>
                </a:extLst>
              </p:cNvPr>
              <p:cNvSpPr/>
              <p:nvPr/>
            </p:nvSpPr>
            <p:spPr>
              <a:xfrm rot="13534353">
                <a:off x="3069910" y="1861202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1F0C1D55-C538-4FBB-BEA5-CB7E7DB69C92}"/>
                  </a:ext>
                </a:extLst>
              </p:cNvPr>
              <p:cNvSpPr/>
              <p:nvPr/>
            </p:nvSpPr>
            <p:spPr>
              <a:xfrm rot="13534353">
                <a:off x="3233342" y="117276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A70D1FA6-983B-C7FC-BC50-D76B8FA0F9CE}"/>
                </a:ext>
              </a:extLst>
            </p:cNvPr>
            <p:cNvGrpSpPr/>
            <p:nvPr/>
          </p:nvGrpSpPr>
          <p:grpSpPr>
            <a:xfrm>
              <a:off x="3316012" y="2728156"/>
              <a:ext cx="584200" cy="577850"/>
              <a:chOff x="1911350" y="2740383"/>
              <a:chExt cx="584200" cy="577850"/>
            </a:xfrm>
          </p:grpSpPr>
          <p:sp>
            <p:nvSpPr>
              <p:cNvPr id="254" name="Rectangle: Rounded Corners 253">
                <a:extLst>
                  <a:ext uri="{FF2B5EF4-FFF2-40B4-BE49-F238E27FC236}">
                    <a16:creationId xmlns:a16="http://schemas.microsoft.com/office/drawing/2014/main" id="{9F38CCA3-83DD-8EB9-C6E5-78F3C7726FDE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259231A1-1E37-395D-92ED-4AF28E505D6D}"/>
                  </a:ext>
                </a:extLst>
              </p:cNvPr>
              <p:cNvSpPr/>
              <p:nvPr/>
            </p:nvSpPr>
            <p:spPr>
              <a:xfrm>
                <a:off x="1982599" y="285944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AA95CCD3-CBD2-B868-E38F-F5DB961F8B43}"/>
                  </a:ext>
                </a:extLst>
              </p:cNvPr>
              <p:cNvSpPr/>
              <p:nvPr/>
            </p:nvSpPr>
            <p:spPr>
              <a:xfrm>
                <a:off x="2220674" y="294358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: Rounded Corners 256">
                <a:extLst>
                  <a:ext uri="{FF2B5EF4-FFF2-40B4-BE49-F238E27FC236}">
                    <a16:creationId xmlns:a16="http://schemas.microsoft.com/office/drawing/2014/main" id="{CA910D84-C6E0-66F2-47F3-C90C853EEE79}"/>
                  </a:ext>
                </a:extLst>
              </p:cNvPr>
              <p:cNvSpPr/>
              <p:nvPr/>
            </p:nvSpPr>
            <p:spPr>
              <a:xfrm>
                <a:off x="2131295" y="3238501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Rectangle: Rounded Corners 257">
                <a:extLst>
                  <a:ext uri="{FF2B5EF4-FFF2-40B4-BE49-F238E27FC236}">
                    <a16:creationId xmlns:a16="http://schemas.microsoft.com/office/drawing/2014/main" id="{3C816E9E-C7BE-B292-F931-6C473E60D7D7}"/>
                  </a:ext>
                </a:extLst>
              </p:cNvPr>
              <p:cNvSpPr/>
              <p:nvPr/>
            </p:nvSpPr>
            <p:spPr>
              <a:xfrm rot="19553573">
                <a:off x="2317086" y="323235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Rectangle: Rounded Corners 258">
                <a:extLst>
                  <a:ext uri="{FF2B5EF4-FFF2-40B4-BE49-F238E27FC236}">
                    <a16:creationId xmlns:a16="http://schemas.microsoft.com/office/drawing/2014/main" id="{F440F7DE-DE4E-9AFD-A57F-A43578FF899B}"/>
                  </a:ext>
                </a:extLst>
              </p:cNvPr>
              <p:cNvSpPr/>
              <p:nvPr/>
            </p:nvSpPr>
            <p:spPr>
              <a:xfrm rot="2193852">
                <a:off x="1992169" y="3232771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F6AD1319-AB6A-5B50-E993-8044234F1E99}"/>
                </a:ext>
              </a:extLst>
            </p:cNvPr>
            <p:cNvGrpSpPr/>
            <p:nvPr/>
          </p:nvGrpSpPr>
          <p:grpSpPr>
            <a:xfrm>
              <a:off x="2689860" y="3196569"/>
              <a:ext cx="453650" cy="203980"/>
              <a:chOff x="2689860" y="3196569"/>
              <a:chExt cx="453650" cy="203980"/>
            </a:xfrm>
          </p:grpSpPr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CE79CBC4-A806-0BA0-0C86-538440D68262}"/>
                  </a:ext>
                </a:extLst>
              </p:cNvPr>
              <p:cNvSpPr/>
              <p:nvPr/>
            </p:nvSpPr>
            <p:spPr>
              <a:xfrm>
                <a:off x="2689860" y="3230880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C907127-AF23-A114-A83A-F42507A1F5D7}"/>
                  </a:ext>
                </a:extLst>
              </p:cNvPr>
              <p:cNvSpPr/>
              <p:nvPr/>
            </p:nvSpPr>
            <p:spPr>
              <a:xfrm flipH="1">
                <a:off x="2915833" y="3222462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FE560F09-C469-BB4A-4AB6-53053E9F5B58}"/>
                  </a:ext>
                </a:extLst>
              </p:cNvPr>
              <p:cNvSpPr/>
              <p:nvPr/>
            </p:nvSpPr>
            <p:spPr>
              <a:xfrm rot="21345386">
                <a:off x="2767061" y="3196569"/>
                <a:ext cx="298608" cy="68621"/>
              </a:xfrm>
              <a:custGeom>
                <a:avLst/>
                <a:gdLst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3" fmla="*/ 281940 w 281940"/>
                  <a:gd name="connsiteY3" fmla="*/ 0 h 83948"/>
                  <a:gd name="connsiteX0" fmla="*/ 0 w 300990"/>
                  <a:gd name="connsiteY0" fmla="*/ 15240 h 83948"/>
                  <a:gd name="connsiteX1" fmla="*/ 152400 w 300990"/>
                  <a:gd name="connsiteY1" fmla="*/ 83820 h 83948"/>
                  <a:gd name="connsiteX2" fmla="*/ 281940 w 300990"/>
                  <a:gd name="connsiteY2" fmla="*/ 0 h 83948"/>
                  <a:gd name="connsiteX3" fmla="*/ 300990 w 300990"/>
                  <a:gd name="connsiteY3" fmla="*/ 26194 h 83948"/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0" fmla="*/ 0 w 298608"/>
                  <a:gd name="connsiteY0" fmla="*/ 0 h 68621"/>
                  <a:gd name="connsiteX1" fmla="*/ 152400 w 298608"/>
                  <a:gd name="connsiteY1" fmla="*/ 68580 h 68621"/>
                  <a:gd name="connsiteX2" fmla="*/ 298608 w 298608"/>
                  <a:gd name="connsiteY2" fmla="*/ 10954 h 68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8608" h="68621">
                    <a:moveTo>
                      <a:pt x="0" y="0"/>
                    </a:moveTo>
                    <a:cubicBezTo>
                      <a:pt x="52705" y="35560"/>
                      <a:pt x="102632" y="66754"/>
                      <a:pt x="152400" y="68580"/>
                    </a:cubicBezTo>
                    <a:cubicBezTo>
                      <a:pt x="202168" y="70406"/>
                      <a:pt x="298608" y="10954"/>
                      <a:pt x="298608" y="10954"/>
                    </a:cubicBezTo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06DD881-1132-C24D-83E3-0FE5ABE9D667}"/>
                </a:ext>
              </a:extLst>
            </p:cNvPr>
            <p:cNvSpPr/>
            <p:nvPr/>
          </p:nvSpPr>
          <p:spPr>
            <a:xfrm>
              <a:off x="2026308" y="2525166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8" name="ttsMP3.com_VoiceText_2025-2-5_23-29-9">
            <a:hlinkClick r:id="" action="ppaction://media"/>
            <a:extLst>
              <a:ext uri="{FF2B5EF4-FFF2-40B4-BE49-F238E27FC236}">
                <a16:creationId xmlns:a16="http://schemas.microsoft.com/office/drawing/2014/main" id="{D7CC31D2-CF76-D1D1-9ABB-04A7E06975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69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6" fill="hold"/>
                                        <p:tgtEl>
                                          <p:spTgt spid="2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059543"/>
            <a:ext cx="12192001" cy="5798457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210700 h 5798457"/>
              <a:gd name="connsiteX1" fmla="*/ 3468915 w 12192001"/>
              <a:gd name="connsiteY1" fmla="*/ 0 h 5798457"/>
              <a:gd name="connsiteX2" fmla="*/ 12192001 w 12192001"/>
              <a:gd name="connsiteY2" fmla="*/ 210700 h 5798457"/>
              <a:gd name="connsiteX3" fmla="*/ 12192001 w 12192001"/>
              <a:gd name="connsiteY3" fmla="*/ 5798457 h 5798457"/>
              <a:gd name="connsiteX4" fmla="*/ 0 w 12192001"/>
              <a:gd name="connsiteY4" fmla="*/ 5798457 h 5798457"/>
              <a:gd name="connsiteX5" fmla="*/ 0 w 12192001"/>
              <a:gd name="connsiteY5" fmla="*/ 210700 h 5798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5798457">
                <a:moveTo>
                  <a:pt x="0" y="210700"/>
                </a:moveTo>
                <a:cubicBezTo>
                  <a:pt x="1122438" y="198524"/>
                  <a:pt x="2346477" y="12176"/>
                  <a:pt x="3468915" y="0"/>
                </a:cubicBezTo>
                <a:lnTo>
                  <a:pt x="12192001" y="210700"/>
                </a:lnTo>
                <a:lnTo>
                  <a:pt x="12192001" y="5798457"/>
                </a:lnTo>
                <a:lnTo>
                  <a:pt x="0" y="5798457"/>
                </a:lnTo>
                <a:lnTo>
                  <a:pt x="0" y="21070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585562" y="268715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933599" flipH="1">
            <a:off x="6307078" y="1496422"/>
            <a:ext cx="467434" cy="210271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8AA75894-8945-6CA7-2D9A-5FC49EB348FF}"/>
              </a:ext>
            </a:extLst>
          </p:cNvPr>
          <p:cNvSpPr/>
          <p:nvPr/>
        </p:nvSpPr>
        <p:spPr>
          <a:xfrm rot="20666401">
            <a:off x="214867" y="1176609"/>
            <a:ext cx="420638" cy="278140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119DA09C-10E2-E4B4-D416-A20507999905}"/>
              </a:ext>
            </a:extLst>
          </p:cNvPr>
          <p:cNvSpPr/>
          <p:nvPr/>
        </p:nvSpPr>
        <p:spPr>
          <a:xfrm flipH="1">
            <a:off x="615451" y="560881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209786EA-2411-5AD3-35FF-492163107394}"/>
              </a:ext>
            </a:extLst>
          </p:cNvPr>
          <p:cNvSpPr/>
          <p:nvPr/>
        </p:nvSpPr>
        <p:spPr>
          <a:xfrm rot="933599" flipH="1">
            <a:off x="3882884" y="3758127"/>
            <a:ext cx="1781224" cy="323038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C9375E65-68B7-19AF-AD7B-ED2312CED3E0}"/>
              </a:ext>
            </a:extLst>
          </p:cNvPr>
          <p:cNvGrpSpPr/>
          <p:nvPr/>
        </p:nvGrpSpPr>
        <p:grpSpPr>
          <a:xfrm>
            <a:off x="8769474" y="147118"/>
            <a:ext cx="2681634" cy="1731429"/>
            <a:chOff x="-3023065" y="-540493"/>
            <a:chExt cx="4446538" cy="4103342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884012-6720-85B4-5C89-29529ABE8A82}"/>
                </a:ext>
              </a:extLst>
            </p:cNvPr>
            <p:cNvSpPr/>
            <p:nvPr/>
          </p:nvSpPr>
          <p:spPr>
            <a:xfrm rot="933599" flipH="1">
              <a:off x="370292" y="2050355"/>
              <a:ext cx="651765" cy="213784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solidFill>
              <a:srgbClr val="47D45A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29F169C-7B50-7BD9-00B0-4D7EA523D65C}"/>
                </a:ext>
              </a:extLst>
            </p:cNvPr>
            <p:cNvSpPr/>
            <p:nvPr/>
          </p:nvSpPr>
          <p:spPr>
            <a:xfrm>
              <a:off x="-3023065" y="-540493"/>
              <a:ext cx="4446538" cy="4103342"/>
            </a:xfrm>
            <a:custGeom>
              <a:avLst/>
              <a:gdLst>
                <a:gd name="connsiteX0" fmla="*/ 981101 w 1962202"/>
                <a:gd name="connsiteY0" fmla="*/ 0 h 1251018"/>
                <a:gd name="connsiteX1" fmla="*/ 1962202 w 1962202"/>
                <a:gd name="connsiteY1" fmla="*/ 625509 h 1251018"/>
                <a:gd name="connsiteX2" fmla="*/ 981101 w 1962202"/>
                <a:gd name="connsiteY2" fmla="*/ 1251018 h 1251018"/>
                <a:gd name="connsiteX3" fmla="*/ 0 w 1962202"/>
                <a:gd name="connsiteY3" fmla="*/ 625509 h 1251018"/>
                <a:gd name="connsiteX4" fmla="*/ 981101 w 1962202"/>
                <a:gd name="connsiteY4" fmla="*/ 0 h 1251018"/>
                <a:gd name="connsiteX0" fmla="*/ 1008373 w 2016746"/>
                <a:gd name="connsiteY0" fmla="*/ 0 h 703697"/>
                <a:gd name="connsiteX1" fmla="*/ 1989474 w 2016746"/>
                <a:gd name="connsiteY1" fmla="*/ 625509 h 703697"/>
                <a:gd name="connsiteX2" fmla="*/ 27272 w 2016746"/>
                <a:gd name="connsiteY2" fmla="*/ 625509 h 703697"/>
                <a:gd name="connsiteX3" fmla="*/ 1008373 w 2016746"/>
                <a:gd name="connsiteY3" fmla="*/ 0 h 703697"/>
                <a:gd name="connsiteX0" fmla="*/ 1062812 w 2062863"/>
                <a:gd name="connsiteY0" fmla="*/ 0 h 1914056"/>
                <a:gd name="connsiteX1" fmla="*/ 2043913 w 2062863"/>
                <a:gd name="connsiteY1" fmla="*/ 625509 h 1914056"/>
                <a:gd name="connsiteX2" fmla="*/ 277967 w 2062863"/>
                <a:gd name="connsiteY2" fmla="*/ 1914056 h 1914056"/>
                <a:gd name="connsiteX3" fmla="*/ 81711 w 2062863"/>
                <a:gd name="connsiteY3" fmla="*/ 625509 h 1914056"/>
                <a:gd name="connsiteX4" fmla="*/ 1062812 w 2062863"/>
                <a:gd name="connsiteY4" fmla="*/ 0 h 1914056"/>
                <a:gd name="connsiteX0" fmla="*/ 1053709 w 2077451"/>
                <a:gd name="connsiteY0" fmla="*/ 0 h 2013915"/>
                <a:gd name="connsiteX1" fmla="*/ 2034810 w 2077451"/>
                <a:gd name="connsiteY1" fmla="*/ 625509 h 2013915"/>
                <a:gd name="connsiteX2" fmla="*/ 1735835 w 2077451"/>
                <a:gd name="connsiteY2" fmla="*/ 1905001 h 2013915"/>
                <a:gd name="connsiteX3" fmla="*/ 268864 w 2077451"/>
                <a:gd name="connsiteY3" fmla="*/ 1914056 h 2013915"/>
                <a:gd name="connsiteX4" fmla="*/ 72608 w 2077451"/>
                <a:gd name="connsiteY4" fmla="*/ 625509 h 2013915"/>
                <a:gd name="connsiteX5" fmla="*/ 1053709 w 2077451"/>
                <a:gd name="connsiteY5" fmla="*/ 0 h 2013915"/>
                <a:gd name="connsiteX0" fmla="*/ 1053709 w 2086566"/>
                <a:gd name="connsiteY0" fmla="*/ 0 h 1996239"/>
                <a:gd name="connsiteX1" fmla="*/ 2034810 w 2086566"/>
                <a:gd name="connsiteY1" fmla="*/ 625509 h 1996239"/>
                <a:gd name="connsiteX2" fmla="*/ 1772057 w 2086566"/>
                <a:gd name="connsiteY2" fmla="*/ 1877835 h 1996239"/>
                <a:gd name="connsiteX3" fmla="*/ 268864 w 2086566"/>
                <a:gd name="connsiteY3" fmla="*/ 1914056 h 1996239"/>
                <a:gd name="connsiteX4" fmla="*/ 72608 w 2086566"/>
                <a:gd name="connsiteY4" fmla="*/ 625509 h 1996239"/>
                <a:gd name="connsiteX5" fmla="*/ 1053709 w 2086566"/>
                <a:gd name="connsiteY5" fmla="*/ 0 h 1996239"/>
                <a:gd name="connsiteX0" fmla="*/ 1053709 w 2113652"/>
                <a:gd name="connsiteY0" fmla="*/ 0 h 1985315"/>
                <a:gd name="connsiteX1" fmla="*/ 2034810 w 2113652"/>
                <a:gd name="connsiteY1" fmla="*/ 625509 h 1985315"/>
                <a:gd name="connsiteX2" fmla="*/ 1853555 w 2113652"/>
                <a:gd name="connsiteY2" fmla="*/ 1859724 h 1985315"/>
                <a:gd name="connsiteX3" fmla="*/ 268864 w 2113652"/>
                <a:gd name="connsiteY3" fmla="*/ 1914056 h 1985315"/>
                <a:gd name="connsiteX4" fmla="*/ 72608 w 2113652"/>
                <a:gd name="connsiteY4" fmla="*/ 625509 h 1985315"/>
                <a:gd name="connsiteX5" fmla="*/ 1053709 w 2113652"/>
                <a:gd name="connsiteY5" fmla="*/ 0 h 1985315"/>
                <a:gd name="connsiteX0" fmla="*/ 1053709 w 2113652"/>
                <a:gd name="connsiteY0" fmla="*/ 0 h 1950515"/>
                <a:gd name="connsiteX1" fmla="*/ 2034810 w 2113652"/>
                <a:gd name="connsiteY1" fmla="*/ 625509 h 1950515"/>
                <a:gd name="connsiteX2" fmla="*/ 1853555 w 2113652"/>
                <a:gd name="connsiteY2" fmla="*/ 1859724 h 1950515"/>
                <a:gd name="connsiteX3" fmla="*/ 268864 w 2113652"/>
                <a:gd name="connsiteY3" fmla="*/ 1914056 h 1950515"/>
                <a:gd name="connsiteX4" fmla="*/ 72608 w 2113652"/>
                <a:gd name="connsiteY4" fmla="*/ 625509 h 1950515"/>
                <a:gd name="connsiteX5" fmla="*/ 1053709 w 2113652"/>
                <a:gd name="connsiteY5" fmla="*/ 0 h 1950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3652" h="1950515">
                  <a:moveTo>
                    <a:pt x="1053709" y="0"/>
                  </a:moveTo>
                  <a:cubicBezTo>
                    <a:pt x="1595556" y="0"/>
                    <a:pt x="1901502" y="315555"/>
                    <a:pt x="2034810" y="625509"/>
                  </a:cubicBezTo>
                  <a:cubicBezTo>
                    <a:pt x="2168118" y="935463"/>
                    <a:pt x="2147879" y="1644966"/>
                    <a:pt x="1853555" y="1859724"/>
                  </a:cubicBezTo>
                  <a:cubicBezTo>
                    <a:pt x="1541120" y="1983928"/>
                    <a:pt x="561161" y="1958271"/>
                    <a:pt x="268864" y="1914056"/>
                  </a:cubicBezTo>
                  <a:cubicBezTo>
                    <a:pt x="-23433" y="1869841"/>
                    <a:pt x="-58200" y="944518"/>
                    <a:pt x="72608" y="625509"/>
                  </a:cubicBezTo>
                  <a:cubicBezTo>
                    <a:pt x="203416" y="306500"/>
                    <a:pt x="511862" y="0"/>
                    <a:pt x="1053709" y="0"/>
                  </a:cubicBezTo>
                  <a:close/>
                </a:path>
              </a:pathLst>
            </a:custGeom>
            <a:solidFill>
              <a:srgbClr val="99663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5" name="Rectangle: Rounded Corners 194">
              <a:extLst>
                <a:ext uri="{FF2B5EF4-FFF2-40B4-BE49-F238E27FC236}">
                  <a16:creationId xmlns:a16="http://schemas.microsoft.com/office/drawing/2014/main" id="{4A72FAB5-FC5E-0206-4D55-81E981FAC987}"/>
                </a:ext>
              </a:extLst>
            </p:cNvPr>
            <p:cNvSpPr/>
            <p:nvPr/>
          </p:nvSpPr>
          <p:spPr>
            <a:xfrm>
              <a:off x="-1427636" y="2031510"/>
              <a:ext cx="1346030" cy="1466662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: Rounded Corners 196">
              <a:extLst>
                <a:ext uri="{FF2B5EF4-FFF2-40B4-BE49-F238E27FC236}">
                  <a16:creationId xmlns:a16="http://schemas.microsoft.com/office/drawing/2014/main" id="{A02DE097-EBBC-AFD9-2023-38ED29DC8D03}"/>
                </a:ext>
              </a:extLst>
            </p:cNvPr>
            <p:cNvSpPr/>
            <p:nvPr/>
          </p:nvSpPr>
          <p:spPr>
            <a:xfrm>
              <a:off x="-2726703" y="93544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7A30BD22-58E1-11C4-D2C7-C3CBF5AFE748}"/>
                </a:ext>
              </a:extLst>
            </p:cNvPr>
            <p:cNvSpPr/>
            <p:nvPr/>
          </p:nvSpPr>
          <p:spPr>
            <a:xfrm>
              <a:off x="-115032" y="95210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1581D9A-D720-8732-68DB-0763D7C5AD45}"/>
                </a:ext>
              </a:extLst>
            </p:cNvPr>
            <p:cNvCxnSpPr>
              <a:cxnSpLocks/>
              <a:stCxn id="198" idx="0"/>
              <a:endCxn id="198" idx="2"/>
            </p:cNvCxnSpPr>
            <p:nvPr/>
          </p:nvCxnSpPr>
          <p:spPr>
            <a:xfrm>
              <a:off x="511984" y="95210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06E70D6C-4609-C812-15BE-B66D7E0DF8CF}"/>
                </a:ext>
              </a:extLst>
            </p:cNvPr>
            <p:cNvCxnSpPr>
              <a:cxnSpLocks/>
              <a:stCxn id="197" idx="0"/>
              <a:endCxn id="197" idx="2"/>
            </p:cNvCxnSpPr>
            <p:nvPr/>
          </p:nvCxnSpPr>
          <p:spPr>
            <a:xfrm>
              <a:off x="-2099687" y="93544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896A123-4E82-92B2-C78E-8C2DAFC4D4A0}"/>
                </a:ext>
              </a:extLst>
            </p:cNvPr>
            <p:cNvCxnSpPr>
              <a:cxnSpLocks/>
              <a:stCxn id="195" idx="0"/>
              <a:endCxn id="195" idx="2"/>
            </p:cNvCxnSpPr>
            <p:nvPr/>
          </p:nvCxnSpPr>
          <p:spPr>
            <a:xfrm>
              <a:off x="-754621" y="2031510"/>
              <a:ext cx="0" cy="14666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ADBC8-E6C7-606F-5348-86E44F9F5DDF}"/>
              </a:ext>
            </a:extLst>
          </p:cNvPr>
          <p:cNvGrpSpPr/>
          <p:nvPr/>
        </p:nvGrpSpPr>
        <p:grpSpPr>
          <a:xfrm>
            <a:off x="10179121" y="167202"/>
            <a:ext cx="1808132" cy="1845209"/>
            <a:chOff x="6045892" y="1790511"/>
            <a:chExt cx="1341891" cy="1369407"/>
          </a:xfrm>
        </p:grpSpPr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6F112EB8-9352-64FD-E869-62ED7899D51E}"/>
                </a:ext>
              </a:extLst>
            </p:cNvPr>
            <p:cNvSpPr/>
            <p:nvPr/>
          </p:nvSpPr>
          <p:spPr>
            <a:xfrm>
              <a:off x="6045892" y="1790511"/>
              <a:ext cx="1341891" cy="888581"/>
            </a:xfrm>
            <a:custGeom>
              <a:avLst/>
              <a:gdLst>
                <a:gd name="connsiteX0" fmla="*/ 0 w 901700"/>
                <a:gd name="connsiteY0" fmla="*/ 0 h 196850"/>
                <a:gd name="connsiteX1" fmla="*/ 901700 w 901700"/>
                <a:gd name="connsiteY1" fmla="*/ 0 h 196850"/>
                <a:gd name="connsiteX2" fmla="*/ 901700 w 901700"/>
                <a:gd name="connsiteY2" fmla="*/ 196850 h 196850"/>
                <a:gd name="connsiteX3" fmla="*/ 0 w 901700"/>
                <a:gd name="connsiteY3" fmla="*/ 196850 h 196850"/>
                <a:gd name="connsiteX4" fmla="*/ 0 w 901700"/>
                <a:gd name="connsiteY4" fmla="*/ 0 h 196850"/>
                <a:gd name="connsiteX0" fmla="*/ 0 w 955675"/>
                <a:gd name="connsiteY0" fmla="*/ 0 h 250825"/>
                <a:gd name="connsiteX1" fmla="*/ 955675 w 955675"/>
                <a:gd name="connsiteY1" fmla="*/ 53975 h 250825"/>
                <a:gd name="connsiteX2" fmla="*/ 955675 w 955675"/>
                <a:gd name="connsiteY2" fmla="*/ 250825 h 250825"/>
                <a:gd name="connsiteX3" fmla="*/ 53975 w 955675"/>
                <a:gd name="connsiteY3" fmla="*/ 250825 h 250825"/>
                <a:gd name="connsiteX4" fmla="*/ 0 w 955675"/>
                <a:gd name="connsiteY4" fmla="*/ 0 h 250825"/>
                <a:gd name="connsiteX0" fmla="*/ 153049 w 1108724"/>
                <a:gd name="connsiteY0" fmla="*/ 0 h 250825"/>
                <a:gd name="connsiteX1" fmla="*/ 1108724 w 1108724"/>
                <a:gd name="connsiteY1" fmla="*/ 53975 h 250825"/>
                <a:gd name="connsiteX2" fmla="*/ 1108724 w 1108724"/>
                <a:gd name="connsiteY2" fmla="*/ 250825 h 250825"/>
                <a:gd name="connsiteX3" fmla="*/ 207024 w 1108724"/>
                <a:gd name="connsiteY3" fmla="*/ 250825 h 250825"/>
                <a:gd name="connsiteX4" fmla="*/ 0 w 1108724"/>
                <a:gd name="connsiteY4" fmla="*/ 105661 h 250825"/>
                <a:gd name="connsiteX5" fmla="*/ 153049 w 1108724"/>
                <a:gd name="connsiteY5" fmla="*/ 0 h 250825"/>
                <a:gd name="connsiteX0" fmla="*/ 154915 w 1110590"/>
                <a:gd name="connsiteY0" fmla="*/ 0 h 288624"/>
                <a:gd name="connsiteX1" fmla="*/ 1110590 w 1110590"/>
                <a:gd name="connsiteY1" fmla="*/ 53975 h 288624"/>
                <a:gd name="connsiteX2" fmla="*/ 1110590 w 1110590"/>
                <a:gd name="connsiteY2" fmla="*/ 250825 h 288624"/>
                <a:gd name="connsiteX3" fmla="*/ 208890 w 1110590"/>
                <a:gd name="connsiteY3" fmla="*/ 250825 h 288624"/>
                <a:gd name="connsiteX4" fmla="*/ 55841 w 1110590"/>
                <a:gd name="connsiteY4" fmla="*/ 283461 h 288624"/>
                <a:gd name="connsiteX5" fmla="*/ 1866 w 1110590"/>
                <a:gd name="connsiteY5" fmla="*/ 105661 h 288624"/>
                <a:gd name="connsiteX6" fmla="*/ 154915 w 1110590"/>
                <a:gd name="connsiteY6" fmla="*/ 0 h 288624"/>
                <a:gd name="connsiteX0" fmla="*/ 154915 w 1110590"/>
                <a:gd name="connsiteY0" fmla="*/ 0 h 381000"/>
                <a:gd name="connsiteX1" fmla="*/ 1110590 w 1110590"/>
                <a:gd name="connsiteY1" fmla="*/ 53975 h 381000"/>
                <a:gd name="connsiteX2" fmla="*/ 1110590 w 1110590"/>
                <a:gd name="connsiteY2" fmla="*/ 250825 h 381000"/>
                <a:gd name="connsiteX3" fmla="*/ 145390 w 1110590"/>
                <a:gd name="connsiteY3" fmla="*/ 381000 h 381000"/>
                <a:gd name="connsiteX4" fmla="*/ 55841 w 1110590"/>
                <a:gd name="connsiteY4" fmla="*/ 283461 h 381000"/>
                <a:gd name="connsiteX5" fmla="*/ 1866 w 1110590"/>
                <a:gd name="connsiteY5" fmla="*/ 105661 h 381000"/>
                <a:gd name="connsiteX6" fmla="*/ 154915 w 1110590"/>
                <a:gd name="connsiteY6" fmla="*/ 0 h 381000"/>
                <a:gd name="connsiteX0" fmla="*/ 154915 w 1110590"/>
                <a:gd name="connsiteY0" fmla="*/ 0 h 448560"/>
                <a:gd name="connsiteX1" fmla="*/ 1110590 w 1110590"/>
                <a:gd name="connsiteY1" fmla="*/ 53975 h 448560"/>
                <a:gd name="connsiteX2" fmla="*/ 1110590 w 1110590"/>
                <a:gd name="connsiteY2" fmla="*/ 250825 h 448560"/>
                <a:gd name="connsiteX3" fmla="*/ 278091 w 1110590"/>
                <a:gd name="connsiteY3" fmla="*/ 448560 h 448560"/>
                <a:gd name="connsiteX4" fmla="*/ 145390 w 1110590"/>
                <a:gd name="connsiteY4" fmla="*/ 381000 h 448560"/>
                <a:gd name="connsiteX5" fmla="*/ 55841 w 1110590"/>
                <a:gd name="connsiteY5" fmla="*/ 283461 h 448560"/>
                <a:gd name="connsiteX6" fmla="*/ 1866 w 1110590"/>
                <a:gd name="connsiteY6" fmla="*/ 105661 h 448560"/>
                <a:gd name="connsiteX7" fmla="*/ 154915 w 1110590"/>
                <a:gd name="connsiteY7" fmla="*/ 0 h 448560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935316 w 1110590"/>
                <a:gd name="connsiteY3" fmla="*/ 416810 h 482129"/>
                <a:gd name="connsiteX4" fmla="*/ 424141 w 1110590"/>
                <a:gd name="connsiteY4" fmla="*/ 470785 h 482129"/>
                <a:gd name="connsiteX5" fmla="*/ 278091 w 1110590"/>
                <a:gd name="connsiteY5" fmla="*/ 448560 h 482129"/>
                <a:gd name="connsiteX6" fmla="*/ 145390 w 1110590"/>
                <a:gd name="connsiteY6" fmla="*/ 381000 h 482129"/>
                <a:gd name="connsiteX7" fmla="*/ 55841 w 1110590"/>
                <a:gd name="connsiteY7" fmla="*/ 283461 h 482129"/>
                <a:gd name="connsiteX8" fmla="*/ 1866 w 1110590"/>
                <a:gd name="connsiteY8" fmla="*/ 105661 h 482129"/>
                <a:gd name="connsiteX9" fmla="*/ 154915 w 1110590"/>
                <a:gd name="connsiteY9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1081366 w 1110590"/>
                <a:gd name="connsiteY3" fmla="*/ 359660 h 482129"/>
                <a:gd name="connsiteX4" fmla="*/ 935316 w 1110590"/>
                <a:gd name="connsiteY4" fmla="*/ 416810 h 482129"/>
                <a:gd name="connsiteX5" fmla="*/ 424141 w 1110590"/>
                <a:gd name="connsiteY5" fmla="*/ 470785 h 482129"/>
                <a:gd name="connsiteX6" fmla="*/ 278091 w 1110590"/>
                <a:gd name="connsiteY6" fmla="*/ 448560 h 482129"/>
                <a:gd name="connsiteX7" fmla="*/ 145390 w 1110590"/>
                <a:gd name="connsiteY7" fmla="*/ 381000 h 482129"/>
                <a:gd name="connsiteX8" fmla="*/ 55841 w 1110590"/>
                <a:gd name="connsiteY8" fmla="*/ 283461 h 482129"/>
                <a:gd name="connsiteX9" fmla="*/ 1866 w 1110590"/>
                <a:gd name="connsiteY9" fmla="*/ 105661 h 482129"/>
                <a:gd name="connsiteX10" fmla="*/ 154915 w 1110590"/>
                <a:gd name="connsiteY10" fmla="*/ 0 h 482129"/>
                <a:gd name="connsiteX0" fmla="*/ 154915 w 1170915"/>
                <a:gd name="connsiteY0" fmla="*/ 0 h 482129"/>
                <a:gd name="connsiteX1" fmla="*/ 1110590 w 1170915"/>
                <a:gd name="connsiteY1" fmla="*/ 53975 h 482129"/>
                <a:gd name="connsiteX2" fmla="*/ 1170915 w 1170915"/>
                <a:gd name="connsiteY2" fmla="*/ 212725 h 482129"/>
                <a:gd name="connsiteX3" fmla="*/ 1081366 w 1170915"/>
                <a:gd name="connsiteY3" fmla="*/ 359660 h 482129"/>
                <a:gd name="connsiteX4" fmla="*/ 935316 w 1170915"/>
                <a:gd name="connsiteY4" fmla="*/ 416810 h 482129"/>
                <a:gd name="connsiteX5" fmla="*/ 424141 w 1170915"/>
                <a:gd name="connsiteY5" fmla="*/ 470785 h 482129"/>
                <a:gd name="connsiteX6" fmla="*/ 278091 w 1170915"/>
                <a:gd name="connsiteY6" fmla="*/ 448560 h 482129"/>
                <a:gd name="connsiteX7" fmla="*/ 145390 w 1170915"/>
                <a:gd name="connsiteY7" fmla="*/ 381000 h 482129"/>
                <a:gd name="connsiteX8" fmla="*/ 55841 w 1170915"/>
                <a:gd name="connsiteY8" fmla="*/ 283461 h 482129"/>
                <a:gd name="connsiteX9" fmla="*/ 1866 w 1170915"/>
                <a:gd name="connsiteY9" fmla="*/ 105661 h 482129"/>
                <a:gd name="connsiteX10" fmla="*/ 154915 w 1170915"/>
                <a:gd name="connsiteY10" fmla="*/ 0 h 482129"/>
                <a:gd name="connsiteX0" fmla="*/ 154915 w 1192491"/>
                <a:gd name="connsiteY0" fmla="*/ 58332 h 540461"/>
                <a:gd name="connsiteX1" fmla="*/ 1110590 w 1192491"/>
                <a:gd name="connsiteY1" fmla="*/ 112307 h 540461"/>
                <a:gd name="connsiteX2" fmla="*/ 1192491 w 1192491"/>
                <a:gd name="connsiteY2" fmla="*/ 2067 h 540461"/>
                <a:gd name="connsiteX3" fmla="*/ 1170915 w 1192491"/>
                <a:gd name="connsiteY3" fmla="*/ 271057 h 540461"/>
                <a:gd name="connsiteX4" fmla="*/ 1081366 w 1192491"/>
                <a:gd name="connsiteY4" fmla="*/ 417992 h 540461"/>
                <a:gd name="connsiteX5" fmla="*/ 935316 w 1192491"/>
                <a:gd name="connsiteY5" fmla="*/ 475142 h 540461"/>
                <a:gd name="connsiteX6" fmla="*/ 424141 w 1192491"/>
                <a:gd name="connsiteY6" fmla="*/ 529117 h 540461"/>
                <a:gd name="connsiteX7" fmla="*/ 278091 w 1192491"/>
                <a:gd name="connsiteY7" fmla="*/ 506892 h 540461"/>
                <a:gd name="connsiteX8" fmla="*/ 145390 w 1192491"/>
                <a:gd name="connsiteY8" fmla="*/ 439332 h 540461"/>
                <a:gd name="connsiteX9" fmla="*/ 55841 w 1192491"/>
                <a:gd name="connsiteY9" fmla="*/ 341793 h 540461"/>
                <a:gd name="connsiteX10" fmla="*/ 1866 w 1192491"/>
                <a:gd name="connsiteY10" fmla="*/ 163993 h 540461"/>
                <a:gd name="connsiteX11" fmla="*/ 154915 w 1192491"/>
                <a:gd name="connsiteY11" fmla="*/ 58332 h 540461"/>
                <a:gd name="connsiteX0" fmla="*/ 154915 w 1192491"/>
                <a:gd name="connsiteY0" fmla="*/ 171450 h 653579"/>
                <a:gd name="connsiteX1" fmla="*/ 1024865 w 1192491"/>
                <a:gd name="connsiteY1" fmla="*/ 0 h 653579"/>
                <a:gd name="connsiteX2" fmla="*/ 1192491 w 1192491"/>
                <a:gd name="connsiteY2" fmla="*/ 115185 h 653579"/>
                <a:gd name="connsiteX3" fmla="*/ 1170915 w 1192491"/>
                <a:gd name="connsiteY3" fmla="*/ 384175 h 653579"/>
                <a:gd name="connsiteX4" fmla="*/ 1081366 w 1192491"/>
                <a:gd name="connsiteY4" fmla="*/ 531110 h 653579"/>
                <a:gd name="connsiteX5" fmla="*/ 935316 w 1192491"/>
                <a:gd name="connsiteY5" fmla="*/ 588260 h 653579"/>
                <a:gd name="connsiteX6" fmla="*/ 424141 w 1192491"/>
                <a:gd name="connsiteY6" fmla="*/ 642235 h 653579"/>
                <a:gd name="connsiteX7" fmla="*/ 278091 w 1192491"/>
                <a:gd name="connsiteY7" fmla="*/ 620010 h 653579"/>
                <a:gd name="connsiteX8" fmla="*/ 145390 w 1192491"/>
                <a:gd name="connsiteY8" fmla="*/ 552450 h 653579"/>
                <a:gd name="connsiteX9" fmla="*/ 55841 w 1192491"/>
                <a:gd name="connsiteY9" fmla="*/ 454911 h 653579"/>
                <a:gd name="connsiteX10" fmla="*/ 1866 w 1192491"/>
                <a:gd name="connsiteY10" fmla="*/ 277111 h 653579"/>
                <a:gd name="connsiteX11" fmla="*/ 154915 w 1192491"/>
                <a:gd name="connsiteY11" fmla="*/ 171450 h 653579"/>
                <a:gd name="connsiteX0" fmla="*/ 154915 w 1192491"/>
                <a:gd name="connsiteY0" fmla="*/ 265815 h 747944"/>
                <a:gd name="connsiteX1" fmla="*/ 881341 w 1192491"/>
                <a:gd name="connsiteY1" fmla="*/ 0 h 747944"/>
                <a:gd name="connsiteX2" fmla="*/ 1024865 w 1192491"/>
                <a:gd name="connsiteY2" fmla="*/ 94365 h 747944"/>
                <a:gd name="connsiteX3" fmla="*/ 1192491 w 1192491"/>
                <a:gd name="connsiteY3" fmla="*/ 209550 h 747944"/>
                <a:gd name="connsiteX4" fmla="*/ 1170915 w 1192491"/>
                <a:gd name="connsiteY4" fmla="*/ 478540 h 747944"/>
                <a:gd name="connsiteX5" fmla="*/ 1081366 w 1192491"/>
                <a:gd name="connsiteY5" fmla="*/ 625475 h 747944"/>
                <a:gd name="connsiteX6" fmla="*/ 935316 w 1192491"/>
                <a:gd name="connsiteY6" fmla="*/ 682625 h 747944"/>
                <a:gd name="connsiteX7" fmla="*/ 424141 w 1192491"/>
                <a:gd name="connsiteY7" fmla="*/ 736600 h 747944"/>
                <a:gd name="connsiteX8" fmla="*/ 278091 w 1192491"/>
                <a:gd name="connsiteY8" fmla="*/ 714375 h 747944"/>
                <a:gd name="connsiteX9" fmla="*/ 145390 w 1192491"/>
                <a:gd name="connsiteY9" fmla="*/ 646815 h 747944"/>
                <a:gd name="connsiteX10" fmla="*/ 55841 w 1192491"/>
                <a:gd name="connsiteY10" fmla="*/ 549276 h 747944"/>
                <a:gd name="connsiteX11" fmla="*/ 1866 w 1192491"/>
                <a:gd name="connsiteY11" fmla="*/ 371476 h 747944"/>
                <a:gd name="connsiteX12" fmla="*/ 154915 w 1192491"/>
                <a:gd name="connsiteY12" fmla="*/ 265815 h 747944"/>
                <a:gd name="connsiteX0" fmla="*/ 154915 w 1192491"/>
                <a:gd name="connsiteY0" fmla="*/ 311992 h 794121"/>
                <a:gd name="connsiteX1" fmla="*/ 716241 w 1192491"/>
                <a:gd name="connsiteY1" fmla="*/ 14427 h 794121"/>
                <a:gd name="connsiteX2" fmla="*/ 881341 w 1192491"/>
                <a:gd name="connsiteY2" fmla="*/ 46177 h 794121"/>
                <a:gd name="connsiteX3" fmla="*/ 1024865 w 1192491"/>
                <a:gd name="connsiteY3" fmla="*/ 140542 h 794121"/>
                <a:gd name="connsiteX4" fmla="*/ 1192491 w 1192491"/>
                <a:gd name="connsiteY4" fmla="*/ 255727 h 794121"/>
                <a:gd name="connsiteX5" fmla="*/ 1170915 w 1192491"/>
                <a:gd name="connsiteY5" fmla="*/ 524717 h 794121"/>
                <a:gd name="connsiteX6" fmla="*/ 1081366 w 1192491"/>
                <a:gd name="connsiteY6" fmla="*/ 671652 h 794121"/>
                <a:gd name="connsiteX7" fmla="*/ 935316 w 1192491"/>
                <a:gd name="connsiteY7" fmla="*/ 728802 h 794121"/>
                <a:gd name="connsiteX8" fmla="*/ 424141 w 1192491"/>
                <a:gd name="connsiteY8" fmla="*/ 782777 h 794121"/>
                <a:gd name="connsiteX9" fmla="*/ 278091 w 1192491"/>
                <a:gd name="connsiteY9" fmla="*/ 760552 h 794121"/>
                <a:gd name="connsiteX10" fmla="*/ 145390 w 1192491"/>
                <a:gd name="connsiteY10" fmla="*/ 692992 h 794121"/>
                <a:gd name="connsiteX11" fmla="*/ 55841 w 1192491"/>
                <a:gd name="connsiteY11" fmla="*/ 595453 h 794121"/>
                <a:gd name="connsiteX12" fmla="*/ 1866 w 1192491"/>
                <a:gd name="connsiteY12" fmla="*/ 417653 h 794121"/>
                <a:gd name="connsiteX13" fmla="*/ 154915 w 1192491"/>
                <a:gd name="connsiteY13" fmla="*/ 311992 h 794121"/>
                <a:gd name="connsiteX0" fmla="*/ 154915 w 1192491"/>
                <a:gd name="connsiteY0" fmla="*/ 344455 h 826584"/>
                <a:gd name="connsiteX1" fmla="*/ 595591 w 1192491"/>
                <a:gd name="connsiteY1" fmla="*/ 15141 h 826584"/>
                <a:gd name="connsiteX2" fmla="*/ 716241 w 1192491"/>
                <a:gd name="connsiteY2" fmla="*/ 46890 h 826584"/>
                <a:gd name="connsiteX3" fmla="*/ 881341 w 1192491"/>
                <a:gd name="connsiteY3" fmla="*/ 78640 h 826584"/>
                <a:gd name="connsiteX4" fmla="*/ 1024865 w 1192491"/>
                <a:gd name="connsiteY4" fmla="*/ 173005 h 826584"/>
                <a:gd name="connsiteX5" fmla="*/ 1192491 w 1192491"/>
                <a:gd name="connsiteY5" fmla="*/ 288190 h 826584"/>
                <a:gd name="connsiteX6" fmla="*/ 1170915 w 1192491"/>
                <a:gd name="connsiteY6" fmla="*/ 557180 h 826584"/>
                <a:gd name="connsiteX7" fmla="*/ 1081366 w 1192491"/>
                <a:gd name="connsiteY7" fmla="*/ 704115 h 826584"/>
                <a:gd name="connsiteX8" fmla="*/ 935316 w 1192491"/>
                <a:gd name="connsiteY8" fmla="*/ 761265 h 826584"/>
                <a:gd name="connsiteX9" fmla="*/ 424141 w 1192491"/>
                <a:gd name="connsiteY9" fmla="*/ 815240 h 826584"/>
                <a:gd name="connsiteX10" fmla="*/ 278091 w 1192491"/>
                <a:gd name="connsiteY10" fmla="*/ 793015 h 826584"/>
                <a:gd name="connsiteX11" fmla="*/ 145390 w 1192491"/>
                <a:gd name="connsiteY11" fmla="*/ 725455 h 826584"/>
                <a:gd name="connsiteX12" fmla="*/ 55841 w 1192491"/>
                <a:gd name="connsiteY12" fmla="*/ 627916 h 826584"/>
                <a:gd name="connsiteX13" fmla="*/ 1866 w 1192491"/>
                <a:gd name="connsiteY13" fmla="*/ 450116 h 826584"/>
                <a:gd name="connsiteX14" fmla="*/ 154915 w 1192491"/>
                <a:gd name="connsiteY14" fmla="*/ 344455 h 826584"/>
                <a:gd name="connsiteX0" fmla="*/ 154915 w 1192491"/>
                <a:gd name="connsiteY0" fmla="*/ 331056 h 813185"/>
                <a:gd name="connsiteX1" fmla="*/ 395566 w 1192491"/>
                <a:gd name="connsiteY1" fmla="*/ 68417 h 813185"/>
                <a:gd name="connsiteX2" fmla="*/ 595591 w 1192491"/>
                <a:gd name="connsiteY2" fmla="*/ 1742 h 813185"/>
                <a:gd name="connsiteX3" fmla="*/ 716241 w 1192491"/>
                <a:gd name="connsiteY3" fmla="*/ 33491 h 813185"/>
                <a:gd name="connsiteX4" fmla="*/ 881341 w 1192491"/>
                <a:gd name="connsiteY4" fmla="*/ 65241 h 813185"/>
                <a:gd name="connsiteX5" fmla="*/ 1024865 w 1192491"/>
                <a:gd name="connsiteY5" fmla="*/ 159606 h 813185"/>
                <a:gd name="connsiteX6" fmla="*/ 1192491 w 1192491"/>
                <a:gd name="connsiteY6" fmla="*/ 274791 h 813185"/>
                <a:gd name="connsiteX7" fmla="*/ 1170915 w 1192491"/>
                <a:gd name="connsiteY7" fmla="*/ 543781 h 813185"/>
                <a:gd name="connsiteX8" fmla="*/ 1081366 w 1192491"/>
                <a:gd name="connsiteY8" fmla="*/ 690716 h 813185"/>
                <a:gd name="connsiteX9" fmla="*/ 935316 w 1192491"/>
                <a:gd name="connsiteY9" fmla="*/ 747866 h 813185"/>
                <a:gd name="connsiteX10" fmla="*/ 424141 w 1192491"/>
                <a:gd name="connsiteY10" fmla="*/ 801841 h 813185"/>
                <a:gd name="connsiteX11" fmla="*/ 278091 w 1192491"/>
                <a:gd name="connsiteY11" fmla="*/ 779616 h 813185"/>
                <a:gd name="connsiteX12" fmla="*/ 145390 w 1192491"/>
                <a:gd name="connsiteY12" fmla="*/ 712056 h 813185"/>
                <a:gd name="connsiteX13" fmla="*/ 55841 w 1192491"/>
                <a:gd name="connsiteY13" fmla="*/ 614517 h 813185"/>
                <a:gd name="connsiteX14" fmla="*/ 1866 w 1192491"/>
                <a:gd name="connsiteY14" fmla="*/ 436717 h 813185"/>
                <a:gd name="connsiteX15" fmla="*/ 154915 w 1192491"/>
                <a:gd name="connsiteY15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36262"/>
                <a:gd name="connsiteX1" fmla="*/ 284441 w 1192491"/>
                <a:gd name="connsiteY1" fmla="*/ 173192 h 836262"/>
                <a:gd name="connsiteX2" fmla="*/ 395566 w 1192491"/>
                <a:gd name="connsiteY2" fmla="*/ 68417 h 836262"/>
                <a:gd name="connsiteX3" fmla="*/ 595591 w 1192491"/>
                <a:gd name="connsiteY3" fmla="*/ 1742 h 836262"/>
                <a:gd name="connsiteX4" fmla="*/ 716241 w 1192491"/>
                <a:gd name="connsiteY4" fmla="*/ 33491 h 836262"/>
                <a:gd name="connsiteX5" fmla="*/ 881341 w 1192491"/>
                <a:gd name="connsiteY5" fmla="*/ 65241 h 836262"/>
                <a:gd name="connsiteX6" fmla="*/ 1024865 w 1192491"/>
                <a:gd name="connsiteY6" fmla="*/ 159606 h 836262"/>
                <a:gd name="connsiteX7" fmla="*/ 1192491 w 1192491"/>
                <a:gd name="connsiteY7" fmla="*/ 274791 h 836262"/>
                <a:gd name="connsiteX8" fmla="*/ 1170915 w 1192491"/>
                <a:gd name="connsiteY8" fmla="*/ 543781 h 836262"/>
                <a:gd name="connsiteX9" fmla="*/ 1081366 w 1192491"/>
                <a:gd name="connsiteY9" fmla="*/ 690716 h 836262"/>
                <a:gd name="connsiteX10" fmla="*/ 935316 w 1192491"/>
                <a:gd name="connsiteY10" fmla="*/ 747866 h 836262"/>
                <a:gd name="connsiteX11" fmla="*/ 424141 w 1192491"/>
                <a:gd name="connsiteY11" fmla="*/ 801841 h 836262"/>
                <a:gd name="connsiteX12" fmla="*/ 274916 w 1192491"/>
                <a:gd name="connsiteY12" fmla="*/ 785966 h 836262"/>
                <a:gd name="connsiteX13" fmla="*/ 145390 w 1192491"/>
                <a:gd name="connsiteY13" fmla="*/ 712056 h 836262"/>
                <a:gd name="connsiteX14" fmla="*/ 55841 w 1192491"/>
                <a:gd name="connsiteY14" fmla="*/ 614517 h 836262"/>
                <a:gd name="connsiteX15" fmla="*/ 1866 w 1192491"/>
                <a:gd name="connsiteY15" fmla="*/ 436717 h 836262"/>
                <a:gd name="connsiteX16" fmla="*/ 154915 w 1192491"/>
                <a:gd name="connsiteY16" fmla="*/ 331056 h 836262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270020"/>
                <a:gd name="connsiteY0" fmla="*/ 331056 h 845684"/>
                <a:gd name="connsiteX1" fmla="*/ 284441 w 1270020"/>
                <a:gd name="connsiteY1" fmla="*/ 173192 h 845684"/>
                <a:gd name="connsiteX2" fmla="*/ 395566 w 1270020"/>
                <a:gd name="connsiteY2" fmla="*/ 68417 h 845684"/>
                <a:gd name="connsiteX3" fmla="*/ 595591 w 1270020"/>
                <a:gd name="connsiteY3" fmla="*/ 1742 h 845684"/>
                <a:gd name="connsiteX4" fmla="*/ 716241 w 1270020"/>
                <a:gd name="connsiteY4" fmla="*/ 33491 h 845684"/>
                <a:gd name="connsiteX5" fmla="*/ 881341 w 1270020"/>
                <a:gd name="connsiteY5" fmla="*/ 65241 h 845684"/>
                <a:gd name="connsiteX6" fmla="*/ 1024865 w 1270020"/>
                <a:gd name="connsiteY6" fmla="*/ 159606 h 845684"/>
                <a:gd name="connsiteX7" fmla="*/ 1192491 w 1270020"/>
                <a:gd name="connsiteY7" fmla="*/ 274791 h 845684"/>
                <a:gd name="connsiteX8" fmla="*/ 1170915 w 1270020"/>
                <a:gd name="connsiteY8" fmla="*/ 543781 h 845684"/>
                <a:gd name="connsiteX9" fmla="*/ 1097241 w 1270020"/>
                <a:gd name="connsiteY9" fmla="*/ 690716 h 845684"/>
                <a:gd name="connsiteX10" fmla="*/ 935316 w 1270020"/>
                <a:gd name="connsiteY10" fmla="*/ 747866 h 845684"/>
                <a:gd name="connsiteX11" fmla="*/ 547966 w 1270020"/>
                <a:gd name="connsiteY11" fmla="*/ 801841 h 845684"/>
                <a:gd name="connsiteX12" fmla="*/ 424141 w 1270020"/>
                <a:gd name="connsiteY12" fmla="*/ 801841 h 845684"/>
                <a:gd name="connsiteX13" fmla="*/ 274916 w 1270020"/>
                <a:gd name="connsiteY13" fmla="*/ 785966 h 845684"/>
                <a:gd name="connsiteX14" fmla="*/ 145390 w 1270020"/>
                <a:gd name="connsiteY14" fmla="*/ 712056 h 845684"/>
                <a:gd name="connsiteX15" fmla="*/ 55841 w 1270020"/>
                <a:gd name="connsiteY15" fmla="*/ 614517 h 845684"/>
                <a:gd name="connsiteX16" fmla="*/ 1866 w 1270020"/>
                <a:gd name="connsiteY16" fmla="*/ 436717 h 845684"/>
                <a:gd name="connsiteX17" fmla="*/ 154915 w 1270020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7353 h 881981"/>
                <a:gd name="connsiteX1" fmla="*/ 284441 w 1296824"/>
                <a:gd name="connsiteY1" fmla="*/ 209489 h 881981"/>
                <a:gd name="connsiteX2" fmla="*/ 395566 w 1296824"/>
                <a:gd name="connsiteY2" fmla="*/ 104714 h 881981"/>
                <a:gd name="connsiteX3" fmla="*/ 595591 w 1296824"/>
                <a:gd name="connsiteY3" fmla="*/ 38039 h 881981"/>
                <a:gd name="connsiteX4" fmla="*/ 716241 w 1296824"/>
                <a:gd name="connsiteY4" fmla="*/ 69788 h 881981"/>
                <a:gd name="connsiteX5" fmla="*/ 881341 w 1296824"/>
                <a:gd name="connsiteY5" fmla="*/ 101538 h 881981"/>
                <a:gd name="connsiteX6" fmla="*/ 1024865 w 1296824"/>
                <a:gd name="connsiteY6" fmla="*/ 195903 h 881981"/>
                <a:gd name="connsiteX7" fmla="*/ 1192491 w 1296824"/>
                <a:gd name="connsiteY7" fmla="*/ 311088 h 881981"/>
                <a:gd name="connsiteX8" fmla="*/ 1170915 w 1296824"/>
                <a:gd name="connsiteY8" fmla="*/ 580078 h 881981"/>
                <a:gd name="connsiteX9" fmla="*/ 1097241 w 1296824"/>
                <a:gd name="connsiteY9" fmla="*/ 727013 h 881981"/>
                <a:gd name="connsiteX10" fmla="*/ 935316 w 1296824"/>
                <a:gd name="connsiteY10" fmla="*/ 784163 h 881981"/>
                <a:gd name="connsiteX11" fmla="*/ 547966 w 1296824"/>
                <a:gd name="connsiteY11" fmla="*/ 838138 h 881981"/>
                <a:gd name="connsiteX12" fmla="*/ 424141 w 1296824"/>
                <a:gd name="connsiteY12" fmla="*/ 838138 h 881981"/>
                <a:gd name="connsiteX13" fmla="*/ 274916 w 1296824"/>
                <a:gd name="connsiteY13" fmla="*/ 822263 h 881981"/>
                <a:gd name="connsiteX14" fmla="*/ 145390 w 1296824"/>
                <a:gd name="connsiteY14" fmla="*/ 748353 h 881981"/>
                <a:gd name="connsiteX15" fmla="*/ 55841 w 1296824"/>
                <a:gd name="connsiteY15" fmla="*/ 650814 h 881981"/>
                <a:gd name="connsiteX16" fmla="*/ 1866 w 1296824"/>
                <a:gd name="connsiteY16" fmla="*/ 473014 h 881981"/>
                <a:gd name="connsiteX17" fmla="*/ 154915 w 1296824"/>
                <a:gd name="connsiteY17" fmla="*/ 367353 h 881981"/>
                <a:gd name="connsiteX0" fmla="*/ 154915 w 1296824"/>
                <a:gd name="connsiteY0" fmla="*/ 365965 h 880593"/>
                <a:gd name="connsiteX1" fmla="*/ 284441 w 1296824"/>
                <a:gd name="connsiteY1" fmla="*/ 208101 h 880593"/>
                <a:gd name="connsiteX2" fmla="*/ 376516 w 1296824"/>
                <a:gd name="connsiteY2" fmla="*/ 109676 h 880593"/>
                <a:gd name="connsiteX3" fmla="*/ 595591 w 1296824"/>
                <a:gd name="connsiteY3" fmla="*/ 36651 h 880593"/>
                <a:gd name="connsiteX4" fmla="*/ 716241 w 1296824"/>
                <a:gd name="connsiteY4" fmla="*/ 68400 h 880593"/>
                <a:gd name="connsiteX5" fmla="*/ 881341 w 1296824"/>
                <a:gd name="connsiteY5" fmla="*/ 100150 h 880593"/>
                <a:gd name="connsiteX6" fmla="*/ 1024865 w 1296824"/>
                <a:gd name="connsiteY6" fmla="*/ 194515 h 880593"/>
                <a:gd name="connsiteX7" fmla="*/ 1192491 w 1296824"/>
                <a:gd name="connsiteY7" fmla="*/ 309700 h 880593"/>
                <a:gd name="connsiteX8" fmla="*/ 1170915 w 1296824"/>
                <a:gd name="connsiteY8" fmla="*/ 578690 h 880593"/>
                <a:gd name="connsiteX9" fmla="*/ 1097241 w 1296824"/>
                <a:gd name="connsiteY9" fmla="*/ 725625 h 880593"/>
                <a:gd name="connsiteX10" fmla="*/ 935316 w 1296824"/>
                <a:gd name="connsiteY10" fmla="*/ 782775 h 880593"/>
                <a:gd name="connsiteX11" fmla="*/ 547966 w 1296824"/>
                <a:gd name="connsiteY11" fmla="*/ 836750 h 880593"/>
                <a:gd name="connsiteX12" fmla="*/ 424141 w 1296824"/>
                <a:gd name="connsiteY12" fmla="*/ 836750 h 880593"/>
                <a:gd name="connsiteX13" fmla="*/ 274916 w 1296824"/>
                <a:gd name="connsiteY13" fmla="*/ 820875 h 880593"/>
                <a:gd name="connsiteX14" fmla="*/ 145390 w 1296824"/>
                <a:gd name="connsiteY14" fmla="*/ 746965 h 880593"/>
                <a:gd name="connsiteX15" fmla="*/ 55841 w 1296824"/>
                <a:gd name="connsiteY15" fmla="*/ 649426 h 880593"/>
                <a:gd name="connsiteX16" fmla="*/ 1866 w 1296824"/>
                <a:gd name="connsiteY16" fmla="*/ 471626 h 880593"/>
                <a:gd name="connsiteX17" fmla="*/ 154915 w 1296824"/>
                <a:gd name="connsiteY17" fmla="*/ 365965 h 880593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97030 w 1338939"/>
                <a:gd name="connsiteY0" fmla="*/ 373953 h 888581"/>
                <a:gd name="connsiteX1" fmla="*/ 326556 w 1338939"/>
                <a:gd name="connsiteY1" fmla="*/ 216089 h 888581"/>
                <a:gd name="connsiteX2" fmla="*/ 418631 w 1338939"/>
                <a:gd name="connsiteY2" fmla="*/ 117664 h 888581"/>
                <a:gd name="connsiteX3" fmla="*/ 637706 w 1338939"/>
                <a:gd name="connsiteY3" fmla="*/ 44639 h 888581"/>
                <a:gd name="connsiteX4" fmla="*/ 758356 w 1338939"/>
                <a:gd name="connsiteY4" fmla="*/ 76388 h 888581"/>
                <a:gd name="connsiteX5" fmla="*/ 923456 w 1338939"/>
                <a:gd name="connsiteY5" fmla="*/ 108138 h 888581"/>
                <a:gd name="connsiteX6" fmla="*/ 1066980 w 1338939"/>
                <a:gd name="connsiteY6" fmla="*/ 202503 h 888581"/>
                <a:gd name="connsiteX7" fmla="*/ 1234606 w 1338939"/>
                <a:gd name="connsiteY7" fmla="*/ 317688 h 888581"/>
                <a:gd name="connsiteX8" fmla="*/ 1213030 w 1338939"/>
                <a:gd name="connsiteY8" fmla="*/ 586678 h 888581"/>
                <a:gd name="connsiteX9" fmla="*/ 1139356 w 1338939"/>
                <a:gd name="connsiteY9" fmla="*/ 733613 h 888581"/>
                <a:gd name="connsiteX10" fmla="*/ 977431 w 1338939"/>
                <a:gd name="connsiteY10" fmla="*/ 790763 h 888581"/>
                <a:gd name="connsiteX11" fmla="*/ 590081 w 1338939"/>
                <a:gd name="connsiteY11" fmla="*/ 844738 h 888581"/>
                <a:gd name="connsiteX12" fmla="*/ 466256 w 1338939"/>
                <a:gd name="connsiteY12" fmla="*/ 844738 h 888581"/>
                <a:gd name="connsiteX13" fmla="*/ 317031 w 1338939"/>
                <a:gd name="connsiteY13" fmla="*/ 828863 h 888581"/>
                <a:gd name="connsiteX14" fmla="*/ 187505 w 1338939"/>
                <a:gd name="connsiteY14" fmla="*/ 754953 h 888581"/>
                <a:gd name="connsiteX15" fmla="*/ 97956 w 1338939"/>
                <a:gd name="connsiteY15" fmla="*/ 657414 h 888581"/>
                <a:gd name="connsiteX16" fmla="*/ 43981 w 1338939"/>
                <a:gd name="connsiteY16" fmla="*/ 479614 h 888581"/>
                <a:gd name="connsiteX17" fmla="*/ 197030 w 1338939"/>
                <a:gd name="connsiteY17" fmla="*/ 373953 h 888581"/>
                <a:gd name="connsiteX0" fmla="*/ 199982 w 1341891"/>
                <a:gd name="connsiteY0" fmla="*/ 373953 h 888581"/>
                <a:gd name="connsiteX1" fmla="*/ 329508 w 1341891"/>
                <a:gd name="connsiteY1" fmla="*/ 216089 h 888581"/>
                <a:gd name="connsiteX2" fmla="*/ 421583 w 1341891"/>
                <a:gd name="connsiteY2" fmla="*/ 117664 h 888581"/>
                <a:gd name="connsiteX3" fmla="*/ 640658 w 1341891"/>
                <a:gd name="connsiteY3" fmla="*/ 44639 h 888581"/>
                <a:gd name="connsiteX4" fmla="*/ 761308 w 1341891"/>
                <a:gd name="connsiteY4" fmla="*/ 76388 h 888581"/>
                <a:gd name="connsiteX5" fmla="*/ 926408 w 1341891"/>
                <a:gd name="connsiteY5" fmla="*/ 108138 h 888581"/>
                <a:gd name="connsiteX6" fmla="*/ 1069932 w 1341891"/>
                <a:gd name="connsiteY6" fmla="*/ 202503 h 888581"/>
                <a:gd name="connsiteX7" fmla="*/ 1237558 w 1341891"/>
                <a:gd name="connsiteY7" fmla="*/ 317688 h 888581"/>
                <a:gd name="connsiteX8" fmla="*/ 1215982 w 1341891"/>
                <a:gd name="connsiteY8" fmla="*/ 586678 h 888581"/>
                <a:gd name="connsiteX9" fmla="*/ 1142308 w 1341891"/>
                <a:gd name="connsiteY9" fmla="*/ 733613 h 888581"/>
                <a:gd name="connsiteX10" fmla="*/ 980383 w 1341891"/>
                <a:gd name="connsiteY10" fmla="*/ 790763 h 888581"/>
                <a:gd name="connsiteX11" fmla="*/ 593033 w 1341891"/>
                <a:gd name="connsiteY11" fmla="*/ 844738 h 888581"/>
                <a:gd name="connsiteX12" fmla="*/ 469208 w 1341891"/>
                <a:gd name="connsiteY12" fmla="*/ 844738 h 888581"/>
                <a:gd name="connsiteX13" fmla="*/ 319983 w 1341891"/>
                <a:gd name="connsiteY13" fmla="*/ 828863 h 888581"/>
                <a:gd name="connsiteX14" fmla="*/ 190457 w 1341891"/>
                <a:gd name="connsiteY14" fmla="*/ 754953 h 888581"/>
                <a:gd name="connsiteX15" fmla="*/ 100908 w 1341891"/>
                <a:gd name="connsiteY15" fmla="*/ 657414 h 888581"/>
                <a:gd name="connsiteX16" fmla="*/ 46933 w 1341891"/>
                <a:gd name="connsiteY16" fmla="*/ 479614 h 888581"/>
                <a:gd name="connsiteX17" fmla="*/ 199982 w 1341891"/>
                <a:gd name="connsiteY17" fmla="*/ 373953 h 88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891" h="888581">
                  <a:moveTo>
                    <a:pt x="199982" y="373953"/>
                  </a:moveTo>
                  <a:cubicBezTo>
                    <a:pt x="202098" y="213086"/>
                    <a:pt x="260825" y="218587"/>
                    <a:pt x="329508" y="216089"/>
                  </a:cubicBezTo>
                  <a:cubicBezTo>
                    <a:pt x="325167" y="169141"/>
                    <a:pt x="308871" y="118193"/>
                    <a:pt x="421583" y="117664"/>
                  </a:cubicBezTo>
                  <a:cubicBezTo>
                    <a:pt x="429520" y="-41615"/>
                    <a:pt x="584037" y="-10394"/>
                    <a:pt x="640658" y="44639"/>
                  </a:cubicBezTo>
                  <a:cubicBezTo>
                    <a:pt x="684579" y="-24153"/>
                    <a:pt x="724796" y="13946"/>
                    <a:pt x="761308" y="76388"/>
                  </a:cubicBezTo>
                  <a:cubicBezTo>
                    <a:pt x="848620" y="-10395"/>
                    <a:pt x="906721" y="40023"/>
                    <a:pt x="926408" y="108138"/>
                  </a:cubicBezTo>
                  <a:cubicBezTo>
                    <a:pt x="1040924" y="72918"/>
                    <a:pt x="1044316" y="129773"/>
                    <a:pt x="1069932" y="202503"/>
                  </a:cubicBezTo>
                  <a:cubicBezTo>
                    <a:pt x="1112049" y="176340"/>
                    <a:pt x="1243066" y="200976"/>
                    <a:pt x="1237558" y="317688"/>
                  </a:cubicBezTo>
                  <a:cubicBezTo>
                    <a:pt x="1325616" y="372426"/>
                    <a:pt x="1429549" y="497015"/>
                    <a:pt x="1215982" y="586678"/>
                  </a:cubicBezTo>
                  <a:cubicBezTo>
                    <a:pt x="1206878" y="633392"/>
                    <a:pt x="1241370" y="709124"/>
                    <a:pt x="1142308" y="733613"/>
                  </a:cubicBezTo>
                  <a:cubicBezTo>
                    <a:pt x="1109921" y="812077"/>
                    <a:pt x="1071400" y="834684"/>
                    <a:pt x="980383" y="790763"/>
                  </a:cubicBezTo>
                  <a:cubicBezTo>
                    <a:pt x="892541" y="813517"/>
                    <a:pt x="849679" y="943692"/>
                    <a:pt x="593033" y="844738"/>
                  </a:cubicBezTo>
                  <a:cubicBezTo>
                    <a:pt x="511012" y="904534"/>
                    <a:pt x="515775" y="851617"/>
                    <a:pt x="469208" y="844738"/>
                  </a:cubicBezTo>
                  <a:cubicBezTo>
                    <a:pt x="393958" y="903094"/>
                    <a:pt x="375967" y="908386"/>
                    <a:pt x="319983" y="828863"/>
                  </a:cubicBezTo>
                  <a:cubicBezTo>
                    <a:pt x="275749" y="850793"/>
                    <a:pt x="231516" y="904473"/>
                    <a:pt x="190457" y="754953"/>
                  </a:cubicBezTo>
                  <a:cubicBezTo>
                    <a:pt x="21545" y="742401"/>
                    <a:pt x="135412" y="681608"/>
                    <a:pt x="100908" y="657414"/>
                  </a:cubicBezTo>
                  <a:cubicBezTo>
                    <a:pt x="50529" y="658620"/>
                    <a:pt x="-64300" y="518391"/>
                    <a:pt x="46933" y="479614"/>
                  </a:cubicBezTo>
                  <a:cubicBezTo>
                    <a:pt x="34449" y="371369"/>
                    <a:pt x="152141" y="278998"/>
                    <a:pt x="199982" y="37395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DA29BC69-5FA0-0899-231A-5B7652193936}"/>
                </a:ext>
              </a:extLst>
            </p:cNvPr>
            <p:cNvSpPr/>
            <p:nvPr/>
          </p:nvSpPr>
          <p:spPr>
            <a:xfrm>
              <a:off x="6552531" y="2356484"/>
              <a:ext cx="405482" cy="803434"/>
            </a:xfrm>
            <a:custGeom>
              <a:avLst/>
              <a:gdLst>
                <a:gd name="connsiteX0" fmla="*/ 0 w 145926"/>
                <a:gd name="connsiteY0" fmla="*/ 0 h 397483"/>
                <a:gd name="connsiteX1" fmla="*/ 145926 w 145926"/>
                <a:gd name="connsiteY1" fmla="*/ 0 h 397483"/>
                <a:gd name="connsiteX2" fmla="*/ 145926 w 145926"/>
                <a:gd name="connsiteY2" fmla="*/ 397483 h 397483"/>
                <a:gd name="connsiteX3" fmla="*/ 0 w 145926"/>
                <a:gd name="connsiteY3" fmla="*/ 397483 h 397483"/>
                <a:gd name="connsiteX4" fmla="*/ 0 w 145926"/>
                <a:gd name="connsiteY4" fmla="*/ 0 h 397483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62620"/>
                <a:gd name="connsiteY0" fmla="*/ 83344 h 795151"/>
                <a:gd name="connsiteX1" fmla="*/ 362620 w 362620"/>
                <a:gd name="connsiteY1" fmla="*/ 0 h 795151"/>
                <a:gd name="connsiteX2" fmla="*/ 310232 w 362620"/>
                <a:gd name="connsiteY2" fmla="*/ 711808 h 795151"/>
                <a:gd name="connsiteX3" fmla="*/ 100012 w 362620"/>
                <a:gd name="connsiteY3" fmla="*/ 795151 h 795151"/>
                <a:gd name="connsiteX4" fmla="*/ 0 w 362620"/>
                <a:gd name="connsiteY4" fmla="*/ 83344 h 795151"/>
                <a:gd name="connsiteX0" fmla="*/ 0 w 362620"/>
                <a:gd name="connsiteY0" fmla="*/ 83344 h 795151"/>
                <a:gd name="connsiteX1" fmla="*/ 250700 w 362620"/>
                <a:gd name="connsiteY1" fmla="*/ 252227 h 795151"/>
                <a:gd name="connsiteX2" fmla="*/ 362620 w 362620"/>
                <a:gd name="connsiteY2" fmla="*/ 0 h 795151"/>
                <a:gd name="connsiteX3" fmla="*/ 310232 w 362620"/>
                <a:gd name="connsiteY3" fmla="*/ 711808 h 795151"/>
                <a:gd name="connsiteX4" fmla="*/ 100012 w 362620"/>
                <a:gd name="connsiteY4" fmla="*/ 795151 h 795151"/>
                <a:gd name="connsiteX5" fmla="*/ 0 w 362620"/>
                <a:gd name="connsiteY5" fmla="*/ 83344 h 795151"/>
                <a:gd name="connsiteX0" fmla="*/ 0 w 362620"/>
                <a:gd name="connsiteY0" fmla="*/ 92949 h 804756"/>
                <a:gd name="connsiteX1" fmla="*/ 250700 w 362620"/>
                <a:gd name="connsiteY1" fmla="*/ 261832 h 804756"/>
                <a:gd name="connsiteX2" fmla="*/ 362620 w 362620"/>
                <a:gd name="connsiteY2" fmla="*/ 9605 h 804756"/>
                <a:gd name="connsiteX3" fmla="*/ 310232 w 362620"/>
                <a:gd name="connsiteY3" fmla="*/ 721413 h 804756"/>
                <a:gd name="connsiteX4" fmla="*/ 100012 w 362620"/>
                <a:gd name="connsiteY4" fmla="*/ 804756 h 804756"/>
                <a:gd name="connsiteX5" fmla="*/ 0 w 362620"/>
                <a:gd name="connsiteY5" fmla="*/ 92949 h 804756"/>
                <a:gd name="connsiteX0" fmla="*/ 0 w 362620"/>
                <a:gd name="connsiteY0" fmla="*/ 91627 h 803434"/>
                <a:gd name="connsiteX1" fmla="*/ 250700 w 362620"/>
                <a:gd name="connsiteY1" fmla="*/ 260510 h 803434"/>
                <a:gd name="connsiteX2" fmla="*/ 362620 w 362620"/>
                <a:gd name="connsiteY2" fmla="*/ 8283 h 803434"/>
                <a:gd name="connsiteX3" fmla="*/ 310232 w 362620"/>
                <a:gd name="connsiteY3" fmla="*/ 720091 h 803434"/>
                <a:gd name="connsiteX4" fmla="*/ 100012 w 362620"/>
                <a:gd name="connsiteY4" fmla="*/ 803434 h 803434"/>
                <a:gd name="connsiteX5" fmla="*/ 0 w 3626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5482"/>
                <a:gd name="connsiteY0" fmla="*/ 91627 h 803434"/>
                <a:gd name="connsiteX1" fmla="*/ 250700 w 405482"/>
                <a:gd name="connsiteY1" fmla="*/ 260510 h 803434"/>
                <a:gd name="connsiteX2" fmla="*/ 362620 w 405482"/>
                <a:gd name="connsiteY2" fmla="*/ 8283 h 803434"/>
                <a:gd name="connsiteX3" fmla="*/ 405482 w 405482"/>
                <a:gd name="connsiteY3" fmla="*/ 796290 h 803434"/>
                <a:gd name="connsiteX4" fmla="*/ 100012 w 405482"/>
                <a:gd name="connsiteY4" fmla="*/ 803434 h 803434"/>
                <a:gd name="connsiteX5" fmla="*/ 0 w 405482"/>
                <a:gd name="connsiteY5" fmla="*/ 91627 h 80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482" h="803434">
                  <a:moveTo>
                    <a:pt x="0" y="91627"/>
                  </a:moveTo>
                  <a:cubicBezTo>
                    <a:pt x="64517" y="75690"/>
                    <a:pt x="186183" y="276447"/>
                    <a:pt x="250700" y="260510"/>
                  </a:cubicBezTo>
                  <a:cubicBezTo>
                    <a:pt x="261813" y="221678"/>
                    <a:pt x="244351" y="-50516"/>
                    <a:pt x="362620" y="8283"/>
                  </a:cubicBezTo>
                  <a:cubicBezTo>
                    <a:pt x="301501" y="452721"/>
                    <a:pt x="311819" y="592359"/>
                    <a:pt x="405482" y="796290"/>
                  </a:cubicBezTo>
                  <a:lnTo>
                    <a:pt x="100012" y="803434"/>
                  </a:lnTo>
                  <a:cubicBezTo>
                    <a:pt x="78581" y="705865"/>
                    <a:pt x="311943" y="503521"/>
                    <a:pt x="0" y="91627"/>
                  </a:cubicBezTo>
                  <a:close/>
                </a:path>
              </a:pathLst>
            </a:cu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65FDDB-BC4D-B496-2A57-DE6172C0F942}"/>
                </a:ext>
              </a:extLst>
            </p:cNvPr>
            <p:cNvSpPr/>
            <p:nvPr/>
          </p:nvSpPr>
          <p:spPr>
            <a:xfrm>
              <a:off x="6501859" y="2313259"/>
              <a:ext cx="497682" cy="167612"/>
            </a:xfrm>
            <a:custGeom>
              <a:avLst/>
              <a:gdLst>
                <a:gd name="connsiteX0" fmla="*/ 0 w 497682"/>
                <a:gd name="connsiteY0" fmla="*/ 166806 h 167612"/>
                <a:gd name="connsiteX1" fmla="*/ 38100 w 497682"/>
                <a:gd name="connsiteY1" fmla="*/ 164425 h 167612"/>
                <a:gd name="connsiteX2" fmla="*/ 40482 w 497682"/>
                <a:gd name="connsiteY2" fmla="*/ 145375 h 167612"/>
                <a:gd name="connsiteX3" fmla="*/ 64294 w 497682"/>
                <a:gd name="connsiteY3" fmla="*/ 147756 h 167612"/>
                <a:gd name="connsiteX4" fmla="*/ 97632 w 497682"/>
                <a:gd name="connsiteY4" fmla="*/ 135850 h 167612"/>
                <a:gd name="connsiteX5" fmla="*/ 100013 w 497682"/>
                <a:gd name="connsiteY5" fmla="*/ 126325 h 167612"/>
                <a:gd name="connsiteX6" fmla="*/ 97632 w 497682"/>
                <a:gd name="connsiteY6" fmla="*/ 71556 h 167612"/>
                <a:gd name="connsiteX7" fmla="*/ 88107 w 497682"/>
                <a:gd name="connsiteY7" fmla="*/ 64413 h 167612"/>
                <a:gd name="connsiteX8" fmla="*/ 92869 w 497682"/>
                <a:gd name="connsiteY8" fmla="*/ 78700 h 167612"/>
                <a:gd name="connsiteX9" fmla="*/ 109538 w 497682"/>
                <a:gd name="connsiteY9" fmla="*/ 90606 h 167612"/>
                <a:gd name="connsiteX10" fmla="*/ 126207 w 497682"/>
                <a:gd name="connsiteY10" fmla="*/ 112038 h 167612"/>
                <a:gd name="connsiteX11" fmla="*/ 140494 w 497682"/>
                <a:gd name="connsiteY11" fmla="*/ 114419 h 167612"/>
                <a:gd name="connsiteX12" fmla="*/ 192882 w 497682"/>
                <a:gd name="connsiteY12" fmla="*/ 112038 h 167612"/>
                <a:gd name="connsiteX13" fmla="*/ 197644 w 497682"/>
                <a:gd name="connsiteY13" fmla="*/ 102513 h 167612"/>
                <a:gd name="connsiteX14" fmla="*/ 211932 w 497682"/>
                <a:gd name="connsiteY14" fmla="*/ 85844 h 167612"/>
                <a:gd name="connsiteX15" fmla="*/ 276225 w 497682"/>
                <a:gd name="connsiteY15" fmla="*/ 78700 h 167612"/>
                <a:gd name="connsiteX16" fmla="*/ 285750 w 497682"/>
                <a:gd name="connsiteY16" fmla="*/ 64413 h 167612"/>
                <a:gd name="connsiteX17" fmla="*/ 300038 w 497682"/>
                <a:gd name="connsiteY17" fmla="*/ 69175 h 167612"/>
                <a:gd name="connsiteX18" fmla="*/ 316707 w 497682"/>
                <a:gd name="connsiteY18" fmla="*/ 62031 h 167612"/>
                <a:gd name="connsiteX19" fmla="*/ 319088 w 497682"/>
                <a:gd name="connsiteY19" fmla="*/ 52506 h 167612"/>
                <a:gd name="connsiteX20" fmla="*/ 316707 w 497682"/>
                <a:gd name="connsiteY20" fmla="*/ 31075 h 167612"/>
                <a:gd name="connsiteX21" fmla="*/ 328613 w 497682"/>
                <a:gd name="connsiteY21" fmla="*/ 28694 h 167612"/>
                <a:gd name="connsiteX22" fmla="*/ 330994 w 497682"/>
                <a:gd name="connsiteY22" fmla="*/ 21550 h 167612"/>
                <a:gd name="connsiteX23" fmla="*/ 338138 w 497682"/>
                <a:gd name="connsiteY23" fmla="*/ 16788 h 167612"/>
                <a:gd name="connsiteX24" fmla="*/ 345282 w 497682"/>
                <a:gd name="connsiteY24" fmla="*/ 9644 h 167612"/>
                <a:gd name="connsiteX25" fmla="*/ 342900 w 497682"/>
                <a:gd name="connsiteY25" fmla="*/ 119 h 167612"/>
                <a:gd name="connsiteX26" fmla="*/ 354807 w 497682"/>
                <a:gd name="connsiteY26" fmla="*/ 7263 h 167612"/>
                <a:gd name="connsiteX27" fmla="*/ 388144 w 497682"/>
                <a:gd name="connsiteY27" fmla="*/ 12025 h 167612"/>
                <a:gd name="connsiteX28" fmla="*/ 392907 w 497682"/>
                <a:gd name="connsiteY28" fmla="*/ 19169 h 167612"/>
                <a:gd name="connsiteX29" fmla="*/ 395288 w 497682"/>
                <a:gd name="connsiteY29" fmla="*/ 31075 h 167612"/>
                <a:gd name="connsiteX30" fmla="*/ 402432 w 497682"/>
                <a:gd name="connsiteY30" fmla="*/ 35838 h 167612"/>
                <a:gd name="connsiteX31" fmla="*/ 416719 w 497682"/>
                <a:gd name="connsiteY31" fmla="*/ 33456 h 167612"/>
                <a:gd name="connsiteX32" fmla="*/ 423863 w 497682"/>
                <a:gd name="connsiteY32" fmla="*/ 31075 h 167612"/>
                <a:gd name="connsiteX33" fmla="*/ 442913 w 497682"/>
                <a:gd name="connsiteY33" fmla="*/ 33456 h 167612"/>
                <a:gd name="connsiteX34" fmla="*/ 445294 w 497682"/>
                <a:gd name="connsiteY34" fmla="*/ 40600 h 167612"/>
                <a:gd name="connsiteX35" fmla="*/ 447675 w 497682"/>
                <a:gd name="connsiteY35" fmla="*/ 50125 h 167612"/>
                <a:gd name="connsiteX36" fmla="*/ 461963 w 497682"/>
                <a:gd name="connsiteY36" fmla="*/ 66794 h 167612"/>
                <a:gd name="connsiteX37" fmla="*/ 469107 w 497682"/>
                <a:gd name="connsiteY37" fmla="*/ 69175 h 167612"/>
                <a:gd name="connsiteX38" fmla="*/ 495300 w 497682"/>
                <a:gd name="connsiteY38" fmla="*/ 59650 h 167612"/>
                <a:gd name="connsiteX39" fmla="*/ 497682 w 497682"/>
                <a:gd name="connsiteY39" fmla="*/ 57269 h 1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7682" h="167612">
                  <a:moveTo>
                    <a:pt x="0" y="166806"/>
                  </a:moveTo>
                  <a:cubicBezTo>
                    <a:pt x="12700" y="166012"/>
                    <a:pt x="26854" y="170379"/>
                    <a:pt x="38100" y="164425"/>
                  </a:cubicBezTo>
                  <a:cubicBezTo>
                    <a:pt x="43756" y="161431"/>
                    <a:pt x="35083" y="148811"/>
                    <a:pt x="40482" y="145375"/>
                  </a:cubicBezTo>
                  <a:cubicBezTo>
                    <a:pt x="47212" y="141092"/>
                    <a:pt x="56357" y="146962"/>
                    <a:pt x="64294" y="147756"/>
                  </a:cubicBezTo>
                  <a:cubicBezTo>
                    <a:pt x="74322" y="145751"/>
                    <a:pt x="90298" y="146118"/>
                    <a:pt x="97632" y="135850"/>
                  </a:cubicBezTo>
                  <a:cubicBezTo>
                    <a:pt x="99534" y="133187"/>
                    <a:pt x="99219" y="129500"/>
                    <a:pt x="100013" y="126325"/>
                  </a:cubicBezTo>
                  <a:cubicBezTo>
                    <a:pt x="99219" y="108069"/>
                    <a:pt x="101083" y="89501"/>
                    <a:pt x="97632" y="71556"/>
                  </a:cubicBezTo>
                  <a:cubicBezTo>
                    <a:pt x="96883" y="67659"/>
                    <a:pt x="90308" y="61111"/>
                    <a:pt x="88107" y="64413"/>
                  </a:cubicBezTo>
                  <a:cubicBezTo>
                    <a:pt x="85322" y="68590"/>
                    <a:pt x="90085" y="74523"/>
                    <a:pt x="92869" y="78700"/>
                  </a:cubicBezTo>
                  <a:cubicBezTo>
                    <a:pt x="94052" y="80474"/>
                    <a:pt x="106758" y="88753"/>
                    <a:pt x="109538" y="90606"/>
                  </a:cubicBezTo>
                  <a:cubicBezTo>
                    <a:pt x="113339" y="98208"/>
                    <a:pt x="117136" y="109014"/>
                    <a:pt x="126207" y="112038"/>
                  </a:cubicBezTo>
                  <a:cubicBezTo>
                    <a:pt x="130787" y="113565"/>
                    <a:pt x="135732" y="113625"/>
                    <a:pt x="140494" y="114419"/>
                  </a:cubicBezTo>
                  <a:cubicBezTo>
                    <a:pt x="157957" y="113625"/>
                    <a:pt x="175769" y="115603"/>
                    <a:pt x="192882" y="112038"/>
                  </a:cubicBezTo>
                  <a:cubicBezTo>
                    <a:pt x="196357" y="111314"/>
                    <a:pt x="195920" y="105616"/>
                    <a:pt x="197644" y="102513"/>
                  </a:cubicBezTo>
                  <a:cubicBezTo>
                    <a:pt x="200114" y="98066"/>
                    <a:pt x="204737" y="87043"/>
                    <a:pt x="211932" y="85844"/>
                  </a:cubicBezTo>
                  <a:cubicBezTo>
                    <a:pt x="233202" y="82299"/>
                    <a:pt x="254794" y="81081"/>
                    <a:pt x="276225" y="78700"/>
                  </a:cubicBezTo>
                  <a:cubicBezTo>
                    <a:pt x="277420" y="73921"/>
                    <a:pt x="277529" y="64413"/>
                    <a:pt x="285750" y="64413"/>
                  </a:cubicBezTo>
                  <a:cubicBezTo>
                    <a:pt x="290770" y="64413"/>
                    <a:pt x="300038" y="69175"/>
                    <a:pt x="300038" y="69175"/>
                  </a:cubicBezTo>
                  <a:cubicBezTo>
                    <a:pt x="304818" y="67980"/>
                    <a:pt x="313418" y="66965"/>
                    <a:pt x="316707" y="62031"/>
                  </a:cubicBezTo>
                  <a:cubicBezTo>
                    <a:pt x="318522" y="59308"/>
                    <a:pt x="318294" y="55681"/>
                    <a:pt x="319088" y="52506"/>
                  </a:cubicBezTo>
                  <a:cubicBezTo>
                    <a:pt x="318294" y="45362"/>
                    <a:pt x="314038" y="37749"/>
                    <a:pt x="316707" y="31075"/>
                  </a:cubicBezTo>
                  <a:cubicBezTo>
                    <a:pt x="318210" y="27317"/>
                    <a:pt x="325246" y="30939"/>
                    <a:pt x="328613" y="28694"/>
                  </a:cubicBezTo>
                  <a:cubicBezTo>
                    <a:pt x="330702" y="27302"/>
                    <a:pt x="329426" y="23510"/>
                    <a:pt x="330994" y="21550"/>
                  </a:cubicBezTo>
                  <a:cubicBezTo>
                    <a:pt x="332782" y="19315"/>
                    <a:pt x="335939" y="18620"/>
                    <a:pt x="338138" y="16788"/>
                  </a:cubicBezTo>
                  <a:cubicBezTo>
                    <a:pt x="340725" y="14632"/>
                    <a:pt x="342901" y="12025"/>
                    <a:pt x="345282" y="9644"/>
                  </a:cubicBezTo>
                  <a:cubicBezTo>
                    <a:pt x="344488" y="6469"/>
                    <a:pt x="339725" y="913"/>
                    <a:pt x="342900" y="119"/>
                  </a:cubicBezTo>
                  <a:cubicBezTo>
                    <a:pt x="347390" y="-1003"/>
                    <a:pt x="350331" y="6085"/>
                    <a:pt x="354807" y="7263"/>
                  </a:cubicBezTo>
                  <a:cubicBezTo>
                    <a:pt x="365663" y="10120"/>
                    <a:pt x="377032" y="10438"/>
                    <a:pt x="388144" y="12025"/>
                  </a:cubicBezTo>
                  <a:cubicBezTo>
                    <a:pt x="389732" y="14406"/>
                    <a:pt x="391902" y="16489"/>
                    <a:pt x="392907" y="19169"/>
                  </a:cubicBezTo>
                  <a:cubicBezTo>
                    <a:pt x="394328" y="22959"/>
                    <a:pt x="393280" y="27561"/>
                    <a:pt x="395288" y="31075"/>
                  </a:cubicBezTo>
                  <a:cubicBezTo>
                    <a:pt x="396708" y="33560"/>
                    <a:pt x="400051" y="34250"/>
                    <a:pt x="402432" y="35838"/>
                  </a:cubicBezTo>
                  <a:cubicBezTo>
                    <a:pt x="407194" y="35044"/>
                    <a:pt x="412006" y="34503"/>
                    <a:pt x="416719" y="33456"/>
                  </a:cubicBezTo>
                  <a:cubicBezTo>
                    <a:pt x="419169" y="32911"/>
                    <a:pt x="421353" y="31075"/>
                    <a:pt x="423863" y="31075"/>
                  </a:cubicBezTo>
                  <a:cubicBezTo>
                    <a:pt x="430262" y="31075"/>
                    <a:pt x="436563" y="32662"/>
                    <a:pt x="442913" y="33456"/>
                  </a:cubicBezTo>
                  <a:cubicBezTo>
                    <a:pt x="443707" y="35837"/>
                    <a:pt x="444604" y="38186"/>
                    <a:pt x="445294" y="40600"/>
                  </a:cubicBezTo>
                  <a:cubicBezTo>
                    <a:pt x="446193" y="43747"/>
                    <a:pt x="446386" y="47117"/>
                    <a:pt x="447675" y="50125"/>
                  </a:cubicBezTo>
                  <a:cubicBezTo>
                    <a:pt x="449896" y="55307"/>
                    <a:pt x="458310" y="64185"/>
                    <a:pt x="461963" y="66794"/>
                  </a:cubicBezTo>
                  <a:cubicBezTo>
                    <a:pt x="464006" y="68253"/>
                    <a:pt x="466726" y="68381"/>
                    <a:pt x="469107" y="69175"/>
                  </a:cubicBezTo>
                  <a:cubicBezTo>
                    <a:pt x="503624" y="65724"/>
                    <a:pt x="487814" y="74620"/>
                    <a:pt x="495300" y="59650"/>
                  </a:cubicBezTo>
                  <a:cubicBezTo>
                    <a:pt x="495802" y="58646"/>
                    <a:pt x="496888" y="58063"/>
                    <a:pt x="497682" y="57269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662037" y="180092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4" y="5228842"/>
            <a:ext cx="1275304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737AF1-B9EC-184D-C2E6-46EDE2FCCA03}"/>
              </a:ext>
            </a:extLst>
          </p:cNvPr>
          <p:cNvGrpSpPr/>
          <p:nvPr/>
        </p:nvGrpSpPr>
        <p:grpSpPr>
          <a:xfrm>
            <a:off x="6962098" y="503770"/>
            <a:ext cx="4881311" cy="6029470"/>
            <a:chOff x="4255425" y="2411291"/>
            <a:chExt cx="3307681" cy="4085698"/>
          </a:xfrm>
        </p:grpSpPr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33A1DAF4-C9A6-84D0-3B08-61F9667B7CA2}"/>
                </a:ext>
              </a:extLst>
            </p:cNvPr>
            <p:cNvGrpSpPr/>
            <p:nvPr/>
          </p:nvGrpSpPr>
          <p:grpSpPr>
            <a:xfrm>
              <a:off x="5335962" y="5010212"/>
              <a:ext cx="445707" cy="1080826"/>
              <a:chOff x="3618548" y="4419600"/>
              <a:chExt cx="575213" cy="1394874"/>
            </a:xfrm>
          </p:grpSpPr>
          <p:sp>
            <p:nvSpPr>
              <p:cNvPr id="276" name="Rectangle 25">
                <a:extLst>
                  <a:ext uri="{FF2B5EF4-FFF2-40B4-BE49-F238E27FC236}">
                    <a16:creationId xmlns:a16="http://schemas.microsoft.com/office/drawing/2014/main" id="{9E230585-960D-6C9D-AB4B-E9B8F3AD49E3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83F87736-D12C-ED21-6B86-6CFADDBE8827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0ED9E387-7B0D-C4A4-0976-6430D44BD195}"/>
                </a:ext>
              </a:extLst>
            </p:cNvPr>
            <p:cNvGrpSpPr/>
            <p:nvPr/>
          </p:nvGrpSpPr>
          <p:grpSpPr>
            <a:xfrm>
              <a:off x="6033126" y="5010328"/>
              <a:ext cx="445707" cy="1080826"/>
              <a:chOff x="3618548" y="4419600"/>
              <a:chExt cx="575213" cy="1394874"/>
            </a:xfrm>
          </p:grpSpPr>
          <p:sp>
            <p:nvSpPr>
              <p:cNvPr id="274" name="Rectangle 25">
                <a:extLst>
                  <a:ext uri="{FF2B5EF4-FFF2-40B4-BE49-F238E27FC236}">
                    <a16:creationId xmlns:a16="http://schemas.microsoft.com/office/drawing/2014/main" id="{5FB8D0EA-3399-D863-AC52-47827B6DC0EA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0B498B1C-5571-F53D-D70C-381231E05237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60755238-6664-57E9-C5DF-3ED2854F2D05}"/>
                </a:ext>
              </a:extLst>
            </p:cNvPr>
            <p:cNvGrpSpPr/>
            <p:nvPr/>
          </p:nvGrpSpPr>
          <p:grpSpPr>
            <a:xfrm>
              <a:off x="6168601" y="5383848"/>
              <a:ext cx="445707" cy="1080826"/>
              <a:chOff x="3618548" y="4419600"/>
              <a:chExt cx="575213" cy="1394874"/>
            </a:xfrm>
          </p:grpSpPr>
          <p:sp>
            <p:nvSpPr>
              <p:cNvPr id="272" name="Rectangle 25">
                <a:extLst>
                  <a:ext uri="{FF2B5EF4-FFF2-40B4-BE49-F238E27FC236}">
                    <a16:creationId xmlns:a16="http://schemas.microsoft.com/office/drawing/2014/main" id="{3953294D-1ADE-4AD6-A615-7F755652024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AA1FBBF2-4618-F2E9-3AA8-6EE822486C56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6FD6DC20-58C8-B67A-467C-D6D9B63DCA2B}"/>
                </a:ext>
              </a:extLst>
            </p:cNvPr>
            <p:cNvGrpSpPr/>
            <p:nvPr/>
          </p:nvGrpSpPr>
          <p:grpSpPr>
            <a:xfrm flipH="1">
              <a:off x="5255659" y="5416163"/>
              <a:ext cx="445707" cy="1080826"/>
              <a:chOff x="3618548" y="4419600"/>
              <a:chExt cx="575213" cy="1394874"/>
            </a:xfrm>
          </p:grpSpPr>
          <p:sp>
            <p:nvSpPr>
              <p:cNvPr id="270" name="Rectangle 25">
                <a:extLst>
                  <a:ext uri="{FF2B5EF4-FFF2-40B4-BE49-F238E27FC236}">
                    <a16:creationId xmlns:a16="http://schemas.microsoft.com/office/drawing/2014/main" id="{F3A522AF-9B70-493C-7F54-1B89237A7E3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E3B891B7-B43E-DAD1-AFF9-798551AA3554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99DFA2-EA7B-CA6B-8119-0AFA64FD5EA6}"/>
                </a:ext>
              </a:extLst>
            </p:cNvPr>
            <p:cNvGrpSpPr/>
            <p:nvPr/>
          </p:nvGrpSpPr>
          <p:grpSpPr>
            <a:xfrm>
              <a:off x="4255425" y="2411291"/>
              <a:ext cx="3307681" cy="3497973"/>
              <a:chOff x="4255425" y="2411291"/>
              <a:chExt cx="3307681" cy="3497973"/>
            </a:xfrm>
          </p:grpSpPr>
          <p:sp>
            <p:nvSpPr>
              <p:cNvPr id="234" name="Rectangle: Rounded Corners 3">
                <a:extLst>
                  <a:ext uri="{FF2B5EF4-FFF2-40B4-BE49-F238E27FC236}">
                    <a16:creationId xmlns:a16="http://schemas.microsoft.com/office/drawing/2014/main" id="{2F694D2D-8335-AB4E-3A55-51DDFF9BA218}"/>
                  </a:ext>
                </a:extLst>
              </p:cNvPr>
              <p:cNvSpPr/>
              <p:nvPr/>
            </p:nvSpPr>
            <p:spPr>
              <a:xfrm>
                <a:off x="4255425" y="3668351"/>
                <a:ext cx="3307681" cy="2240913"/>
              </a:xfrm>
              <a:custGeom>
                <a:avLst/>
                <a:gdLst>
                  <a:gd name="connsiteX0" fmla="*/ 0 w 2400300"/>
                  <a:gd name="connsiteY0" fmla="*/ 314331 h 1885950"/>
                  <a:gd name="connsiteX1" fmla="*/ 314331 w 2400300"/>
                  <a:gd name="connsiteY1" fmla="*/ 0 h 1885950"/>
                  <a:gd name="connsiteX2" fmla="*/ 2085969 w 2400300"/>
                  <a:gd name="connsiteY2" fmla="*/ 0 h 1885950"/>
                  <a:gd name="connsiteX3" fmla="*/ 2400300 w 2400300"/>
                  <a:gd name="connsiteY3" fmla="*/ 314331 h 1885950"/>
                  <a:gd name="connsiteX4" fmla="*/ 2400300 w 2400300"/>
                  <a:gd name="connsiteY4" fmla="*/ 1571619 h 1885950"/>
                  <a:gd name="connsiteX5" fmla="*/ 2085969 w 2400300"/>
                  <a:gd name="connsiteY5" fmla="*/ 1885950 h 1885950"/>
                  <a:gd name="connsiteX6" fmla="*/ 314331 w 2400300"/>
                  <a:gd name="connsiteY6" fmla="*/ 1885950 h 1885950"/>
                  <a:gd name="connsiteX7" fmla="*/ 0 w 2400300"/>
                  <a:gd name="connsiteY7" fmla="*/ 1571619 h 1885950"/>
                  <a:gd name="connsiteX8" fmla="*/ 0 w 2400300"/>
                  <a:gd name="connsiteY8" fmla="*/ 314331 h 1885950"/>
                  <a:gd name="connsiteX0" fmla="*/ 0 w 2400300"/>
                  <a:gd name="connsiteY0" fmla="*/ 314331 h 1981200"/>
                  <a:gd name="connsiteX1" fmla="*/ 314331 w 2400300"/>
                  <a:gd name="connsiteY1" fmla="*/ 0 h 1981200"/>
                  <a:gd name="connsiteX2" fmla="*/ 2085969 w 2400300"/>
                  <a:gd name="connsiteY2" fmla="*/ 0 h 1981200"/>
                  <a:gd name="connsiteX3" fmla="*/ 2400300 w 2400300"/>
                  <a:gd name="connsiteY3" fmla="*/ 314331 h 1981200"/>
                  <a:gd name="connsiteX4" fmla="*/ 2400300 w 2400300"/>
                  <a:gd name="connsiteY4" fmla="*/ 1571619 h 1981200"/>
                  <a:gd name="connsiteX5" fmla="*/ 2105019 w 2400300"/>
                  <a:gd name="connsiteY5" fmla="*/ 1981200 h 1981200"/>
                  <a:gd name="connsiteX6" fmla="*/ 314331 w 2400300"/>
                  <a:gd name="connsiteY6" fmla="*/ 1885950 h 1981200"/>
                  <a:gd name="connsiteX7" fmla="*/ 0 w 2400300"/>
                  <a:gd name="connsiteY7" fmla="*/ 1571619 h 1981200"/>
                  <a:gd name="connsiteX8" fmla="*/ 0 w 2400300"/>
                  <a:gd name="connsiteY8" fmla="*/ 314331 h 1981200"/>
                  <a:gd name="connsiteX0" fmla="*/ 0 w 2400300"/>
                  <a:gd name="connsiteY0" fmla="*/ 314331 h 1981200"/>
                  <a:gd name="connsiteX1" fmla="*/ 314331 w 2400300"/>
                  <a:gd name="connsiteY1" fmla="*/ 0 h 1981200"/>
                  <a:gd name="connsiteX2" fmla="*/ 2085969 w 2400300"/>
                  <a:gd name="connsiteY2" fmla="*/ 0 h 1981200"/>
                  <a:gd name="connsiteX3" fmla="*/ 2400300 w 2400300"/>
                  <a:gd name="connsiteY3" fmla="*/ 314331 h 1981200"/>
                  <a:gd name="connsiteX4" fmla="*/ 2400300 w 2400300"/>
                  <a:gd name="connsiteY4" fmla="*/ 1571619 h 1981200"/>
                  <a:gd name="connsiteX5" fmla="*/ 2105019 w 2400300"/>
                  <a:gd name="connsiteY5" fmla="*/ 1981200 h 1981200"/>
                  <a:gd name="connsiteX6" fmla="*/ 342906 w 2400300"/>
                  <a:gd name="connsiteY6" fmla="*/ 1962150 h 1981200"/>
                  <a:gd name="connsiteX7" fmla="*/ 0 w 2400300"/>
                  <a:gd name="connsiteY7" fmla="*/ 1571619 h 1981200"/>
                  <a:gd name="connsiteX8" fmla="*/ 0 w 2400300"/>
                  <a:gd name="connsiteY8" fmla="*/ 314331 h 1981200"/>
                  <a:gd name="connsiteX0" fmla="*/ 0 w 2400300"/>
                  <a:gd name="connsiteY0" fmla="*/ 314331 h 2056272"/>
                  <a:gd name="connsiteX1" fmla="*/ 314331 w 2400300"/>
                  <a:gd name="connsiteY1" fmla="*/ 0 h 2056272"/>
                  <a:gd name="connsiteX2" fmla="*/ 2085969 w 2400300"/>
                  <a:gd name="connsiteY2" fmla="*/ 0 h 2056272"/>
                  <a:gd name="connsiteX3" fmla="*/ 2400300 w 2400300"/>
                  <a:gd name="connsiteY3" fmla="*/ 314331 h 2056272"/>
                  <a:gd name="connsiteX4" fmla="*/ 2400300 w 2400300"/>
                  <a:gd name="connsiteY4" fmla="*/ 1571619 h 2056272"/>
                  <a:gd name="connsiteX5" fmla="*/ 2105019 w 2400300"/>
                  <a:gd name="connsiteY5" fmla="*/ 1981200 h 2056272"/>
                  <a:gd name="connsiteX6" fmla="*/ 342906 w 2400300"/>
                  <a:gd name="connsiteY6" fmla="*/ 1962150 h 2056272"/>
                  <a:gd name="connsiteX7" fmla="*/ 0 w 2400300"/>
                  <a:gd name="connsiteY7" fmla="*/ 1571619 h 2056272"/>
                  <a:gd name="connsiteX8" fmla="*/ 0 w 2400300"/>
                  <a:gd name="connsiteY8" fmla="*/ 314331 h 2056272"/>
                  <a:gd name="connsiteX0" fmla="*/ 0 w 2400300"/>
                  <a:gd name="connsiteY0" fmla="*/ 314331 h 2084466"/>
                  <a:gd name="connsiteX1" fmla="*/ 314331 w 2400300"/>
                  <a:gd name="connsiteY1" fmla="*/ 0 h 2084466"/>
                  <a:gd name="connsiteX2" fmla="*/ 2085969 w 2400300"/>
                  <a:gd name="connsiteY2" fmla="*/ 0 h 2084466"/>
                  <a:gd name="connsiteX3" fmla="*/ 2400300 w 2400300"/>
                  <a:gd name="connsiteY3" fmla="*/ 314331 h 2084466"/>
                  <a:gd name="connsiteX4" fmla="*/ 2400300 w 2400300"/>
                  <a:gd name="connsiteY4" fmla="*/ 1571619 h 2084466"/>
                  <a:gd name="connsiteX5" fmla="*/ 2105019 w 2400300"/>
                  <a:gd name="connsiteY5" fmla="*/ 1981200 h 2084466"/>
                  <a:gd name="connsiteX6" fmla="*/ 342906 w 2400300"/>
                  <a:gd name="connsiteY6" fmla="*/ 2000250 h 2084466"/>
                  <a:gd name="connsiteX7" fmla="*/ 0 w 2400300"/>
                  <a:gd name="connsiteY7" fmla="*/ 1571619 h 2084466"/>
                  <a:gd name="connsiteX8" fmla="*/ 0 w 2400300"/>
                  <a:gd name="connsiteY8" fmla="*/ 314331 h 2084466"/>
                  <a:gd name="connsiteX0" fmla="*/ 0 w 2400300"/>
                  <a:gd name="connsiteY0" fmla="*/ 314331 h 2131139"/>
                  <a:gd name="connsiteX1" fmla="*/ 314331 w 2400300"/>
                  <a:gd name="connsiteY1" fmla="*/ 0 h 2131139"/>
                  <a:gd name="connsiteX2" fmla="*/ 2085969 w 2400300"/>
                  <a:gd name="connsiteY2" fmla="*/ 0 h 2131139"/>
                  <a:gd name="connsiteX3" fmla="*/ 2400300 w 2400300"/>
                  <a:gd name="connsiteY3" fmla="*/ 314331 h 2131139"/>
                  <a:gd name="connsiteX4" fmla="*/ 2400300 w 2400300"/>
                  <a:gd name="connsiteY4" fmla="*/ 1571619 h 2131139"/>
                  <a:gd name="connsiteX5" fmla="*/ 2105019 w 2400300"/>
                  <a:gd name="connsiteY5" fmla="*/ 1981200 h 2131139"/>
                  <a:gd name="connsiteX6" fmla="*/ 342906 w 2400300"/>
                  <a:gd name="connsiteY6" fmla="*/ 2000250 h 2131139"/>
                  <a:gd name="connsiteX7" fmla="*/ 0 w 2400300"/>
                  <a:gd name="connsiteY7" fmla="*/ 1571619 h 2131139"/>
                  <a:gd name="connsiteX8" fmla="*/ 0 w 2400300"/>
                  <a:gd name="connsiteY8" fmla="*/ 314331 h 2131139"/>
                  <a:gd name="connsiteX0" fmla="*/ 0 w 2446866"/>
                  <a:gd name="connsiteY0" fmla="*/ 314331 h 2131139"/>
                  <a:gd name="connsiteX1" fmla="*/ 314331 w 2446866"/>
                  <a:gd name="connsiteY1" fmla="*/ 0 h 2131139"/>
                  <a:gd name="connsiteX2" fmla="*/ 2085969 w 2446866"/>
                  <a:gd name="connsiteY2" fmla="*/ 0 h 2131139"/>
                  <a:gd name="connsiteX3" fmla="*/ 2400300 w 2446866"/>
                  <a:gd name="connsiteY3" fmla="*/ 314331 h 2131139"/>
                  <a:gd name="connsiteX4" fmla="*/ 2400300 w 2446866"/>
                  <a:gd name="connsiteY4" fmla="*/ 1571619 h 2131139"/>
                  <a:gd name="connsiteX5" fmla="*/ 2105019 w 2446866"/>
                  <a:gd name="connsiteY5" fmla="*/ 1981200 h 2131139"/>
                  <a:gd name="connsiteX6" fmla="*/ 342906 w 2446866"/>
                  <a:gd name="connsiteY6" fmla="*/ 2000250 h 2131139"/>
                  <a:gd name="connsiteX7" fmla="*/ 0 w 2446866"/>
                  <a:gd name="connsiteY7" fmla="*/ 1571619 h 2131139"/>
                  <a:gd name="connsiteX8" fmla="*/ 0 w 2446866"/>
                  <a:gd name="connsiteY8" fmla="*/ 314331 h 2131139"/>
                  <a:gd name="connsiteX0" fmla="*/ 33866 w 2480732"/>
                  <a:gd name="connsiteY0" fmla="*/ 314331 h 2131139"/>
                  <a:gd name="connsiteX1" fmla="*/ 348197 w 2480732"/>
                  <a:gd name="connsiteY1" fmla="*/ 0 h 2131139"/>
                  <a:gd name="connsiteX2" fmla="*/ 2119835 w 2480732"/>
                  <a:gd name="connsiteY2" fmla="*/ 0 h 2131139"/>
                  <a:gd name="connsiteX3" fmla="*/ 2434166 w 2480732"/>
                  <a:gd name="connsiteY3" fmla="*/ 314331 h 2131139"/>
                  <a:gd name="connsiteX4" fmla="*/ 2434166 w 2480732"/>
                  <a:gd name="connsiteY4" fmla="*/ 1571619 h 2131139"/>
                  <a:gd name="connsiteX5" fmla="*/ 2138885 w 2480732"/>
                  <a:gd name="connsiteY5" fmla="*/ 1981200 h 2131139"/>
                  <a:gd name="connsiteX6" fmla="*/ 376772 w 2480732"/>
                  <a:gd name="connsiteY6" fmla="*/ 2000250 h 2131139"/>
                  <a:gd name="connsiteX7" fmla="*/ 33866 w 2480732"/>
                  <a:gd name="connsiteY7" fmla="*/ 1571619 h 2131139"/>
                  <a:gd name="connsiteX8" fmla="*/ 33866 w 2480732"/>
                  <a:gd name="connsiteY8" fmla="*/ 314331 h 2131139"/>
                  <a:gd name="connsiteX0" fmla="*/ 0 w 3827991"/>
                  <a:gd name="connsiteY0" fmla="*/ 1390656 h 2131139"/>
                  <a:gd name="connsiteX1" fmla="*/ 1695456 w 3827991"/>
                  <a:gd name="connsiteY1" fmla="*/ 0 h 2131139"/>
                  <a:gd name="connsiteX2" fmla="*/ 3467094 w 3827991"/>
                  <a:gd name="connsiteY2" fmla="*/ 0 h 2131139"/>
                  <a:gd name="connsiteX3" fmla="*/ 3781425 w 3827991"/>
                  <a:gd name="connsiteY3" fmla="*/ 314331 h 2131139"/>
                  <a:gd name="connsiteX4" fmla="*/ 3781425 w 3827991"/>
                  <a:gd name="connsiteY4" fmla="*/ 1571619 h 2131139"/>
                  <a:gd name="connsiteX5" fmla="*/ 3486144 w 3827991"/>
                  <a:gd name="connsiteY5" fmla="*/ 1981200 h 2131139"/>
                  <a:gd name="connsiteX6" fmla="*/ 1724031 w 3827991"/>
                  <a:gd name="connsiteY6" fmla="*/ 2000250 h 2131139"/>
                  <a:gd name="connsiteX7" fmla="*/ 1381125 w 3827991"/>
                  <a:gd name="connsiteY7" fmla="*/ 1571619 h 2131139"/>
                  <a:gd name="connsiteX8" fmla="*/ 0 w 3827991"/>
                  <a:gd name="connsiteY8" fmla="*/ 1390656 h 2131139"/>
                  <a:gd name="connsiteX0" fmla="*/ 182379 w 4010370"/>
                  <a:gd name="connsiteY0" fmla="*/ 1390656 h 2131139"/>
                  <a:gd name="connsiteX1" fmla="*/ 158204 w 4010370"/>
                  <a:gd name="connsiteY1" fmla="*/ 587989 h 2131139"/>
                  <a:gd name="connsiteX2" fmla="*/ 1877835 w 4010370"/>
                  <a:gd name="connsiteY2" fmla="*/ 0 h 2131139"/>
                  <a:gd name="connsiteX3" fmla="*/ 3649473 w 4010370"/>
                  <a:gd name="connsiteY3" fmla="*/ 0 h 2131139"/>
                  <a:gd name="connsiteX4" fmla="*/ 3963804 w 4010370"/>
                  <a:gd name="connsiteY4" fmla="*/ 314331 h 2131139"/>
                  <a:gd name="connsiteX5" fmla="*/ 3963804 w 4010370"/>
                  <a:gd name="connsiteY5" fmla="*/ 1571619 h 2131139"/>
                  <a:gd name="connsiteX6" fmla="*/ 3668523 w 4010370"/>
                  <a:gd name="connsiteY6" fmla="*/ 1981200 h 2131139"/>
                  <a:gd name="connsiteX7" fmla="*/ 1906410 w 4010370"/>
                  <a:gd name="connsiteY7" fmla="*/ 2000250 h 2131139"/>
                  <a:gd name="connsiteX8" fmla="*/ 1563504 w 4010370"/>
                  <a:gd name="connsiteY8" fmla="*/ 1571619 h 2131139"/>
                  <a:gd name="connsiteX9" fmla="*/ 182379 w 4010370"/>
                  <a:gd name="connsiteY9" fmla="*/ 1390656 h 2131139"/>
                  <a:gd name="connsiteX0" fmla="*/ 182379 w 4010370"/>
                  <a:gd name="connsiteY0" fmla="*/ 1733556 h 2474039"/>
                  <a:gd name="connsiteX1" fmla="*/ 158204 w 4010370"/>
                  <a:gd name="connsiteY1" fmla="*/ 930889 h 2474039"/>
                  <a:gd name="connsiteX2" fmla="*/ 1420635 w 4010370"/>
                  <a:gd name="connsiteY2" fmla="*/ 0 h 2474039"/>
                  <a:gd name="connsiteX3" fmla="*/ 3649473 w 4010370"/>
                  <a:gd name="connsiteY3" fmla="*/ 342900 h 2474039"/>
                  <a:gd name="connsiteX4" fmla="*/ 3963804 w 4010370"/>
                  <a:gd name="connsiteY4" fmla="*/ 657231 h 2474039"/>
                  <a:gd name="connsiteX5" fmla="*/ 3963804 w 4010370"/>
                  <a:gd name="connsiteY5" fmla="*/ 1914519 h 2474039"/>
                  <a:gd name="connsiteX6" fmla="*/ 3668523 w 4010370"/>
                  <a:gd name="connsiteY6" fmla="*/ 2324100 h 2474039"/>
                  <a:gd name="connsiteX7" fmla="*/ 1906410 w 4010370"/>
                  <a:gd name="connsiteY7" fmla="*/ 2343150 h 2474039"/>
                  <a:gd name="connsiteX8" fmla="*/ 1563504 w 4010370"/>
                  <a:gd name="connsiteY8" fmla="*/ 1914519 h 2474039"/>
                  <a:gd name="connsiteX9" fmla="*/ 182379 w 4010370"/>
                  <a:gd name="connsiteY9" fmla="*/ 1733556 h 2474039"/>
                  <a:gd name="connsiteX0" fmla="*/ 182379 w 4010370"/>
                  <a:gd name="connsiteY0" fmla="*/ 1875146 h 2615629"/>
                  <a:gd name="connsiteX1" fmla="*/ 158204 w 4010370"/>
                  <a:gd name="connsiteY1" fmla="*/ 1072479 h 2615629"/>
                  <a:gd name="connsiteX2" fmla="*/ 1420635 w 4010370"/>
                  <a:gd name="connsiteY2" fmla="*/ 141590 h 2615629"/>
                  <a:gd name="connsiteX3" fmla="*/ 2339429 w 4010370"/>
                  <a:gd name="connsiteY3" fmla="*/ 5679 h 2615629"/>
                  <a:gd name="connsiteX4" fmla="*/ 3649473 w 4010370"/>
                  <a:gd name="connsiteY4" fmla="*/ 484490 h 2615629"/>
                  <a:gd name="connsiteX5" fmla="*/ 3963804 w 4010370"/>
                  <a:gd name="connsiteY5" fmla="*/ 798821 h 2615629"/>
                  <a:gd name="connsiteX6" fmla="*/ 3963804 w 4010370"/>
                  <a:gd name="connsiteY6" fmla="*/ 2056109 h 2615629"/>
                  <a:gd name="connsiteX7" fmla="*/ 3668523 w 4010370"/>
                  <a:gd name="connsiteY7" fmla="*/ 2465690 h 2615629"/>
                  <a:gd name="connsiteX8" fmla="*/ 1906410 w 4010370"/>
                  <a:gd name="connsiteY8" fmla="*/ 2484740 h 2615629"/>
                  <a:gd name="connsiteX9" fmla="*/ 1563504 w 4010370"/>
                  <a:gd name="connsiteY9" fmla="*/ 2056109 h 2615629"/>
                  <a:gd name="connsiteX10" fmla="*/ 182379 w 4010370"/>
                  <a:gd name="connsiteY10" fmla="*/ 1875146 h 2615629"/>
                  <a:gd name="connsiteX0" fmla="*/ 182379 w 4010370"/>
                  <a:gd name="connsiteY0" fmla="*/ 1949441 h 2689924"/>
                  <a:gd name="connsiteX1" fmla="*/ 158204 w 4010370"/>
                  <a:gd name="connsiteY1" fmla="*/ 1146774 h 2689924"/>
                  <a:gd name="connsiteX2" fmla="*/ 1420635 w 4010370"/>
                  <a:gd name="connsiteY2" fmla="*/ 215885 h 2689924"/>
                  <a:gd name="connsiteX3" fmla="*/ 2339429 w 4010370"/>
                  <a:gd name="connsiteY3" fmla="*/ 79974 h 2689924"/>
                  <a:gd name="connsiteX4" fmla="*/ 3649473 w 4010370"/>
                  <a:gd name="connsiteY4" fmla="*/ 558785 h 2689924"/>
                  <a:gd name="connsiteX5" fmla="*/ 3963804 w 4010370"/>
                  <a:gd name="connsiteY5" fmla="*/ 873116 h 2689924"/>
                  <a:gd name="connsiteX6" fmla="*/ 3963804 w 4010370"/>
                  <a:gd name="connsiteY6" fmla="*/ 2130404 h 2689924"/>
                  <a:gd name="connsiteX7" fmla="*/ 3668523 w 4010370"/>
                  <a:gd name="connsiteY7" fmla="*/ 2539985 h 2689924"/>
                  <a:gd name="connsiteX8" fmla="*/ 1906410 w 4010370"/>
                  <a:gd name="connsiteY8" fmla="*/ 2559035 h 2689924"/>
                  <a:gd name="connsiteX9" fmla="*/ 1563504 w 4010370"/>
                  <a:gd name="connsiteY9" fmla="*/ 2130404 h 2689924"/>
                  <a:gd name="connsiteX10" fmla="*/ 182379 w 4010370"/>
                  <a:gd name="connsiteY10" fmla="*/ 1949441 h 2689924"/>
                  <a:gd name="connsiteX0" fmla="*/ 182379 w 4010370"/>
                  <a:gd name="connsiteY0" fmla="*/ 1949441 h 2689924"/>
                  <a:gd name="connsiteX1" fmla="*/ 158204 w 4010370"/>
                  <a:gd name="connsiteY1" fmla="*/ 1146774 h 2689924"/>
                  <a:gd name="connsiteX2" fmla="*/ 1420635 w 4010370"/>
                  <a:gd name="connsiteY2" fmla="*/ 215885 h 2689924"/>
                  <a:gd name="connsiteX3" fmla="*/ 2339429 w 4010370"/>
                  <a:gd name="connsiteY3" fmla="*/ 79974 h 2689924"/>
                  <a:gd name="connsiteX4" fmla="*/ 2768054 w 4010370"/>
                  <a:gd name="connsiteY4" fmla="*/ 79974 h 2689924"/>
                  <a:gd name="connsiteX5" fmla="*/ 3649473 w 4010370"/>
                  <a:gd name="connsiteY5" fmla="*/ 558785 h 2689924"/>
                  <a:gd name="connsiteX6" fmla="*/ 3963804 w 4010370"/>
                  <a:gd name="connsiteY6" fmla="*/ 873116 h 2689924"/>
                  <a:gd name="connsiteX7" fmla="*/ 3963804 w 4010370"/>
                  <a:gd name="connsiteY7" fmla="*/ 2130404 h 2689924"/>
                  <a:gd name="connsiteX8" fmla="*/ 3668523 w 4010370"/>
                  <a:gd name="connsiteY8" fmla="*/ 2539985 h 2689924"/>
                  <a:gd name="connsiteX9" fmla="*/ 1906410 w 4010370"/>
                  <a:gd name="connsiteY9" fmla="*/ 2559035 h 2689924"/>
                  <a:gd name="connsiteX10" fmla="*/ 1563504 w 4010370"/>
                  <a:gd name="connsiteY10" fmla="*/ 2130404 h 2689924"/>
                  <a:gd name="connsiteX11" fmla="*/ 182379 w 4010370"/>
                  <a:gd name="connsiteY11" fmla="*/ 1949441 h 2689924"/>
                  <a:gd name="connsiteX0" fmla="*/ 182379 w 4010370"/>
                  <a:gd name="connsiteY0" fmla="*/ 1949441 h 2689924"/>
                  <a:gd name="connsiteX1" fmla="*/ 158204 w 4010370"/>
                  <a:gd name="connsiteY1" fmla="*/ 1146774 h 2689924"/>
                  <a:gd name="connsiteX2" fmla="*/ 1420635 w 4010370"/>
                  <a:gd name="connsiteY2" fmla="*/ 215885 h 2689924"/>
                  <a:gd name="connsiteX3" fmla="*/ 2339429 w 4010370"/>
                  <a:gd name="connsiteY3" fmla="*/ 79974 h 2689924"/>
                  <a:gd name="connsiteX4" fmla="*/ 2768054 w 4010370"/>
                  <a:gd name="connsiteY4" fmla="*/ 79974 h 2689924"/>
                  <a:gd name="connsiteX5" fmla="*/ 3101429 w 4010370"/>
                  <a:gd name="connsiteY5" fmla="*/ 184749 h 2689924"/>
                  <a:gd name="connsiteX6" fmla="*/ 3649473 w 4010370"/>
                  <a:gd name="connsiteY6" fmla="*/ 558785 h 2689924"/>
                  <a:gd name="connsiteX7" fmla="*/ 3963804 w 4010370"/>
                  <a:gd name="connsiteY7" fmla="*/ 873116 h 2689924"/>
                  <a:gd name="connsiteX8" fmla="*/ 3963804 w 4010370"/>
                  <a:gd name="connsiteY8" fmla="*/ 2130404 h 2689924"/>
                  <a:gd name="connsiteX9" fmla="*/ 3668523 w 4010370"/>
                  <a:gd name="connsiteY9" fmla="*/ 2539985 h 2689924"/>
                  <a:gd name="connsiteX10" fmla="*/ 1906410 w 4010370"/>
                  <a:gd name="connsiteY10" fmla="*/ 2559035 h 2689924"/>
                  <a:gd name="connsiteX11" fmla="*/ 1563504 w 4010370"/>
                  <a:gd name="connsiteY11" fmla="*/ 2130404 h 2689924"/>
                  <a:gd name="connsiteX12" fmla="*/ 182379 w 4010370"/>
                  <a:gd name="connsiteY12" fmla="*/ 1949441 h 2689924"/>
                  <a:gd name="connsiteX0" fmla="*/ 182379 w 4010370"/>
                  <a:gd name="connsiteY0" fmla="*/ 1949441 h 2689924"/>
                  <a:gd name="connsiteX1" fmla="*/ 158204 w 4010370"/>
                  <a:gd name="connsiteY1" fmla="*/ 1146774 h 2689924"/>
                  <a:gd name="connsiteX2" fmla="*/ 1420635 w 4010370"/>
                  <a:gd name="connsiteY2" fmla="*/ 215885 h 2689924"/>
                  <a:gd name="connsiteX3" fmla="*/ 2339429 w 4010370"/>
                  <a:gd name="connsiteY3" fmla="*/ 79974 h 2689924"/>
                  <a:gd name="connsiteX4" fmla="*/ 2768054 w 4010370"/>
                  <a:gd name="connsiteY4" fmla="*/ 79974 h 2689924"/>
                  <a:gd name="connsiteX5" fmla="*/ 3101429 w 4010370"/>
                  <a:gd name="connsiteY5" fmla="*/ 184749 h 2689924"/>
                  <a:gd name="connsiteX6" fmla="*/ 3539579 w 4010370"/>
                  <a:gd name="connsiteY6" fmla="*/ 346674 h 2689924"/>
                  <a:gd name="connsiteX7" fmla="*/ 3649473 w 4010370"/>
                  <a:gd name="connsiteY7" fmla="*/ 558785 h 2689924"/>
                  <a:gd name="connsiteX8" fmla="*/ 3963804 w 4010370"/>
                  <a:gd name="connsiteY8" fmla="*/ 873116 h 2689924"/>
                  <a:gd name="connsiteX9" fmla="*/ 3963804 w 4010370"/>
                  <a:gd name="connsiteY9" fmla="*/ 2130404 h 2689924"/>
                  <a:gd name="connsiteX10" fmla="*/ 3668523 w 4010370"/>
                  <a:gd name="connsiteY10" fmla="*/ 2539985 h 2689924"/>
                  <a:gd name="connsiteX11" fmla="*/ 1906410 w 4010370"/>
                  <a:gd name="connsiteY11" fmla="*/ 2559035 h 2689924"/>
                  <a:gd name="connsiteX12" fmla="*/ 1563504 w 4010370"/>
                  <a:gd name="connsiteY12" fmla="*/ 2130404 h 2689924"/>
                  <a:gd name="connsiteX13" fmla="*/ 182379 w 4010370"/>
                  <a:gd name="connsiteY13" fmla="*/ 1949441 h 2689924"/>
                  <a:gd name="connsiteX0" fmla="*/ 182379 w 4020555"/>
                  <a:gd name="connsiteY0" fmla="*/ 1949441 h 2689924"/>
                  <a:gd name="connsiteX1" fmla="*/ 158204 w 4020555"/>
                  <a:gd name="connsiteY1" fmla="*/ 1146774 h 2689924"/>
                  <a:gd name="connsiteX2" fmla="*/ 1420635 w 4020555"/>
                  <a:gd name="connsiteY2" fmla="*/ 215885 h 2689924"/>
                  <a:gd name="connsiteX3" fmla="*/ 2339429 w 4020555"/>
                  <a:gd name="connsiteY3" fmla="*/ 79974 h 2689924"/>
                  <a:gd name="connsiteX4" fmla="*/ 2768054 w 4020555"/>
                  <a:gd name="connsiteY4" fmla="*/ 79974 h 2689924"/>
                  <a:gd name="connsiteX5" fmla="*/ 3101429 w 4020555"/>
                  <a:gd name="connsiteY5" fmla="*/ 184749 h 2689924"/>
                  <a:gd name="connsiteX6" fmla="*/ 3539579 w 4020555"/>
                  <a:gd name="connsiteY6" fmla="*/ 346674 h 2689924"/>
                  <a:gd name="connsiteX7" fmla="*/ 3935223 w 4020555"/>
                  <a:gd name="connsiteY7" fmla="*/ 701660 h 2689924"/>
                  <a:gd name="connsiteX8" fmla="*/ 3963804 w 4020555"/>
                  <a:gd name="connsiteY8" fmla="*/ 873116 h 2689924"/>
                  <a:gd name="connsiteX9" fmla="*/ 3963804 w 4020555"/>
                  <a:gd name="connsiteY9" fmla="*/ 2130404 h 2689924"/>
                  <a:gd name="connsiteX10" fmla="*/ 3668523 w 4020555"/>
                  <a:gd name="connsiteY10" fmla="*/ 2539985 h 2689924"/>
                  <a:gd name="connsiteX11" fmla="*/ 1906410 w 4020555"/>
                  <a:gd name="connsiteY11" fmla="*/ 2559035 h 2689924"/>
                  <a:gd name="connsiteX12" fmla="*/ 1563504 w 4020555"/>
                  <a:gd name="connsiteY12" fmla="*/ 2130404 h 2689924"/>
                  <a:gd name="connsiteX13" fmla="*/ 182379 w 4020555"/>
                  <a:gd name="connsiteY13" fmla="*/ 1949441 h 2689924"/>
                  <a:gd name="connsiteX0" fmla="*/ 182379 w 4192404"/>
                  <a:gd name="connsiteY0" fmla="*/ 1949441 h 2689924"/>
                  <a:gd name="connsiteX1" fmla="*/ 158204 w 4192404"/>
                  <a:gd name="connsiteY1" fmla="*/ 1146774 h 2689924"/>
                  <a:gd name="connsiteX2" fmla="*/ 1420635 w 4192404"/>
                  <a:gd name="connsiteY2" fmla="*/ 215885 h 2689924"/>
                  <a:gd name="connsiteX3" fmla="*/ 2339429 w 4192404"/>
                  <a:gd name="connsiteY3" fmla="*/ 79974 h 2689924"/>
                  <a:gd name="connsiteX4" fmla="*/ 2768054 w 4192404"/>
                  <a:gd name="connsiteY4" fmla="*/ 79974 h 2689924"/>
                  <a:gd name="connsiteX5" fmla="*/ 3101429 w 4192404"/>
                  <a:gd name="connsiteY5" fmla="*/ 184749 h 2689924"/>
                  <a:gd name="connsiteX6" fmla="*/ 3539579 w 4192404"/>
                  <a:gd name="connsiteY6" fmla="*/ 346674 h 2689924"/>
                  <a:gd name="connsiteX7" fmla="*/ 3935223 w 4192404"/>
                  <a:gd name="connsiteY7" fmla="*/ 701660 h 2689924"/>
                  <a:gd name="connsiteX8" fmla="*/ 4192404 w 4192404"/>
                  <a:gd name="connsiteY8" fmla="*/ 1149341 h 2689924"/>
                  <a:gd name="connsiteX9" fmla="*/ 3963804 w 4192404"/>
                  <a:gd name="connsiteY9" fmla="*/ 2130404 h 2689924"/>
                  <a:gd name="connsiteX10" fmla="*/ 3668523 w 4192404"/>
                  <a:gd name="connsiteY10" fmla="*/ 2539985 h 2689924"/>
                  <a:gd name="connsiteX11" fmla="*/ 1906410 w 4192404"/>
                  <a:gd name="connsiteY11" fmla="*/ 2559035 h 2689924"/>
                  <a:gd name="connsiteX12" fmla="*/ 1563504 w 4192404"/>
                  <a:gd name="connsiteY12" fmla="*/ 2130404 h 2689924"/>
                  <a:gd name="connsiteX13" fmla="*/ 182379 w 4192404"/>
                  <a:gd name="connsiteY13" fmla="*/ 1949441 h 2689924"/>
                  <a:gd name="connsiteX0" fmla="*/ 182379 w 4214524"/>
                  <a:gd name="connsiteY0" fmla="*/ 1949441 h 2689924"/>
                  <a:gd name="connsiteX1" fmla="*/ 158204 w 4214524"/>
                  <a:gd name="connsiteY1" fmla="*/ 1146774 h 2689924"/>
                  <a:gd name="connsiteX2" fmla="*/ 1420635 w 4214524"/>
                  <a:gd name="connsiteY2" fmla="*/ 215885 h 2689924"/>
                  <a:gd name="connsiteX3" fmla="*/ 2339429 w 4214524"/>
                  <a:gd name="connsiteY3" fmla="*/ 79974 h 2689924"/>
                  <a:gd name="connsiteX4" fmla="*/ 2768054 w 4214524"/>
                  <a:gd name="connsiteY4" fmla="*/ 79974 h 2689924"/>
                  <a:gd name="connsiteX5" fmla="*/ 3101429 w 4214524"/>
                  <a:gd name="connsiteY5" fmla="*/ 184749 h 2689924"/>
                  <a:gd name="connsiteX6" fmla="*/ 3539579 w 4214524"/>
                  <a:gd name="connsiteY6" fmla="*/ 346674 h 2689924"/>
                  <a:gd name="connsiteX7" fmla="*/ 3935223 w 4214524"/>
                  <a:gd name="connsiteY7" fmla="*/ 701660 h 2689924"/>
                  <a:gd name="connsiteX8" fmla="*/ 4192404 w 4214524"/>
                  <a:gd name="connsiteY8" fmla="*/ 1149341 h 2689924"/>
                  <a:gd name="connsiteX9" fmla="*/ 4187278 w 4214524"/>
                  <a:gd name="connsiteY9" fmla="*/ 1661124 h 2689924"/>
                  <a:gd name="connsiteX10" fmla="*/ 3963804 w 4214524"/>
                  <a:gd name="connsiteY10" fmla="*/ 2130404 h 2689924"/>
                  <a:gd name="connsiteX11" fmla="*/ 3668523 w 4214524"/>
                  <a:gd name="connsiteY11" fmla="*/ 2539985 h 2689924"/>
                  <a:gd name="connsiteX12" fmla="*/ 1906410 w 4214524"/>
                  <a:gd name="connsiteY12" fmla="*/ 2559035 h 2689924"/>
                  <a:gd name="connsiteX13" fmla="*/ 1563504 w 4214524"/>
                  <a:gd name="connsiteY13" fmla="*/ 2130404 h 2689924"/>
                  <a:gd name="connsiteX14" fmla="*/ 182379 w 4214524"/>
                  <a:gd name="connsiteY14" fmla="*/ 1949441 h 2689924"/>
                  <a:gd name="connsiteX0" fmla="*/ 182379 w 4214524"/>
                  <a:gd name="connsiteY0" fmla="*/ 1949441 h 2689924"/>
                  <a:gd name="connsiteX1" fmla="*/ 158204 w 4214524"/>
                  <a:gd name="connsiteY1" fmla="*/ 1146774 h 2689924"/>
                  <a:gd name="connsiteX2" fmla="*/ 1420635 w 4214524"/>
                  <a:gd name="connsiteY2" fmla="*/ 215885 h 2689924"/>
                  <a:gd name="connsiteX3" fmla="*/ 2339429 w 4214524"/>
                  <a:gd name="connsiteY3" fmla="*/ 79974 h 2689924"/>
                  <a:gd name="connsiteX4" fmla="*/ 2768054 w 4214524"/>
                  <a:gd name="connsiteY4" fmla="*/ 79974 h 2689924"/>
                  <a:gd name="connsiteX5" fmla="*/ 3101429 w 4214524"/>
                  <a:gd name="connsiteY5" fmla="*/ 184749 h 2689924"/>
                  <a:gd name="connsiteX6" fmla="*/ 3539579 w 4214524"/>
                  <a:gd name="connsiteY6" fmla="*/ 346674 h 2689924"/>
                  <a:gd name="connsiteX7" fmla="*/ 3935223 w 4214524"/>
                  <a:gd name="connsiteY7" fmla="*/ 701660 h 2689924"/>
                  <a:gd name="connsiteX8" fmla="*/ 4192404 w 4214524"/>
                  <a:gd name="connsiteY8" fmla="*/ 1149341 h 2689924"/>
                  <a:gd name="connsiteX9" fmla="*/ 4187278 w 4214524"/>
                  <a:gd name="connsiteY9" fmla="*/ 1661124 h 2689924"/>
                  <a:gd name="connsiteX10" fmla="*/ 4011429 w 4214524"/>
                  <a:gd name="connsiteY10" fmla="*/ 2130404 h 2689924"/>
                  <a:gd name="connsiteX11" fmla="*/ 3668523 w 4214524"/>
                  <a:gd name="connsiteY11" fmla="*/ 2539985 h 2689924"/>
                  <a:gd name="connsiteX12" fmla="*/ 1906410 w 4214524"/>
                  <a:gd name="connsiteY12" fmla="*/ 2559035 h 2689924"/>
                  <a:gd name="connsiteX13" fmla="*/ 1563504 w 4214524"/>
                  <a:gd name="connsiteY13" fmla="*/ 2130404 h 2689924"/>
                  <a:gd name="connsiteX14" fmla="*/ 182379 w 4214524"/>
                  <a:gd name="connsiteY14" fmla="*/ 1949441 h 2689924"/>
                  <a:gd name="connsiteX0" fmla="*/ 182379 w 4214524"/>
                  <a:gd name="connsiteY0" fmla="*/ 1949441 h 2689924"/>
                  <a:gd name="connsiteX1" fmla="*/ 158204 w 4214524"/>
                  <a:gd name="connsiteY1" fmla="*/ 1146774 h 2689924"/>
                  <a:gd name="connsiteX2" fmla="*/ 1420635 w 4214524"/>
                  <a:gd name="connsiteY2" fmla="*/ 215885 h 2689924"/>
                  <a:gd name="connsiteX3" fmla="*/ 2339429 w 4214524"/>
                  <a:gd name="connsiteY3" fmla="*/ 79974 h 2689924"/>
                  <a:gd name="connsiteX4" fmla="*/ 2768054 w 4214524"/>
                  <a:gd name="connsiteY4" fmla="*/ 79974 h 2689924"/>
                  <a:gd name="connsiteX5" fmla="*/ 3101429 w 4214524"/>
                  <a:gd name="connsiteY5" fmla="*/ 184749 h 2689924"/>
                  <a:gd name="connsiteX6" fmla="*/ 3539579 w 4214524"/>
                  <a:gd name="connsiteY6" fmla="*/ 346674 h 2689924"/>
                  <a:gd name="connsiteX7" fmla="*/ 3935223 w 4214524"/>
                  <a:gd name="connsiteY7" fmla="*/ 701660 h 2689924"/>
                  <a:gd name="connsiteX8" fmla="*/ 4192404 w 4214524"/>
                  <a:gd name="connsiteY8" fmla="*/ 1149341 h 2689924"/>
                  <a:gd name="connsiteX9" fmla="*/ 4187278 w 4214524"/>
                  <a:gd name="connsiteY9" fmla="*/ 1661124 h 2689924"/>
                  <a:gd name="connsiteX10" fmla="*/ 4011429 w 4214524"/>
                  <a:gd name="connsiteY10" fmla="*/ 2130404 h 2689924"/>
                  <a:gd name="connsiteX11" fmla="*/ 3853903 w 4214524"/>
                  <a:gd name="connsiteY11" fmla="*/ 2404074 h 2689924"/>
                  <a:gd name="connsiteX12" fmla="*/ 3668523 w 4214524"/>
                  <a:gd name="connsiteY12" fmla="*/ 2539985 h 2689924"/>
                  <a:gd name="connsiteX13" fmla="*/ 1906410 w 4214524"/>
                  <a:gd name="connsiteY13" fmla="*/ 2559035 h 2689924"/>
                  <a:gd name="connsiteX14" fmla="*/ 1563504 w 4214524"/>
                  <a:gd name="connsiteY14" fmla="*/ 2130404 h 2689924"/>
                  <a:gd name="connsiteX15" fmla="*/ 182379 w 4214524"/>
                  <a:gd name="connsiteY15" fmla="*/ 1949441 h 2689924"/>
                  <a:gd name="connsiteX0" fmla="*/ 182379 w 4214524"/>
                  <a:gd name="connsiteY0" fmla="*/ 1949441 h 2746278"/>
                  <a:gd name="connsiteX1" fmla="*/ 158204 w 4214524"/>
                  <a:gd name="connsiteY1" fmla="*/ 1146774 h 2746278"/>
                  <a:gd name="connsiteX2" fmla="*/ 1420635 w 4214524"/>
                  <a:gd name="connsiteY2" fmla="*/ 215885 h 2746278"/>
                  <a:gd name="connsiteX3" fmla="*/ 2339429 w 4214524"/>
                  <a:gd name="connsiteY3" fmla="*/ 79974 h 2746278"/>
                  <a:gd name="connsiteX4" fmla="*/ 2768054 w 4214524"/>
                  <a:gd name="connsiteY4" fmla="*/ 79974 h 2746278"/>
                  <a:gd name="connsiteX5" fmla="*/ 3101429 w 4214524"/>
                  <a:gd name="connsiteY5" fmla="*/ 184749 h 2746278"/>
                  <a:gd name="connsiteX6" fmla="*/ 3539579 w 4214524"/>
                  <a:gd name="connsiteY6" fmla="*/ 346674 h 2746278"/>
                  <a:gd name="connsiteX7" fmla="*/ 3935223 w 4214524"/>
                  <a:gd name="connsiteY7" fmla="*/ 701660 h 2746278"/>
                  <a:gd name="connsiteX8" fmla="*/ 4192404 w 4214524"/>
                  <a:gd name="connsiteY8" fmla="*/ 1149341 h 2746278"/>
                  <a:gd name="connsiteX9" fmla="*/ 4187278 w 4214524"/>
                  <a:gd name="connsiteY9" fmla="*/ 1661124 h 2746278"/>
                  <a:gd name="connsiteX10" fmla="*/ 4011429 w 4214524"/>
                  <a:gd name="connsiteY10" fmla="*/ 2130404 h 2746278"/>
                  <a:gd name="connsiteX11" fmla="*/ 3853903 w 4214524"/>
                  <a:gd name="connsiteY11" fmla="*/ 2404074 h 2746278"/>
                  <a:gd name="connsiteX12" fmla="*/ 3563748 w 4214524"/>
                  <a:gd name="connsiteY12" fmla="*/ 2644760 h 2746278"/>
                  <a:gd name="connsiteX13" fmla="*/ 1906410 w 4214524"/>
                  <a:gd name="connsiteY13" fmla="*/ 2559035 h 2746278"/>
                  <a:gd name="connsiteX14" fmla="*/ 1563504 w 4214524"/>
                  <a:gd name="connsiteY14" fmla="*/ 2130404 h 2746278"/>
                  <a:gd name="connsiteX15" fmla="*/ 182379 w 4214524"/>
                  <a:gd name="connsiteY15" fmla="*/ 1949441 h 2746278"/>
                  <a:gd name="connsiteX0" fmla="*/ 182379 w 4214524"/>
                  <a:gd name="connsiteY0" fmla="*/ 1949441 h 2721874"/>
                  <a:gd name="connsiteX1" fmla="*/ 158204 w 4214524"/>
                  <a:gd name="connsiteY1" fmla="*/ 1146774 h 2721874"/>
                  <a:gd name="connsiteX2" fmla="*/ 1420635 w 4214524"/>
                  <a:gd name="connsiteY2" fmla="*/ 215885 h 2721874"/>
                  <a:gd name="connsiteX3" fmla="*/ 2339429 w 4214524"/>
                  <a:gd name="connsiteY3" fmla="*/ 79974 h 2721874"/>
                  <a:gd name="connsiteX4" fmla="*/ 2768054 w 4214524"/>
                  <a:gd name="connsiteY4" fmla="*/ 79974 h 2721874"/>
                  <a:gd name="connsiteX5" fmla="*/ 3101429 w 4214524"/>
                  <a:gd name="connsiteY5" fmla="*/ 184749 h 2721874"/>
                  <a:gd name="connsiteX6" fmla="*/ 3539579 w 4214524"/>
                  <a:gd name="connsiteY6" fmla="*/ 346674 h 2721874"/>
                  <a:gd name="connsiteX7" fmla="*/ 3935223 w 4214524"/>
                  <a:gd name="connsiteY7" fmla="*/ 701660 h 2721874"/>
                  <a:gd name="connsiteX8" fmla="*/ 4192404 w 4214524"/>
                  <a:gd name="connsiteY8" fmla="*/ 1149341 h 2721874"/>
                  <a:gd name="connsiteX9" fmla="*/ 4187278 w 4214524"/>
                  <a:gd name="connsiteY9" fmla="*/ 1661124 h 2721874"/>
                  <a:gd name="connsiteX10" fmla="*/ 4011429 w 4214524"/>
                  <a:gd name="connsiteY10" fmla="*/ 2130404 h 2721874"/>
                  <a:gd name="connsiteX11" fmla="*/ 3853903 w 4214524"/>
                  <a:gd name="connsiteY11" fmla="*/ 2404074 h 2721874"/>
                  <a:gd name="connsiteX12" fmla="*/ 3563748 w 4214524"/>
                  <a:gd name="connsiteY12" fmla="*/ 2644760 h 2721874"/>
                  <a:gd name="connsiteX13" fmla="*/ 3025228 w 4214524"/>
                  <a:gd name="connsiteY13" fmla="*/ 2718399 h 2721874"/>
                  <a:gd name="connsiteX14" fmla="*/ 1906410 w 4214524"/>
                  <a:gd name="connsiteY14" fmla="*/ 2559035 h 2721874"/>
                  <a:gd name="connsiteX15" fmla="*/ 1563504 w 4214524"/>
                  <a:gd name="connsiteY15" fmla="*/ 2130404 h 2721874"/>
                  <a:gd name="connsiteX16" fmla="*/ 182379 w 4214524"/>
                  <a:gd name="connsiteY16" fmla="*/ 1949441 h 2721874"/>
                  <a:gd name="connsiteX0" fmla="*/ 182379 w 4214524"/>
                  <a:gd name="connsiteY0" fmla="*/ 1949441 h 2730838"/>
                  <a:gd name="connsiteX1" fmla="*/ 158204 w 4214524"/>
                  <a:gd name="connsiteY1" fmla="*/ 1146774 h 2730838"/>
                  <a:gd name="connsiteX2" fmla="*/ 1420635 w 4214524"/>
                  <a:gd name="connsiteY2" fmla="*/ 215885 h 2730838"/>
                  <a:gd name="connsiteX3" fmla="*/ 2339429 w 4214524"/>
                  <a:gd name="connsiteY3" fmla="*/ 79974 h 2730838"/>
                  <a:gd name="connsiteX4" fmla="*/ 2768054 w 4214524"/>
                  <a:gd name="connsiteY4" fmla="*/ 79974 h 2730838"/>
                  <a:gd name="connsiteX5" fmla="*/ 3101429 w 4214524"/>
                  <a:gd name="connsiteY5" fmla="*/ 184749 h 2730838"/>
                  <a:gd name="connsiteX6" fmla="*/ 3539579 w 4214524"/>
                  <a:gd name="connsiteY6" fmla="*/ 346674 h 2730838"/>
                  <a:gd name="connsiteX7" fmla="*/ 3935223 w 4214524"/>
                  <a:gd name="connsiteY7" fmla="*/ 701660 h 2730838"/>
                  <a:gd name="connsiteX8" fmla="*/ 4192404 w 4214524"/>
                  <a:gd name="connsiteY8" fmla="*/ 1149341 h 2730838"/>
                  <a:gd name="connsiteX9" fmla="*/ 4187278 w 4214524"/>
                  <a:gd name="connsiteY9" fmla="*/ 1661124 h 2730838"/>
                  <a:gd name="connsiteX10" fmla="*/ 4011429 w 4214524"/>
                  <a:gd name="connsiteY10" fmla="*/ 2130404 h 2730838"/>
                  <a:gd name="connsiteX11" fmla="*/ 3853903 w 4214524"/>
                  <a:gd name="connsiteY11" fmla="*/ 2404074 h 2730838"/>
                  <a:gd name="connsiteX12" fmla="*/ 3563748 w 4214524"/>
                  <a:gd name="connsiteY12" fmla="*/ 2644760 h 2730838"/>
                  <a:gd name="connsiteX13" fmla="*/ 3025228 w 4214524"/>
                  <a:gd name="connsiteY13" fmla="*/ 2718399 h 2730838"/>
                  <a:gd name="connsiteX14" fmla="*/ 2558503 w 4214524"/>
                  <a:gd name="connsiteY14" fmla="*/ 2718399 h 2730838"/>
                  <a:gd name="connsiteX15" fmla="*/ 1906410 w 4214524"/>
                  <a:gd name="connsiteY15" fmla="*/ 2559035 h 2730838"/>
                  <a:gd name="connsiteX16" fmla="*/ 1563504 w 4214524"/>
                  <a:gd name="connsiteY16" fmla="*/ 2130404 h 2730838"/>
                  <a:gd name="connsiteX17" fmla="*/ 182379 w 4214524"/>
                  <a:gd name="connsiteY17" fmla="*/ 1949441 h 2730838"/>
                  <a:gd name="connsiteX0" fmla="*/ 182379 w 4214524"/>
                  <a:gd name="connsiteY0" fmla="*/ 1949441 h 2730838"/>
                  <a:gd name="connsiteX1" fmla="*/ 158204 w 4214524"/>
                  <a:gd name="connsiteY1" fmla="*/ 1146774 h 2730838"/>
                  <a:gd name="connsiteX2" fmla="*/ 1420635 w 4214524"/>
                  <a:gd name="connsiteY2" fmla="*/ 215885 h 2730838"/>
                  <a:gd name="connsiteX3" fmla="*/ 2339429 w 4214524"/>
                  <a:gd name="connsiteY3" fmla="*/ 79974 h 2730838"/>
                  <a:gd name="connsiteX4" fmla="*/ 2768054 w 4214524"/>
                  <a:gd name="connsiteY4" fmla="*/ 79974 h 2730838"/>
                  <a:gd name="connsiteX5" fmla="*/ 3101429 w 4214524"/>
                  <a:gd name="connsiteY5" fmla="*/ 184749 h 2730838"/>
                  <a:gd name="connsiteX6" fmla="*/ 3539579 w 4214524"/>
                  <a:gd name="connsiteY6" fmla="*/ 346674 h 2730838"/>
                  <a:gd name="connsiteX7" fmla="*/ 3935223 w 4214524"/>
                  <a:gd name="connsiteY7" fmla="*/ 701660 h 2730838"/>
                  <a:gd name="connsiteX8" fmla="*/ 4192404 w 4214524"/>
                  <a:gd name="connsiteY8" fmla="*/ 1149341 h 2730838"/>
                  <a:gd name="connsiteX9" fmla="*/ 4187278 w 4214524"/>
                  <a:gd name="connsiteY9" fmla="*/ 1661124 h 2730838"/>
                  <a:gd name="connsiteX10" fmla="*/ 4011429 w 4214524"/>
                  <a:gd name="connsiteY10" fmla="*/ 2130404 h 2730838"/>
                  <a:gd name="connsiteX11" fmla="*/ 3853903 w 4214524"/>
                  <a:gd name="connsiteY11" fmla="*/ 2404074 h 2730838"/>
                  <a:gd name="connsiteX12" fmla="*/ 3563748 w 4214524"/>
                  <a:gd name="connsiteY12" fmla="*/ 2644760 h 2730838"/>
                  <a:gd name="connsiteX13" fmla="*/ 3025228 w 4214524"/>
                  <a:gd name="connsiteY13" fmla="*/ 2718399 h 2730838"/>
                  <a:gd name="connsiteX14" fmla="*/ 2558503 w 4214524"/>
                  <a:gd name="connsiteY14" fmla="*/ 2718399 h 2730838"/>
                  <a:gd name="connsiteX15" fmla="*/ 1868310 w 4214524"/>
                  <a:gd name="connsiteY15" fmla="*/ 2644760 h 2730838"/>
                  <a:gd name="connsiteX16" fmla="*/ 1563504 w 4214524"/>
                  <a:gd name="connsiteY16" fmla="*/ 2130404 h 2730838"/>
                  <a:gd name="connsiteX17" fmla="*/ 182379 w 4214524"/>
                  <a:gd name="connsiteY17" fmla="*/ 1949441 h 2730838"/>
                  <a:gd name="connsiteX0" fmla="*/ 182379 w 4214524"/>
                  <a:gd name="connsiteY0" fmla="*/ 1949441 h 2736313"/>
                  <a:gd name="connsiteX1" fmla="*/ 158204 w 4214524"/>
                  <a:gd name="connsiteY1" fmla="*/ 1146774 h 2736313"/>
                  <a:gd name="connsiteX2" fmla="*/ 1420635 w 4214524"/>
                  <a:gd name="connsiteY2" fmla="*/ 215885 h 2736313"/>
                  <a:gd name="connsiteX3" fmla="*/ 2339429 w 4214524"/>
                  <a:gd name="connsiteY3" fmla="*/ 79974 h 2736313"/>
                  <a:gd name="connsiteX4" fmla="*/ 2768054 w 4214524"/>
                  <a:gd name="connsiteY4" fmla="*/ 79974 h 2736313"/>
                  <a:gd name="connsiteX5" fmla="*/ 3101429 w 4214524"/>
                  <a:gd name="connsiteY5" fmla="*/ 184749 h 2736313"/>
                  <a:gd name="connsiteX6" fmla="*/ 3539579 w 4214524"/>
                  <a:gd name="connsiteY6" fmla="*/ 346674 h 2736313"/>
                  <a:gd name="connsiteX7" fmla="*/ 3935223 w 4214524"/>
                  <a:gd name="connsiteY7" fmla="*/ 701660 h 2736313"/>
                  <a:gd name="connsiteX8" fmla="*/ 4192404 w 4214524"/>
                  <a:gd name="connsiteY8" fmla="*/ 1149341 h 2736313"/>
                  <a:gd name="connsiteX9" fmla="*/ 4187278 w 4214524"/>
                  <a:gd name="connsiteY9" fmla="*/ 1661124 h 2736313"/>
                  <a:gd name="connsiteX10" fmla="*/ 4011429 w 4214524"/>
                  <a:gd name="connsiteY10" fmla="*/ 2130404 h 2736313"/>
                  <a:gd name="connsiteX11" fmla="*/ 3853903 w 4214524"/>
                  <a:gd name="connsiteY11" fmla="*/ 2404074 h 2736313"/>
                  <a:gd name="connsiteX12" fmla="*/ 3563748 w 4214524"/>
                  <a:gd name="connsiteY12" fmla="*/ 2644760 h 2736313"/>
                  <a:gd name="connsiteX13" fmla="*/ 3025228 w 4214524"/>
                  <a:gd name="connsiteY13" fmla="*/ 2718399 h 2736313"/>
                  <a:gd name="connsiteX14" fmla="*/ 2558503 w 4214524"/>
                  <a:gd name="connsiteY14" fmla="*/ 2718399 h 2736313"/>
                  <a:gd name="connsiteX15" fmla="*/ 1868310 w 4214524"/>
                  <a:gd name="connsiteY15" fmla="*/ 2644760 h 2736313"/>
                  <a:gd name="connsiteX16" fmla="*/ 1182504 w 4214524"/>
                  <a:gd name="connsiteY16" fmla="*/ 2663804 h 2736313"/>
                  <a:gd name="connsiteX17" fmla="*/ 182379 w 4214524"/>
                  <a:gd name="connsiteY17" fmla="*/ 1949441 h 2736313"/>
                  <a:gd name="connsiteX0" fmla="*/ 182379 w 4214524"/>
                  <a:gd name="connsiteY0" fmla="*/ 1949441 h 2736313"/>
                  <a:gd name="connsiteX1" fmla="*/ 158204 w 4214524"/>
                  <a:gd name="connsiteY1" fmla="*/ 1146774 h 2736313"/>
                  <a:gd name="connsiteX2" fmla="*/ 1420635 w 4214524"/>
                  <a:gd name="connsiteY2" fmla="*/ 215885 h 2736313"/>
                  <a:gd name="connsiteX3" fmla="*/ 2339429 w 4214524"/>
                  <a:gd name="connsiteY3" fmla="*/ 79974 h 2736313"/>
                  <a:gd name="connsiteX4" fmla="*/ 2768054 w 4214524"/>
                  <a:gd name="connsiteY4" fmla="*/ 79974 h 2736313"/>
                  <a:gd name="connsiteX5" fmla="*/ 3101429 w 4214524"/>
                  <a:gd name="connsiteY5" fmla="*/ 184749 h 2736313"/>
                  <a:gd name="connsiteX6" fmla="*/ 3539579 w 4214524"/>
                  <a:gd name="connsiteY6" fmla="*/ 346674 h 2736313"/>
                  <a:gd name="connsiteX7" fmla="*/ 3935223 w 4214524"/>
                  <a:gd name="connsiteY7" fmla="*/ 701660 h 2736313"/>
                  <a:gd name="connsiteX8" fmla="*/ 4192404 w 4214524"/>
                  <a:gd name="connsiteY8" fmla="*/ 1149341 h 2736313"/>
                  <a:gd name="connsiteX9" fmla="*/ 4187278 w 4214524"/>
                  <a:gd name="connsiteY9" fmla="*/ 1661124 h 2736313"/>
                  <a:gd name="connsiteX10" fmla="*/ 4011429 w 4214524"/>
                  <a:gd name="connsiteY10" fmla="*/ 2130404 h 2736313"/>
                  <a:gd name="connsiteX11" fmla="*/ 3853903 w 4214524"/>
                  <a:gd name="connsiteY11" fmla="*/ 2404074 h 2736313"/>
                  <a:gd name="connsiteX12" fmla="*/ 3563748 w 4214524"/>
                  <a:gd name="connsiteY12" fmla="*/ 2644760 h 2736313"/>
                  <a:gd name="connsiteX13" fmla="*/ 3025228 w 4214524"/>
                  <a:gd name="connsiteY13" fmla="*/ 2718399 h 2736313"/>
                  <a:gd name="connsiteX14" fmla="*/ 2558503 w 4214524"/>
                  <a:gd name="connsiteY14" fmla="*/ 2718399 h 2736313"/>
                  <a:gd name="connsiteX15" fmla="*/ 1868310 w 4214524"/>
                  <a:gd name="connsiteY15" fmla="*/ 2644760 h 2736313"/>
                  <a:gd name="connsiteX16" fmla="*/ 1182504 w 4214524"/>
                  <a:gd name="connsiteY16" fmla="*/ 2663804 h 2736313"/>
                  <a:gd name="connsiteX17" fmla="*/ 739228 w 4214524"/>
                  <a:gd name="connsiteY17" fmla="*/ 2670774 h 2736313"/>
                  <a:gd name="connsiteX18" fmla="*/ 182379 w 4214524"/>
                  <a:gd name="connsiteY18" fmla="*/ 1949441 h 2736313"/>
                  <a:gd name="connsiteX0" fmla="*/ 182379 w 4214524"/>
                  <a:gd name="connsiteY0" fmla="*/ 1949441 h 2736313"/>
                  <a:gd name="connsiteX1" fmla="*/ 158204 w 4214524"/>
                  <a:gd name="connsiteY1" fmla="*/ 1146774 h 2736313"/>
                  <a:gd name="connsiteX2" fmla="*/ 1420635 w 4214524"/>
                  <a:gd name="connsiteY2" fmla="*/ 215885 h 2736313"/>
                  <a:gd name="connsiteX3" fmla="*/ 2339429 w 4214524"/>
                  <a:gd name="connsiteY3" fmla="*/ 79974 h 2736313"/>
                  <a:gd name="connsiteX4" fmla="*/ 2768054 w 4214524"/>
                  <a:gd name="connsiteY4" fmla="*/ 79974 h 2736313"/>
                  <a:gd name="connsiteX5" fmla="*/ 3101429 w 4214524"/>
                  <a:gd name="connsiteY5" fmla="*/ 184749 h 2736313"/>
                  <a:gd name="connsiteX6" fmla="*/ 3539579 w 4214524"/>
                  <a:gd name="connsiteY6" fmla="*/ 346674 h 2736313"/>
                  <a:gd name="connsiteX7" fmla="*/ 3935223 w 4214524"/>
                  <a:gd name="connsiteY7" fmla="*/ 701660 h 2736313"/>
                  <a:gd name="connsiteX8" fmla="*/ 4192404 w 4214524"/>
                  <a:gd name="connsiteY8" fmla="*/ 1149341 h 2736313"/>
                  <a:gd name="connsiteX9" fmla="*/ 4187278 w 4214524"/>
                  <a:gd name="connsiteY9" fmla="*/ 1661124 h 2736313"/>
                  <a:gd name="connsiteX10" fmla="*/ 4011429 w 4214524"/>
                  <a:gd name="connsiteY10" fmla="*/ 2130404 h 2736313"/>
                  <a:gd name="connsiteX11" fmla="*/ 3853903 w 4214524"/>
                  <a:gd name="connsiteY11" fmla="*/ 2404074 h 2736313"/>
                  <a:gd name="connsiteX12" fmla="*/ 3563748 w 4214524"/>
                  <a:gd name="connsiteY12" fmla="*/ 2644760 h 2736313"/>
                  <a:gd name="connsiteX13" fmla="*/ 3025228 w 4214524"/>
                  <a:gd name="connsiteY13" fmla="*/ 2718399 h 2736313"/>
                  <a:gd name="connsiteX14" fmla="*/ 2558503 w 4214524"/>
                  <a:gd name="connsiteY14" fmla="*/ 2718399 h 2736313"/>
                  <a:gd name="connsiteX15" fmla="*/ 1868310 w 4214524"/>
                  <a:gd name="connsiteY15" fmla="*/ 2644760 h 2736313"/>
                  <a:gd name="connsiteX16" fmla="*/ 1182504 w 4214524"/>
                  <a:gd name="connsiteY16" fmla="*/ 2663804 h 2736313"/>
                  <a:gd name="connsiteX17" fmla="*/ 739228 w 4214524"/>
                  <a:gd name="connsiteY17" fmla="*/ 2670774 h 2736313"/>
                  <a:gd name="connsiteX18" fmla="*/ 405853 w 4214524"/>
                  <a:gd name="connsiteY18" fmla="*/ 2480274 h 2736313"/>
                  <a:gd name="connsiteX19" fmla="*/ 182379 w 4214524"/>
                  <a:gd name="connsiteY19" fmla="*/ 1949441 h 2736313"/>
                  <a:gd name="connsiteX0" fmla="*/ 182379 w 4214524"/>
                  <a:gd name="connsiteY0" fmla="*/ 1949441 h 2759298"/>
                  <a:gd name="connsiteX1" fmla="*/ 158204 w 4214524"/>
                  <a:gd name="connsiteY1" fmla="*/ 1146774 h 2759298"/>
                  <a:gd name="connsiteX2" fmla="*/ 1420635 w 4214524"/>
                  <a:gd name="connsiteY2" fmla="*/ 215885 h 2759298"/>
                  <a:gd name="connsiteX3" fmla="*/ 2339429 w 4214524"/>
                  <a:gd name="connsiteY3" fmla="*/ 79974 h 2759298"/>
                  <a:gd name="connsiteX4" fmla="*/ 2768054 w 4214524"/>
                  <a:gd name="connsiteY4" fmla="*/ 79974 h 2759298"/>
                  <a:gd name="connsiteX5" fmla="*/ 3101429 w 4214524"/>
                  <a:gd name="connsiteY5" fmla="*/ 184749 h 2759298"/>
                  <a:gd name="connsiteX6" fmla="*/ 3539579 w 4214524"/>
                  <a:gd name="connsiteY6" fmla="*/ 346674 h 2759298"/>
                  <a:gd name="connsiteX7" fmla="*/ 3935223 w 4214524"/>
                  <a:gd name="connsiteY7" fmla="*/ 701660 h 2759298"/>
                  <a:gd name="connsiteX8" fmla="*/ 4192404 w 4214524"/>
                  <a:gd name="connsiteY8" fmla="*/ 1149341 h 2759298"/>
                  <a:gd name="connsiteX9" fmla="*/ 4187278 w 4214524"/>
                  <a:gd name="connsiteY9" fmla="*/ 1661124 h 2759298"/>
                  <a:gd name="connsiteX10" fmla="*/ 4011429 w 4214524"/>
                  <a:gd name="connsiteY10" fmla="*/ 2130404 h 2759298"/>
                  <a:gd name="connsiteX11" fmla="*/ 3853903 w 4214524"/>
                  <a:gd name="connsiteY11" fmla="*/ 2404074 h 2759298"/>
                  <a:gd name="connsiteX12" fmla="*/ 3563748 w 4214524"/>
                  <a:gd name="connsiteY12" fmla="*/ 2644760 h 2759298"/>
                  <a:gd name="connsiteX13" fmla="*/ 3025228 w 4214524"/>
                  <a:gd name="connsiteY13" fmla="*/ 2718399 h 2759298"/>
                  <a:gd name="connsiteX14" fmla="*/ 2558503 w 4214524"/>
                  <a:gd name="connsiteY14" fmla="*/ 2718399 h 2759298"/>
                  <a:gd name="connsiteX15" fmla="*/ 1868310 w 4214524"/>
                  <a:gd name="connsiteY15" fmla="*/ 2644760 h 2759298"/>
                  <a:gd name="connsiteX16" fmla="*/ 1182504 w 4214524"/>
                  <a:gd name="connsiteY16" fmla="*/ 2663804 h 2759298"/>
                  <a:gd name="connsiteX17" fmla="*/ 739228 w 4214524"/>
                  <a:gd name="connsiteY17" fmla="*/ 2670774 h 2759298"/>
                  <a:gd name="connsiteX18" fmla="*/ 405853 w 4214524"/>
                  <a:gd name="connsiteY18" fmla="*/ 2480274 h 2759298"/>
                  <a:gd name="connsiteX19" fmla="*/ 182379 w 4214524"/>
                  <a:gd name="connsiteY19" fmla="*/ 1949441 h 2759298"/>
                  <a:gd name="connsiteX0" fmla="*/ 182379 w 4214524"/>
                  <a:gd name="connsiteY0" fmla="*/ 1949441 h 2780507"/>
                  <a:gd name="connsiteX1" fmla="*/ 158204 w 4214524"/>
                  <a:gd name="connsiteY1" fmla="*/ 1146774 h 2780507"/>
                  <a:gd name="connsiteX2" fmla="*/ 1420635 w 4214524"/>
                  <a:gd name="connsiteY2" fmla="*/ 215885 h 2780507"/>
                  <a:gd name="connsiteX3" fmla="*/ 2339429 w 4214524"/>
                  <a:gd name="connsiteY3" fmla="*/ 79974 h 2780507"/>
                  <a:gd name="connsiteX4" fmla="*/ 2768054 w 4214524"/>
                  <a:gd name="connsiteY4" fmla="*/ 79974 h 2780507"/>
                  <a:gd name="connsiteX5" fmla="*/ 3101429 w 4214524"/>
                  <a:gd name="connsiteY5" fmla="*/ 184749 h 2780507"/>
                  <a:gd name="connsiteX6" fmla="*/ 3539579 w 4214524"/>
                  <a:gd name="connsiteY6" fmla="*/ 346674 h 2780507"/>
                  <a:gd name="connsiteX7" fmla="*/ 3935223 w 4214524"/>
                  <a:gd name="connsiteY7" fmla="*/ 701660 h 2780507"/>
                  <a:gd name="connsiteX8" fmla="*/ 4192404 w 4214524"/>
                  <a:gd name="connsiteY8" fmla="*/ 1149341 h 2780507"/>
                  <a:gd name="connsiteX9" fmla="*/ 4187278 w 4214524"/>
                  <a:gd name="connsiteY9" fmla="*/ 1661124 h 2780507"/>
                  <a:gd name="connsiteX10" fmla="*/ 4011429 w 4214524"/>
                  <a:gd name="connsiteY10" fmla="*/ 2130404 h 2780507"/>
                  <a:gd name="connsiteX11" fmla="*/ 3853903 w 4214524"/>
                  <a:gd name="connsiteY11" fmla="*/ 2404074 h 2780507"/>
                  <a:gd name="connsiteX12" fmla="*/ 3563748 w 4214524"/>
                  <a:gd name="connsiteY12" fmla="*/ 2644760 h 2780507"/>
                  <a:gd name="connsiteX13" fmla="*/ 3025228 w 4214524"/>
                  <a:gd name="connsiteY13" fmla="*/ 2718399 h 2780507"/>
                  <a:gd name="connsiteX14" fmla="*/ 2558503 w 4214524"/>
                  <a:gd name="connsiteY14" fmla="*/ 2718399 h 2780507"/>
                  <a:gd name="connsiteX15" fmla="*/ 1868310 w 4214524"/>
                  <a:gd name="connsiteY15" fmla="*/ 2644760 h 2780507"/>
                  <a:gd name="connsiteX16" fmla="*/ 1182504 w 4214524"/>
                  <a:gd name="connsiteY16" fmla="*/ 2663804 h 2780507"/>
                  <a:gd name="connsiteX17" fmla="*/ 739228 w 4214524"/>
                  <a:gd name="connsiteY17" fmla="*/ 2670774 h 2780507"/>
                  <a:gd name="connsiteX18" fmla="*/ 405853 w 4214524"/>
                  <a:gd name="connsiteY18" fmla="*/ 2480274 h 2780507"/>
                  <a:gd name="connsiteX19" fmla="*/ 182379 w 4214524"/>
                  <a:gd name="connsiteY19" fmla="*/ 1949441 h 2780507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25228 w 4214524"/>
                  <a:gd name="connsiteY13" fmla="*/ 271839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25228 w 4214524"/>
                  <a:gd name="connsiteY13" fmla="*/ 271839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25228 w 4214524"/>
                  <a:gd name="connsiteY13" fmla="*/ 271839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25228 w 4214524"/>
                  <a:gd name="connsiteY13" fmla="*/ 271839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25228 w 4214524"/>
                  <a:gd name="connsiteY13" fmla="*/ 271839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14524"/>
                  <a:gd name="connsiteY0" fmla="*/ 1949441 h 2858900"/>
                  <a:gd name="connsiteX1" fmla="*/ 158204 w 4214524"/>
                  <a:gd name="connsiteY1" fmla="*/ 1146774 h 2858900"/>
                  <a:gd name="connsiteX2" fmla="*/ 1420635 w 4214524"/>
                  <a:gd name="connsiteY2" fmla="*/ 215885 h 2858900"/>
                  <a:gd name="connsiteX3" fmla="*/ 2339429 w 4214524"/>
                  <a:gd name="connsiteY3" fmla="*/ 79974 h 2858900"/>
                  <a:gd name="connsiteX4" fmla="*/ 2768054 w 4214524"/>
                  <a:gd name="connsiteY4" fmla="*/ 79974 h 2858900"/>
                  <a:gd name="connsiteX5" fmla="*/ 3101429 w 4214524"/>
                  <a:gd name="connsiteY5" fmla="*/ 184749 h 2858900"/>
                  <a:gd name="connsiteX6" fmla="*/ 3539579 w 4214524"/>
                  <a:gd name="connsiteY6" fmla="*/ 346674 h 2858900"/>
                  <a:gd name="connsiteX7" fmla="*/ 3935223 w 4214524"/>
                  <a:gd name="connsiteY7" fmla="*/ 701660 h 2858900"/>
                  <a:gd name="connsiteX8" fmla="*/ 4192404 w 4214524"/>
                  <a:gd name="connsiteY8" fmla="*/ 1149341 h 2858900"/>
                  <a:gd name="connsiteX9" fmla="*/ 4187278 w 4214524"/>
                  <a:gd name="connsiteY9" fmla="*/ 1661124 h 2858900"/>
                  <a:gd name="connsiteX10" fmla="*/ 4011429 w 4214524"/>
                  <a:gd name="connsiteY10" fmla="*/ 2130404 h 2858900"/>
                  <a:gd name="connsiteX11" fmla="*/ 3853903 w 4214524"/>
                  <a:gd name="connsiteY11" fmla="*/ 2404074 h 2858900"/>
                  <a:gd name="connsiteX12" fmla="*/ 3563748 w 4214524"/>
                  <a:gd name="connsiteY12" fmla="*/ 2644760 h 2858900"/>
                  <a:gd name="connsiteX13" fmla="*/ 3006178 w 4214524"/>
                  <a:gd name="connsiteY13" fmla="*/ 2699349 h 2858900"/>
                  <a:gd name="connsiteX14" fmla="*/ 2558503 w 4214524"/>
                  <a:gd name="connsiteY14" fmla="*/ 2718399 h 2858900"/>
                  <a:gd name="connsiteX15" fmla="*/ 1868310 w 4214524"/>
                  <a:gd name="connsiteY15" fmla="*/ 2644760 h 2858900"/>
                  <a:gd name="connsiteX16" fmla="*/ 1182504 w 4214524"/>
                  <a:gd name="connsiteY16" fmla="*/ 2663804 h 2858900"/>
                  <a:gd name="connsiteX17" fmla="*/ 739228 w 4214524"/>
                  <a:gd name="connsiteY17" fmla="*/ 2670774 h 2858900"/>
                  <a:gd name="connsiteX18" fmla="*/ 405853 w 4214524"/>
                  <a:gd name="connsiteY18" fmla="*/ 2480274 h 2858900"/>
                  <a:gd name="connsiteX19" fmla="*/ 182379 w 4214524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3935223 w 4268773"/>
                  <a:gd name="connsiteY7" fmla="*/ 7016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49441 h 2858900"/>
                  <a:gd name="connsiteX1" fmla="*/ 158204 w 4268773"/>
                  <a:gd name="connsiteY1" fmla="*/ 1146774 h 2858900"/>
                  <a:gd name="connsiteX2" fmla="*/ 1420635 w 4268773"/>
                  <a:gd name="connsiteY2" fmla="*/ 215885 h 2858900"/>
                  <a:gd name="connsiteX3" fmla="*/ 2339429 w 4268773"/>
                  <a:gd name="connsiteY3" fmla="*/ 79974 h 2858900"/>
                  <a:gd name="connsiteX4" fmla="*/ 2768054 w 4268773"/>
                  <a:gd name="connsiteY4" fmla="*/ 79974 h 2858900"/>
                  <a:gd name="connsiteX5" fmla="*/ 3101429 w 4268773"/>
                  <a:gd name="connsiteY5" fmla="*/ 184749 h 2858900"/>
                  <a:gd name="connsiteX6" fmla="*/ 3539579 w 4268773"/>
                  <a:gd name="connsiteY6" fmla="*/ 346674 h 2858900"/>
                  <a:gd name="connsiteX7" fmla="*/ 4005073 w 4268773"/>
                  <a:gd name="connsiteY7" fmla="*/ 739760 h 2858900"/>
                  <a:gd name="connsiteX8" fmla="*/ 4192404 w 4268773"/>
                  <a:gd name="connsiteY8" fmla="*/ 1149341 h 2858900"/>
                  <a:gd name="connsiteX9" fmla="*/ 4187278 w 4268773"/>
                  <a:gd name="connsiteY9" fmla="*/ 1661124 h 2858900"/>
                  <a:gd name="connsiteX10" fmla="*/ 4011429 w 4268773"/>
                  <a:gd name="connsiteY10" fmla="*/ 2130404 h 2858900"/>
                  <a:gd name="connsiteX11" fmla="*/ 3853903 w 4268773"/>
                  <a:gd name="connsiteY11" fmla="*/ 2404074 h 2858900"/>
                  <a:gd name="connsiteX12" fmla="*/ 3563748 w 4268773"/>
                  <a:gd name="connsiteY12" fmla="*/ 2644760 h 2858900"/>
                  <a:gd name="connsiteX13" fmla="*/ 3006178 w 4268773"/>
                  <a:gd name="connsiteY13" fmla="*/ 2699349 h 2858900"/>
                  <a:gd name="connsiteX14" fmla="*/ 2558503 w 4268773"/>
                  <a:gd name="connsiteY14" fmla="*/ 2718399 h 2858900"/>
                  <a:gd name="connsiteX15" fmla="*/ 1868310 w 4268773"/>
                  <a:gd name="connsiteY15" fmla="*/ 2644760 h 2858900"/>
                  <a:gd name="connsiteX16" fmla="*/ 1182504 w 4268773"/>
                  <a:gd name="connsiteY16" fmla="*/ 2663804 h 2858900"/>
                  <a:gd name="connsiteX17" fmla="*/ 739228 w 4268773"/>
                  <a:gd name="connsiteY17" fmla="*/ 2670774 h 2858900"/>
                  <a:gd name="connsiteX18" fmla="*/ 405853 w 4268773"/>
                  <a:gd name="connsiteY18" fmla="*/ 2480274 h 2858900"/>
                  <a:gd name="connsiteX19" fmla="*/ 182379 w 4268773"/>
                  <a:gd name="connsiteY19" fmla="*/ 1949441 h 2858900"/>
                  <a:gd name="connsiteX0" fmla="*/ 182379 w 4268773"/>
                  <a:gd name="connsiteY0" fmla="*/ 1967493 h 2876952"/>
                  <a:gd name="connsiteX1" fmla="*/ 158204 w 4268773"/>
                  <a:gd name="connsiteY1" fmla="*/ 1164826 h 2876952"/>
                  <a:gd name="connsiteX2" fmla="*/ 1420635 w 4268773"/>
                  <a:gd name="connsiteY2" fmla="*/ 233937 h 2876952"/>
                  <a:gd name="connsiteX3" fmla="*/ 2339429 w 4268773"/>
                  <a:gd name="connsiteY3" fmla="*/ 98026 h 2876952"/>
                  <a:gd name="connsiteX4" fmla="*/ 2768054 w 4268773"/>
                  <a:gd name="connsiteY4" fmla="*/ 98026 h 2876952"/>
                  <a:gd name="connsiteX5" fmla="*/ 3101429 w 4268773"/>
                  <a:gd name="connsiteY5" fmla="*/ 202801 h 2876952"/>
                  <a:gd name="connsiteX6" fmla="*/ 3539579 w 4268773"/>
                  <a:gd name="connsiteY6" fmla="*/ 364726 h 2876952"/>
                  <a:gd name="connsiteX7" fmla="*/ 4005073 w 4268773"/>
                  <a:gd name="connsiteY7" fmla="*/ 757812 h 2876952"/>
                  <a:gd name="connsiteX8" fmla="*/ 4192404 w 4268773"/>
                  <a:gd name="connsiteY8" fmla="*/ 1167393 h 2876952"/>
                  <a:gd name="connsiteX9" fmla="*/ 4187278 w 4268773"/>
                  <a:gd name="connsiteY9" fmla="*/ 1679176 h 2876952"/>
                  <a:gd name="connsiteX10" fmla="*/ 4011429 w 4268773"/>
                  <a:gd name="connsiteY10" fmla="*/ 2148456 h 2876952"/>
                  <a:gd name="connsiteX11" fmla="*/ 3853903 w 4268773"/>
                  <a:gd name="connsiteY11" fmla="*/ 2422126 h 2876952"/>
                  <a:gd name="connsiteX12" fmla="*/ 3563748 w 4268773"/>
                  <a:gd name="connsiteY12" fmla="*/ 2662812 h 2876952"/>
                  <a:gd name="connsiteX13" fmla="*/ 3006178 w 4268773"/>
                  <a:gd name="connsiteY13" fmla="*/ 2717401 h 2876952"/>
                  <a:gd name="connsiteX14" fmla="*/ 2558503 w 4268773"/>
                  <a:gd name="connsiteY14" fmla="*/ 2736451 h 2876952"/>
                  <a:gd name="connsiteX15" fmla="*/ 1868310 w 4268773"/>
                  <a:gd name="connsiteY15" fmla="*/ 2662812 h 2876952"/>
                  <a:gd name="connsiteX16" fmla="*/ 1182504 w 4268773"/>
                  <a:gd name="connsiteY16" fmla="*/ 2681856 h 2876952"/>
                  <a:gd name="connsiteX17" fmla="*/ 739228 w 4268773"/>
                  <a:gd name="connsiteY17" fmla="*/ 2688826 h 2876952"/>
                  <a:gd name="connsiteX18" fmla="*/ 405853 w 4268773"/>
                  <a:gd name="connsiteY18" fmla="*/ 2498326 h 2876952"/>
                  <a:gd name="connsiteX19" fmla="*/ 182379 w 4268773"/>
                  <a:gd name="connsiteY19" fmla="*/ 1967493 h 2876952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1420635 w 4268773"/>
                  <a:gd name="connsiteY2" fmla="*/ 249026 h 2892041"/>
                  <a:gd name="connsiteX3" fmla="*/ 2339429 w 4268773"/>
                  <a:gd name="connsiteY3" fmla="*/ 113115 h 2892041"/>
                  <a:gd name="connsiteX4" fmla="*/ 2768054 w 4268773"/>
                  <a:gd name="connsiteY4" fmla="*/ 113115 h 2892041"/>
                  <a:gd name="connsiteX5" fmla="*/ 3101429 w 4268773"/>
                  <a:gd name="connsiteY5" fmla="*/ 217890 h 2892041"/>
                  <a:gd name="connsiteX6" fmla="*/ 3539579 w 4268773"/>
                  <a:gd name="connsiteY6" fmla="*/ 379815 h 2892041"/>
                  <a:gd name="connsiteX7" fmla="*/ 4005073 w 4268773"/>
                  <a:gd name="connsiteY7" fmla="*/ 772901 h 2892041"/>
                  <a:gd name="connsiteX8" fmla="*/ 4192404 w 4268773"/>
                  <a:gd name="connsiteY8" fmla="*/ 1182482 h 2892041"/>
                  <a:gd name="connsiteX9" fmla="*/ 4187278 w 4268773"/>
                  <a:gd name="connsiteY9" fmla="*/ 1694265 h 2892041"/>
                  <a:gd name="connsiteX10" fmla="*/ 4011429 w 4268773"/>
                  <a:gd name="connsiteY10" fmla="*/ 2163545 h 2892041"/>
                  <a:gd name="connsiteX11" fmla="*/ 3853903 w 4268773"/>
                  <a:gd name="connsiteY11" fmla="*/ 2437215 h 2892041"/>
                  <a:gd name="connsiteX12" fmla="*/ 3563748 w 4268773"/>
                  <a:gd name="connsiteY12" fmla="*/ 2677901 h 2892041"/>
                  <a:gd name="connsiteX13" fmla="*/ 3006178 w 4268773"/>
                  <a:gd name="connsiteY13" fmla="*/ 2732490 h 2892041"/>
                  <a:gd name="connsiteX14" fmla="*/ 2558503 w 4268773"/>
                  <a:gd name="connsiteY14" fmla="*/ 2751540 h 2892041"/>
                  <a:gd name="connsiteX15" fmla="*/ 1868310 w 4268773"/>
                  <a:gd name="connsiteY15" fmla="*/ 2677901 h 2892041"/>
                  <a:gd name="connsiteX16" fmla="*/ 1182504 w 4268773"/>
                  <a:gd name="connsiteY16" fmla="*/ 2696945 h 2892041"/>
                  <a:gd name="connsiteX17" fmla="*/ 739228 w 4268773"/>
                  <a:gd name="connsiteY17" fmla="*/ 2703915 h 2892041"/>
                  <a:gd name="connsiteX18" fmla="*/ 405853 w 4268773"/>
                  <a:gd name="connsiteY18" fmla="*/ 2513415 h 2892041"/>
                  <a:gd name="connsiteX19" fmla="*/ 182379 w 4268773"/>
                  <a:gd name="connsiteY19" fmla="*/ 1982582 h 2892041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1420635 w 4268773"/>
                  <a:gd name="connsiteY2" fmla="*/ 249026 h 2892041"/>
                  <a:gd name="connsiteX3" fmla="*/ 2339429 w 4268773"/>
                  <a:gd name="connsiteY3" fmla="*/ 113115 h 2892041"/>
                  <a:gd name="connsiteX4" fmla="*/ 2768054 w 4268773"/>
                  <a:gd name="connsiteY4" fmla="*/ 113115 h 2892041"/>
                  <a:gd name="connsiteX5" fmla="*/ 3101429 w 4268773"/>
                  <a:gd name="connsiteY5" fmla="*/ 217890 h 2892041"/>
                  <a:gd name="connsiteX6" fmla="*/ 3539579 w 4268773"/>
                  <a:gd name="connsiteY6" fmla="*/ 379815 h 2892041"/>
                  <a:gd name="connsiteX7" fmla="*/ 4005073 w 4268773"/>
                  <a:gd name="connsiteY7" fmla="*/ 772901 h 2892041"/>
                  <a:gd name="connsiteX8" fmla="*/ 4192404 w 4268773"/>
                  <a:gd name="connsiteY8" fmla="*/ 1182482 h 2892041"/>
                  <a:gd name="connsiteX9" fmla="*/ 4187278 w 4268773"/>
                  <a:gd name="connsiteY9" fmla="*/ 1694265 h 2892041"/>
                  <a:gd name="connsiteX10" fmla="*/ 4011429 w 4268773"/>
                  <a:gd name="connsiteY10" fmla="*/ 2163545 h 2892041"/>
                  <a:gd name="connsiteX11" fmla="*/ 3853903 w 4268773"/>
                  <a:gd name="connsiteY11" fmla="*/ 2437215 h 2892041"/>
                  <a:gd name="connsiteX12" fmla="*/ 3563748 w 4268773"/>
                  <a:gd name="connsiteY12" fmla="*/ 2677901 h 2892041"/>
                  <a:gd name="connsiteX13" fmla="*/ 3006178 w 4268773"/>
                  <a:gd name="connsiteY13" fmla="*/ 2732490 h 2892041"/>
                  <a:gd name="connsiteX14" fmla="*/ 2558503 w 4268773"/>
                  <a:gd name="connsiteY14" fmla="*/ 2751540 h 2892041"/>
                  <a:gd name="connsiteX15" fmla="*/ 1868310 w 4268773"/>
                  <a:gd name="connsiteY15" fmla="*/ 2677901 h 2892041"/>
                  <a:gd name="connsiteX16" fmla="*/ 1182504 w 4268773"/>
                  <a:gd name="connsiteY16" fmla="*/ 2696945 h 2892041"/>
                  <a:gd name="connsiteX17" fmla="*/ 739228 w 4268773"/>
                  <a:gd name="connsiteY17" fmla="*/ 2703915 h 2892041"/>
                  <a:gd name="connsiteX18" fmla="*/ 405853 w 4268773"/>
                  <a:gd name="connsiteY18" fmla="*/ 2513415 h 2892041"/>
                  <a:gd name="connsiteX19" fmla="*/ 182379 w 4268773"/>
                  <a:gd name="connsiteY19" fmla="*/ 1982582 h 2892041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1420635 w 4268773"/>
                  <a:gd name="connsiteY2" fmla="*/ 249026 h 2892041"/>
                  <a:gd name="connsiteX3" fmla="*/ 2339429 w 4268773"/>
                  <a:gd name="connsiteY3" fmla="*/ 113115 h 2892041"/>
                  <a:gd name="connsiteX4" fmla="*/ 2768054 w 4268773"/>
                  <a:gd name="connsiteY4" fmla="*/ 113115 h 2892041"/>
                  <a:gd name="connsiteX5" fmla="*/ 3101429 w 4268773"/>
                  <a:gd name="connsiteY5" fmla="*/ 217890 h 2892041"/>
                  <a:gd name="connsiteX6" fmla="*/ 3539579 w 4268773"/>
                  <a:gd name="connsiteY6" fmla="*/ 379815 h 2892041"/>
                  <a:gd name="connsiteX7" fmla="*/ 4005073 w 4268773"/>
                  <a:gd name="connsiteY7" fmla="*/ 772901 h 2892041"/>
                  <a:gd name="connsiteX8" fmla="*/ 4192404 w 4268773"/>
                  <a:gd name="connsiteY8" fmla="*/ 1182482 h 2892041"/>
                  <a:gd name="connsiteX9" fmla="*/ 4187278 w 4268773"/>
                  <a:gd name="connsiteY9" fmla="*/ 1694265 h 2892041"/>
                  <a:gd name="connsiteX10" fmla="*/ 4011429 w 4268773"/>
                  <a:gd name="connsiteY10" fmla="*/ 2163545 h 2892041"/>
                  <a:gd name="connsiteX11" fmla="*/ 3853903 w 4268773"/>
                  <a:gd name="connsiteY11" fmla="*/ 2437215 h 2892041"/>
                  <a:gd name="connsiteX12" fmla="*/ 3563748 w 4268773"/>
                  <a:gd name="connsiteY12" fmla="*/ 2677901 h 2892041"/>
                  <a:gd name="connsiteX13" fmla="*/ 3006178 w 4268773"/>
                  <a:gd name="connsiteY13" fmla="*/ 2732490 h 2892041"/>
                  <a:gd name="connsiteX14" fmla="*/ 2558503 w 4268773"/>
                  <a:gd name="connsiteY14" fmla="*/ 2751540 h 2892041"/>
                  <a:gd name="connsiteX15" fmla="*/ 1868310 w 4268773"/>
                  <a:gd name="connsiteY15" fmla="*/ 2677901 h 2892041"/>
                  <a:gd name="connsiteX16" fmla="*/ 1182504 w 4268773"/>
                  <a:gd name="connsiteY16" fmla="*/ 2696945 h 2892041"/>
                  <a:gd name="connsiteX17" fmla="*/ 739228 w 4268773"/>
                  <a:gd name="connsiteY17" fmla="*/ 2703915 h 2892041"/>
                  <a:gd name="connsiteX18" fmla="*/ 405853 w 4268773"/>
                  <a:gd name="connsiteY18" fmla="*/ 2513415 h 2892041"/>
                  <a:gd name="connsiteX19" fmla="*/ 182379 w 4268773"/>
                  <a:gd name="connsiteY19" fmla="*/ 1982582 h 2892041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1420635 w 4268773"/>
                  <a:gd name="connsiteY2" fmla="*/ 249026 h 2892041"/>
                  <a:gd name="connsiteX3" fmla="*/ 2339429 w 4268773"/>
                  <a:gd name="connsiteY3" fmla="*/ 113115 h 2892041"/>
                  <a:gd name="connsiteX4" fmla="*/ 2768054 w 4268773"/>
                  <a:gd name="connsiteY4" fmla="*/ 113115 h 2892041"/>
                  <a:gd name="connsiteX5" fmla="*/ 3101429 w 4268773"/>
                  <a:gd name="connsiteY5" fmla="*/ 217890 h 2892041"/>
                  <a:gd name="connsiteX6" fmla="*/ 3539579 w 4268773"/>
                  <a:gd name="connsiteY6" fmla="*/ 379815 h 2892041"/>
                  <a:gd name="connsiteX7" fmla="*/ 4005073 w 4268773"/>
                  <a:gd name="connsiteY7" fmla="*/ 772901 h 2892041"/>
                  <a:gd name="connsiteX8" fmla="*/ 4192404 w 4268773"/>
                  <a:gd name="connsiteY8" fmla="*/ 1182482 h 2892041"/>
                  <a:gd name="connsiteX9" fmla="*/ 4187278 w 4268773"/>
                  <a:gd name="connsiteY9" fmla="*/ 1694265 h 2892041"/>
                  <a:gd name="connsiteX10" fmla="*/ 4011429 w 4268773"/>
                  <a:gd name="connsiteY10" fmla="*/ 2163545 h 2892041"/>
                  <a:gd name="connsiteX11" fmla="*/ 3853903 w 4268773"/>
                  <a:gd name="connsiteY11" fmla="*/ 2437215 h 2892041"/>
                  <a:gd name="connsiteX12" fmla="*/ 3563748 w 4268773"/>
                  <a:gd name="connsiteY12" fmla="*/ 2677901 h 2892041"/>
                  <a:gd name="connsiteX13" fmla="*/ 3006178 w 4268773"/>
                  <a:gd name="connsiteY13" fmla="*/ 2732490 h 2892041"/>
                  <a:gd name="connsiteX14" fmla="*/ 2558503 w 4268773"/>
                  <a:gd name="connsiteY14" fmla="*/ 2751540 h 2892041"/>
                  <a:gd name="connsiteX15" fmla="*/ 1868310 w 4268773"/>
                  <a:gd name="connsiteY15" fmla="*/ 2677901 h 2892041"/>
                  <a:gd name="connsiteX16" fmla="*/ 1182504 w 4268773"/>
                  <a:gd name="connsiteY16" fmla="*/ 2696945 h 2892041"/>
                  <a:gd name="connsiteX17" fmla="*/ 739228 w 4268773"/>
                  <a:gd name="connsiteY17" fmla="*/ 2703915 h 2892041"/>
                  <a:gd name="connsiteX18" fmla="*/ 405853 w 4268773"/>
                  <a:gd name="connsiteY18" fmla="*/ 2513415 h 2892041"/>
                  <a:gd name="connsiteX19" fmla="*/ 182379 w 4268773"/>
                  <a:gd name="connsiteY19" fmla="*/ 1982582 h 2892041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1420635 w 4268773"/>
                  <a:gd name="connsiteY2" fmla="*/ 249026 h 2892041"/>
                  <a:gd name="connsiteX3" fmla="*/ 2339429 w 4268773"/>
                  <a:gd name="connsiteY3" fmla="*/ 113115 h 2892041"/>
                  <a:gd name="connsiteX4" fmla="*/ 2768054 w 4268773"/>
                  <a:gd name="connsiteY4" fmla="*/ 113115 h 2892041"/>
                  <a:gd name="connsiteX5" fmla="*/ 3101429 w 4268773"/>
                  <a:gd name="connsiteY5" fmla="*/ 217890 h 2892041"/>
                  <a:gd name="connsiteX6" fmla="*/ 3539579 w 4268773"/>
                  <a:gd name="connsiteY6" fmla="*/ 379815 h 2892041"/>
                  <a:gd name="connsiteX7" fmla="*/ 4005073 w 4268773"/>
                  <a:gd name="connsiteY7" fmla="*/ 772901 h 2892041"/>
                  <a:gd name="connsiteX8" fmla="*/ 4192404 w 4268773"/>
                  <a:gd name="connsiteY8" fmla="*/ 1182482 h 2892041"/>
                  <a:gd name="connsiteX9" fmla="*/ 4187278 w 4268773"/>
                  <a:gd name="connsiteY9" fmla="*/ 1694265 h 2892041"/>
                  <a:gd name="connsiteX10" fmla="*/ 4011429 w 4268773"/>
                  <a:gd name="connsiteY10" fmla="*/ 2163545 h 2892041"/>
                  <a:gd name="connsiteX11" fmla="*/ 3853903 w 4268773"/>
                  <a:gd name="connsiteY11" fmla="*/ 2437215 h 2892041"/>
                  <a:gd name="connsiteX12" fmla="*/ 3563748 w 4268773"/>
                  <a:gd name="connsiteY12" fmla="*/ 2677901 h 2892041"/>
                  <a:gd name="connsiteX13" fmla="*/ 3006178 w 4268773"/>
                  <a:gd name="connsiteY13" fmla="*/ 2732490 h 2892041"/>
                  <a:gd name="connsiteX14" fmla="*/ 2558503 w 4268773"/>
                  <a:gd name="connsiteY14" fmla="*/ 2751540 h 2892041"/>
                  <a:gd name="connsiteX15" fmla="*/ 1868310 w 4268773"/>
                  <a:gd name="connsiteY15" fmla="*/ 2677901 h 2892041"/>
                  <a:gd name="connsiteX16" fmla="*/ 1182504 w 4268773"/>
                  <a:gd name="connsiteY16" fmla="*/ 2696945 h 2892041"/>
                  <a:gd name="connsiteX17" fmla="*/ 739228 w 4268773"/>
                  <a:gd name="connsiteY17" fmla="*/ 2703915 h 2892041"/>
                  <a:gd name="connsiteX18" fmla="*/ 405853 w 4268773"/>
                  <a:gd name="connsiteY18" fmla="*/ 2513415 h 2892041"/>
                  <a:gd name="connsiteX19" fmla="*/ 182379 w 4268773"/>
                  <a:gd name="connsiteY19" fmla="*/ 1982582 h 2892041"/>
                  <a:gd name="connsiteX0" fmla="*/ 182379 w 4268773"/>
                  <a:gd name="connsiteY0" fmla="*/ 1982582 h 2892041"/>
                  <a:gd name="connsiteX1" fmla="*/ 158204 w 4268773"/>
                  <a:gd name="connsiteY1" fmla="*/ 1179915 h 2892041"/>
                  <a:gd name="connsiteX2" fmla="*/ 426921 w 4268773"/>
                  <a:gd name="connsiteY2" fmla="*/ 690658 h 2892041"/>
                  <a:gd name="connsiteX3" fmla="*/ 1420635 w 4268773"/>
                  <a:gd name="connsiteY3" fmla="*/ 249026 h 2892041"/>
                  <a:gd name="connsiteX4" fmla="*/ 2339429 w 4268773"/>
                  <a:gd name="connsiteY4" fmla="*/ 113115 h 2892041"/>
                  <a:gd name="connsiteX5" fmla="*/ 2768054 w 4268773"/>
                  <a:gd name="connsiteY5" fmla="*/ 113115 h 2892041"/>
                  <a:gd name="connsiteX6" fmla="*/ 3101429 w 4268773"/>
                  <a:gd name="connsiteY6" fmla="*/ 217890 h 2892041"/>
                  <a:gd name="connsiteX7" fmla="*/ 3539579 w 4268773"/>
                  <a:gd name="connsiteY7" fmla="*/ 379815 h 2892041"/>
                  <a:gd name="connsiteX8" fmla="*/ 4005073 w 4268773"/>
                  <a:gd name="connsiteY8" fmla="*/ 772901 h 2892041"/>
                  <a:gd name="connsiteX9" fmla="*/ 4192404 w 4268773"/>
                  <a:gd name="connsiteY9" fmla="*/ 1182482 h 2892041"/>
                  <a:gd name="connsiteX10" fmla="*/ 4187278 w 4268773"/>
                  <a:gd name="connsiteY10" fmla="*/ 1694265 h 2892041"/>
                  <a:gd name="connsiteX11" fmla="*/ 4011429 w 4268773"/>
                  <a:gd name="connsiteY11" fmla="*/ 2163545 h 2892041"/>
                  <a:gd name="connsiteX12" fmla="*/ 3853903 w 4268773"/>
                  <a:gd name="connsiteY12" fmla="*/ 2437215 h 2892041"/>
                  <a:gd name="connsiteX13" fmla="*/ 3563748 w 4268773"/>
                  <a:gd name="connsiteY13" fmla="*/ 2677901 h 2892041"/>
                  <a:gd name="connsiteX14" fmla="*/ 3006178 w 4268773"/>
                  <a:gd name="connsiteY14" fmla="*/ 2732490 h 2892041"/>
                  <a:gd name="connsiteX15" fmla="*/ 2558503 w 4268773"/>
                  <a:gd name="connsiteY15" fmla="*/ 2751540 h 2892041"/>
                  <a:gd name="connsiteX16" fmla="*/ 1868310 w 4268773"/>
                  <a:gd name="connsiteY16" fmla="*/ 2677901 h 2892041"/>
                  <a:gd name="connsiteX17" fmla="*/ 1182504 w 4268773"/>
                  <a:gd name="connsiteY17" fmla="*/ 2696945 h 2892041"/>
                  <a:gd name="connsiteX18" fmla="*/ 739228 w 4268773"/>
                  <a:gd name="connsiteY18" fmla="*/ 2703915 h 2892041"/>
                  <a:gd name="connsiteX19" fmla="*/ 405853 w 4268773"/>
                  <a:gd name="connsiteY19" fmla="*/ 2513415 h 2892041"/>
                  <a:gd name="connsiteX20" fmla="*/ 182379 w 4268773"/>
                  <a:gd name="connsiteY20" fmla="*/ 1982582 h 289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268773" h="2892041">
                    <a:moveTo>
                      <a:pt x="182379" y="1982582"/>
                    </a:moveTo>
                    <a:cubicBezTo>
                      <a:pt x="27537" y="1869444"/>
                      <a:pt x="-124372" y="1411691"/>
                      <a:pt x="158204" y="1179915"/>
                    </a:cubicBezTo>
                    <a:cubicBezTo>
                      <a:pt x="198961" y="1008628"/>
                      <a:pt x="216516" y="845806"/>
                      <a:pt x="426921" y="690658"/>
                    </a:cubicBezTo>
                    <a:cubicBezTo>
                      <a:pt x="637326" y="535510"/>
                      <a:pt x="1101884" y="389316"/>
                      <a:pt x="1420635" y="249026"/>
                    </a:cubicBezTo>
                    <a:cubicBezTo>
                      <a:pt x="1714200" y="292622"/>
                      <a:pt x="2045864" y="-140031"/>
                      <a:pt x="2339429" y="113115"/>
                    </a:cubicBezTo>
                    <a:cubicBezTo>
                      <a:pt x="2406104" y="87715"/>
                      <a:pt x="2599779" y="-128185"/>
                      <a:pt x="2768054" y="113115"/>
                    </a:cubicBezTo>
                    <a:cubicBezTo>
                      <a:pt x="2834729" y="84540"/>
                      <a:pt x="3034754" y="30565"/>
                      <a:pt x="3101429" y="217890"/>
                    </a:cubicBezTo>
                    <a:cubicBezTo>
                      <a:pt x="3145879" y="224240"/>
                      <a:pt x="3482429" y="30565"/>
                      <a:pt x="3539579" y="379815"/>
                    </a:cubicBezTo>
                    <a:cubicBezTo>
                      <a:pt x="3675694" y="339394"/>
                      <a:pt x="4002308" y="337072"/>
                      <a:pt x="4005073" y="772901"/>
                    </a:cubicBezTo>
                    <a:cubicBezTo>
                      <a:pt x="4178673" y="772901"/>
                      <a:pt x="4192404" y="1008882"/>
                      <a:pt x="4192404" y="1182482"/>
                    </a:cubicBezTo>
                    <a:cubicBezTo>
                      <a:pt x="4220126" y="1340805"/>
                      <a:pt x="4352378" y="1492655"/>
                      <a:pt x="4187278" y="1694265"/>
                    </a:cubicBezTo>
                    <a:cubicBezTo>
                      <a:pt x="4149178" y="1857775"/>
                      <a:pt x="4190817" y="2058770"/>
                      <a:pt x="4011429" y="2163545"/>
                    </a:cubicBezTo>
                    <a:cubicBezTo>
                      <a:pt x="4022542" y="2281020"/>
                      <a:pt x="4044404" y="2419752"/>
                      <a:pt x="3853903" y="2437215"/>
                    </a:cubicBezTo>
                    <a:cubicBezTo>
                      <a:pt x="3853902" y="2505478"/>
                      <a:pt x="3835211" y="2754101"/>
                      <a:pt x="3563748" y="2677901"/>
                    </a:cubicBezTo>
                    <a:cubicBezTo>
                      <a:pt x="3514536" y="2811251"/>
                      <a:pt x="3270556" y="2913892"/>
                      <a:pt x="3006178" y="2732490"/>
                    </a:cubicBezTo>
                    <a:cubicBezTo>
                      <a:pt x="2900550" y="2798738"/>
                      <a:pt x="2694173" y="2987651"/>
                      <a:pt x="2558503" y="2751540"/>
                    </a:cubicBezTo>
                    <a:cubicBezTo>
                      <a:pt x="2308533" y="2985329"/>
                      <a:pt x="1930956" y="2829875"/>
                      <a:pt x="1868310" y="2677901"/>
                    </a:cubicBezTo>
                    <a:cubicBezTo>
                      <a:pt x="1713760" y="3039851"/>
                      <a:pt x="1182504" y="2870545"/>
                      <a:pt x="1182504" y="2696945"/>
                    </a:cubicBezTo>
                    <a:cubicBezTo>
                      <a:pt x="1091161" y="2753668"/>
                      <a:pt x="867815" y="2924575"/>
                      <a:pt x="739228" y="2703915"/>
                    </a:cubicBezTo>
                    <a:cubicBezTo>
                      <a:pt x="609786" y="2703489"/>
                      <a:pt x="435161" y="2754287"/>
                      <a:pt x="405853" y="2513415"/>
                    </a:cubicBezTo>
                    <a:cubicBezTo>
                      <a:pt x="198745" y="2520193"/>
                      <a:pt x="-36696" y="2317544"/>
                      <a:pt x="182379" y="198258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38D4B471-6CE4-2F95-52C4-8479C94318E5}"/>
                  </a:ext>
                </a:extLst>
              </p:cNvPr>
              <p:cNvSpPr/>
              <p:nvPr/>
            </p:nvSpPr>
            <p:spPr>
              <a:xfrm rot="20867421">
                <a:off x="4614966" y="3765019"/>
                <a:ext cx="336551" cy="5031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9272510E-82A8-1862-ADEF-A2FA0A20C35B}"/>
                  </a:ext>
                </a:extLst>
              </p:cNvPr>
              <p:cNvSpPr/>
              <p:nvPr/>
            </p:nvSpPr>
            <p:spPr>
              <a:xfrm rot="1123046">
                <a:off x="6647047" y="3758527"/>
                <a:ext cx="336551" cy="5031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Rectangle 2">
                <a:extLst>
                  <a:ext uri="{FF2B5EF4-FFF2-40B4-BE49-F238E27FC236}">
                    <a16:creationId xmlns:a16="http://schemas.microsoft.com/office/drawing/2014/main" id="{0220CD56-623A-7B59-CA6D-433DCEC10CBD}"/>
                  </a:ext>
                </a:extLst>
              </p:cNvPr>
              <p:cNvSpPr/>
              <p:nvPr/>
            </p:nvSpPr>
            <p:spPr>
              <a:xfrm>
                <a:off x="6669572" y="3450214"/>
                <a:ext cx="436641" cy="503100"/>
              </a:xfrm>
              <a:custGeom>
                <a:avLst/>
                <a:gdLst>
                  <a:gd name="connsiteX0" fmla="*/ 0 w 200025"/>
                  <a:gd name="connsiteY0" fmla="*/ 0 h 180975"/>
                  <a:gd name="connsiteX1" fmla="*/ 200025 w 200025"/>
                  <a:gd name="connsiteY1" fmla="*/ 0 h 180975"/>
                  <a:gd name="connsiteX2" fmla="*/ 200025 w 200025"/>
                  <a:gd name="connsiteY2" fmla="*/ 180975 h 180975"/>
                  <a:gd name="connsiteX3" fmla="*/ 0 w 200025"/>
                  <a:gd name="connsiteY3" fmla="*/ 180975 h 180975"/>
                  <a:gd name="connsiteX4" fmla="*/ 0 w 200025"/>
                  <a:gd name="connsiteY4" fmla="*/ 0 h 180975"/>
                  <a:gd name="connsiteX0" fmla="*/ 0 w 552450"/>
                  <a:gd name="connsiteY0" fmla="*/ 0 h 628650"/>
                  <a:gd name="connsiteX1" fmla="*/ 200025 w 552450"/>
                  <a:gd name="connsiteY1" fmla="*/ 0 h 628650"/>
                  <a:gd name="connsiteX2" fmla="*/ 552450 w 552450"/>
                  <a:gd name="connsiteY2" fmla="*/ 628650 h 628650"/>
                  <a:gd name="connsiteX3" fmla="*/ 0 w 552450"/>
                  <a:gd name="connsiteY3" fmla="*/ 180975 h 628650"/>
                  <a:gd name="connsiteX4" fmla="*/ 0 w 552450"/>
                  <a:gd name="connsiteY4" fmla="*/ 0 h 628650"/>
                  <a:gd name="connsiteX0" fmla="*/ 0 w 563513"/>
                  <a:gd name="connsiteY0" fmla="*/ 0 h 628650"/>
                  <a:gd name="connsiteX1" fmla="*/ 200025 w 563513"/>
                  <a:gd name="connsiteY1" fmla="*/ 0 h 628650"/>
                  <a:gd name="connsiteX2" fmla="*/ 552450 w 563513"/>
                  <a:gd name="connsiteY2" fmla="*/ 628650 h 628650"/>
                  <a:gd name="connsiteX3" fmla="*/ 0 w 563513"/>
                  <a:gd name="connsiteY3" fmla="*/ 180975 h 628650"/>
                  <a:gd name="connsiteX4" fmla="*/ 0 w 563513"/>
                  <a:gd name="connsiteY4" fmla="*/ 0 h 628650"/>
                  <a:gd name="connsiteX0" fmla="*/ 0 w 563513"/>
                  <a:gd name="connsiteY0" fmla="*/ 0 h 649282"/>
                  <a:gd name="connsiteX1" fmla="*/ 200025 w 563513"/>
                  <a:gd name="connsiteY1" fmla="*/ 0 h 649282"/>
                  <a:gd name="connsiteX2" fmla="*/ 552450 w 563513"/>
                  <a:gd name="connsiteY2" fmla="*/ 628650 h 649282"/>
                  <a:gd name="connsiteX3" fmla="*/ 0 w 563513"/>
                  <a:gd name="connsiteY3" fmla="*/ 180975 h 649282"/>
                  <a:gd name="connsiteX4" fmla="*/ 0 w 563513"/>
                  <a:gd name="connsiteY4" fmla="*/ 0 h 649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3513" h="649282">
                    <a:moveTo>
                      <a:pt x="0" y="0"/>
                    </a:moveTo>
                    <a:lnTo>
                      <a:pt x="200025" y="0"/>
                    </a:lnTo>
                    <a:cubicBezTo>
                      <a:pt x="317500" y="209550"/>
                      <a:pt x="625475" y="323850"/>
                      <a:pt x="552450" y="628650"/>
                    </a:cubicBezTo>
                    <a:cubicBezTo>
                      <a:pt x="92075" y="746125"/>
                      <a:pt x="184150" y="330200"/>
                      <a:pt x="0" y="18097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0" name="Rectangle: Rounded Corners 3">
                <a:extLst>
                  <a:ext uri="{FF2B5EF4-FFF2-40B4-BE49-F238E27FC236}">
                    <a16:creationId xmlns:a16="http://schemas.microsoft.com/office/drawing/2014/main" id="{25351DF0-A0E8-6CEC-2CE3-FB3AC800F622}"/>
                  </a:ext>
                </a:extLst>
              </p:cNvPr>
              <p:cNvSpPr/>
              <p:nvPr/>
            </p:nvSpPr>
            <p:spPr>
              <a:xfrm>
                <a:off x="4855162" y="3216498"/>
                <a:ext cx="1922208" cy="1673466"/>
              </a:xfrm>
              <a:custGeom>
                <a:avLst/>
                <a:gdLst>
                  <a:gd name="connsiteX0" fmla="*/ 0 w 2480732"/>
                  <a:gd name="connsiteY0" fmla="*/ 707623 h 2131139"/>
                  <a:gd name="connsiteX1" fmla="*/ 707623 w 2480732"/>
                  <a:gd name="connsiteY1" fmla="*/ 0 h 2131139"/>
                  <a:gd name="connsiteX2" fmla="*/ 1773109 w 2480732"/>
                  <a:gd name="connsiteY2" fmla="*/ 0 h 2131139"/>
                  <a:gd name="connsiteX3" fmla="*/ 2480732 w 2480732"/>
                  <a:gd name="connsiteY3" fmla="*/ 707623 h 2131139"/>
                  <a:gd name="connsiteX4" fmla="*/ 2480732 w 2480732"/>
                  <a:gd name="connsiteY4" fmla="*/ 1423516 h 2131139"/>
                  <a:gd name="connsiteX5" fmla="*/ 1773109 w 2480732"/>
                  <a:gd name="connsiteY5" fmla="*/ 2131139 h 2131139"/>
                  <a:gd name="connsiteX6" fmla="*/ 707623 w 2480732"/>
                  <a:gd name="connsiteY6" fmla="*/ 2131139 h 2131139"/>
                  <a:gd name="connsiteX7" fmla="*/ 0 w 2480732"/>
                  <a:gd name="connsiteY7" fmla="*/ 1423516 h 2131139"/>
                  <a:gd name="connsiteX8" fmla="*/ 0 w 2480732"/>
                  <a:gd name="connsiteY8" fmla="*/ 707623 h 2131139"/>
                  <a:gd name="connsiteX0" fmla="*/ 0 w 2480732"/>
                  <a:gd name="connsiteY0" fmla="*/ 707623 h 2148072"/>
                  <a:gd name="connsiteX1" fmla="*/ 707623 w 2480732"/>
                  <a:gd name="connsiteY1" fmla="*/ 0 h 2148072"/>
                  <a:gd name="connsiteX2" fmla="*/ 1773109 w 2480732"/>
                  <a:gd name="connsiteY2" fmla="*/ 0 h 2148072"/>
                  <a:gd name="connsiteX3" fmla="*/ 2480732 w 2480732"/>
                  <a:gd name="connsiteY3" fmla="*/ 707623 h 2148072"/>
                  <a:gd name="connsiteX4" fmla="*/ 2480732 w 2480732"/>
                  <a:gd name="connsiteY4" fmla="*/ 1423516 h 2148072"/>
                  <a:gd name="connsiteX5" fmla="*/ 1773109 w 2480732"/>
                  <a:gd name="connsiteY5" fmla="*/ 2131139 h 2148072"/>
                  <a:gd name="connsiteX6" fmla="*/ 707623 w 2480732"/>
                  <a:gd name="connsiteY6" fmla="*/ 2131139 h 2148072"/>
                  <a:gd name="connsiteX7" fmla="*/ 0 w 2480732"/>
                  <a:gd name="connsiteY7" fmla="*/ 1423516 h 2148072"/>
                  <a:gd name="connsiteX8" fmla="*/ 0 w 2480732"/>
                  <a:gd name="connsiteY8" fmla="*/ 707623 h 2148072"/>
                  <a:gd name="connsiteX0" fmla="*/ 0 w 2480732"/>
                  <a:gd name="connsiteY0" fmla="*/ 707623 h 2159714"/>
                  <a:gd name="connsiteX1" fmla="*/ 707623 w 2480732"/>
                  <a:gd name="connsiteY1" fmla="*/ 0 h 2159714"/>
                  <a:gd name="connsiteX2" fmla="*/ 1773109 w 2480732"/>
                  <a:gd name="connsiteY2" fmla="*/ 0 h 2159714"/>
                  <a:gd name="connsiteX3" fmla="*/ 2480732 w 2480732"/>
                  <a:gd name="connsiteY3" fmla="*/ 707623 h 2159714"/>
                  <a:gd name="connsiteX4" fmla="*/ 2480732 w 2480732"/>
                  <a:gd name="connsiteY4" fmla="*/ 1423516 h 2159714"/>
                  <a:gd name="connsiteX5" fmla="*/ 1773109 w 2480732"/>
                  <a:gd name="connsiteY5" fmla="*/ 2131139 h 2159714"/>
                  <a:gd name="connsiteX6" fmla="*/ 707623 w 2480732"/>
                  <a:gd name="connsiteY6" fmla="*/ 2131139 h 2159714"/>
                  <a:gd name="connsiteX7" fmla="*/ 0 w 2480732"/>
                  <a:gd name="connsiteY7" fmla="*/ 1423516 h 2159714"/>
                  <a:gd name="connsiteX8" fmla="*/ 0 w 2480732"/>
                  <a:gd name="connsiteY8" fmla="*/ 707623 h 2159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80732" h="2159714">
                    <a:moveTo>
                      <a:pt x="0" y="707623"/>
                    </a:moveTo>
                    <a:cubicBezTo>
                      <a:pt x="0" y="316814"/>
                      <a:pt x="316814" y="0"/>
                      <a:pt x="707623" y="0"/>
                    </a:cubicBezTo>
                    <a:lnTo>
                      <a:pt x="1773109" y="0"/>
                    </a:lnTo>
                    <a:cubicBezTo>
                      <a:pt x="2163918" y="0"/>
                      <a:pt x="2480732" y="316814"/>
                      <a:pt x="2480732" y="707623"/>
                    </a:cubicBezTo>
                    <a:lnTo>
                      <a:pt x="2480732" y="1423516"/>
                    </a:lnTo>
                    <a:cubicBezTo>
                      <a:pt x="2480732" y="1814325"/>
                      <a:pt x="2163918" y="2131139"/>
                      <a:pt x="1773109" y="2131139"/>
                    </a:cubicBezTo>
                    <a:cubicBezTo>
                      <a:pt x="1417947" y="2169239"/>
                      <a:pt x="1056435" y="2169239"/>
                      <a:pt x="707623" y="2131139"/>
                    </a:cubicBezTo>
                    <a:cubicBezTo>
                      <a:pt x="316814" y="2131139"/>
                      <a:pt x="0" y="1814325"/>
                      <a:pt x="0" y="1423516"/>
                    </a:cubicBezTo>
                    <a:lnTo>
                      <a:pt x="0" y="707623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0D84D43D-0D22-6242-FA3D-BF1E4F9E3583}"/>
                  </a:ext>
                </a:extLst>
              </p:cNvPr>
              <p:cNvGrpSpPr/>
              <p:nvPr/>
            </p:nvGrpSpPr>
            <p:grpSpPr>
              <a:xfrm>
                <a:off x="5065544" y="4053231"/>
                <a:ext cx="452670" cy="447750"/>
                <a:chOff x="1911350" y="2740383"/>
                <a:chExt cx="584200" cy="577850"/>
              </a:xfrm>
            </p:grpSpPr>
            <p:sp>
              <p:nvSpPr>
                <p:cNvPr id="264" name="Rectangle: Rounded Corners 263">
                  <a:extLst>
                    <a:ext uri="{FF2B5EF4-FFF2-40B4-BE49-F238E27FC236}">
                      <a16:creationId xmlns:a16="http://schemas.microsoft.com/office/drawing/2014/main" id="{AF4E1B8D-A3A0-855D-7A91-3F231C30A7DF}"/>
                    </a:ext>
                  </a:extLst>
                </p:cNvPr>
                <p:cNvSpPr/>
                <p:nvPr/>
              </p:nvSpPr>
              <p:spPr>
                <a:xfrm>
                  <a:off x="1911350" y="2740383"/>
                  <a:ext cx="584200" cy="577850"/>
                </a:xfrm>
                <a:prstGeom prst="roundRect">
                  <a:avLst>
                    <a:gd name="adj" fmla="val 40843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5" name="Oval 264">
                  <a:extLst>
                    <a:ext uri="{FF2B5EF4-FFF2-40B4-BE49-F238E27FC236}">
                      <a16:creationId xmlns:a16="http://schemas.microsoft.com/office/drawing/2014/main" id="{BCE6013C-0DF7-04EF-CBB4-56444AF162C8}"/>
                    </a:ext>
                  </a:extLst>
                </p:cNvPr>
                <p:cNvSpPr/>
                <p:nvPr/>
              </p:nvSpPr>
              <p:spPr>
                <a:xfrm>
                  <a:off x="1982599" y="2859444"/>
                  <a:ext cx="215900" cy="1968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6" name="Oval 265">
                  <a:extLst>
                    <a:ext uri="{FF2B5EF4-FFF2-40B4-BE49-F238E27FC236}">
                      <a16:creationId xmlns:a16="http://schemas.microsoft.com/office/drawing/2014/main" id="{063DA2B1-9261-E629-620D-E10E089BB0B7}"/>
                    </a:ext>
                  </a:extLst>
                </p:cNvPr>
                <p:cNvSpPr/>
                <p:nvPr/>
              </p:nvSpPr>
              <p:spPr>
                <a:xfrm>
                  <a:off x="2220674" y="2943583"/>
                  <a:ext cx="143404" cy="13075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7" name="Rectangle: Rounded Corners 266">
                  <a:extLst>
                    <a:ext uri="{FF2B5EF4-FFF2-40B4-BE49-F238E27FC236}">
                      <a16:creationId xmlns:a16="http://schemas.microsoft.com/office/drawing/2014/main" id="{D3A143EB-2997-29AF-7502-559287BBDF9B}"/>
                    </a:ext>
                  </a:extLst>
                </p:cNvPr>
                <p:cNvSpPr/>
                <p:nvPr/>
              </p:nvSpPr>
              <p:spPr>
                <a:xfrm>
                  <a:off x="2131295" y="3238501"/>
                  <a:ext cx="143404" cy="6879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8" name="Rectangle: Rounded Corners 267">
                  <a:extLst>
                    <a:ext uri="{FF2B5EF4-FFF2-40B4-BE49-F238E27FC236}">
                      <a16:creationId xmlns:a16="http://schemas.microsoft.com/office/drawing/2014/main" id="{F00D24BA-C575-532D-6D60-D45AEE8A520D}"/>
                    </a:ext>
                  </a:extLst>
                </p:cNvPr>
                <p:cNvSpPr/>
                <p:nvPr/>
              </p:nvSpPr>
              <p:spPr>
                <a:xfrm rot="19553573">
                  <a:off x="2317086" y="3232358"/>
                  <a:ext cx="107124" cy="491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9" name="Rectangle: Rounded Corners 268">
                  <a:extLst>
                    <a:ext uri="{FF2B5EF4-FFF2-40B4-BE49-F238E27FC236}">
                      <a16:creationId xmlns:a16="http://schemas.microsoft.com/office/drawing/2014/main" id="{139E1E90-F723-E4BA-0385-6D751BEB379C}"/>
                    </a:ext>
                  </a:extLst>
                </p:cNvPr>
                <p:cNvSpPr/>
                <p:nvPr/>
              </p:nvSpPr>
              <p:spPr>
                <a:xfrm rot="2193852">
                  <a:off x="1992169" y="3232771"/>
                  <a:ext cx="107124" cy="491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ADD26361-FB58-B132-242D-DD56C7B08437}"/>
                  </a:ext>
                </a:extLst>
              </p:cNvPr>
              <p:cNvSpPr/>
              <p:nvPr/>
            </p:nvSpPr>
            <p:spPr>
              <a:xfrm>
                <a:off x="6300547" y="3868425"/>
                <a:ext cx="165323" cy="39379"/>
              </a:xfrm>
              <a:custGeom>
                <a:avLst/>
                <a:gdLst>
                  <a:gd name="connsiteX0" fmla="*/ 0 w 213360"/>
                  <a:gd name="connsiteY0" fmla="*/ 55297 h 70537"/>
                  <a:gd name="connsiteX1" fmla="*/ 53340 w 213360"/>
                  <a:gd name="connsiteY1" fmla="*/ 1957 h 70537"/>
                  <a:gd name="connsiteX2" fmla="*/ 182880 w 213360"/>
                  <a:gd name="connsiteY2" fmla="*/ 17197 h 70537"/>
                  <a:gd name="connsiteX3" fmla="*/ 213360 w 213360"/>
                  <a:gd name="connsiteY3" fmla="*/ 70537 h 70537"/>
                  <a:gd name="connsiteX4" fmla="*/ 213360 w 213360"/>
                  <a:gd name="connsiteY4" fmla="*/ 70537 h 70537"/>
                  <a:gd name="connsiteX0" fmla="*/ 0 w 213360"/>
                  <a:gd name="connsiteY0" fmla="*/ 38241 h 53481"/>
                  <a:gd name="connsiteX1" fmla="*/ 182880 w 213360"/>
                  <a:gd name="connsiteY1" fmla="*/ 141 h 53481"/>
                  <a:gd name="connsiteX2" fmla="*/ 213360 w 213360"/>
                  <a:gd name="connsiteY2" fmla="*/ 53481 h 53481"/>
                  <a:gd name="connsiteX3" fmla="*/ 213360 w 213360"/>
                  <a:gd name="connsiteY3" fmla="*/ 53481 h 53481"/>
                  <a:gd name="connsiteX0" fmla="*/ 0 w 213360"/>
                  <a:gd name="connsiteY0" fmla="*/ 0 h 15240"/>
                  <a:gd name="connsiteX1" fmla="*/ 213360 w 213360"/>
                  <a:gd name="connsiteY1" fmla="*/ 15240 h 15240"/>
                  <a:gd name="connsiteX2" fmla="*/ 213360 w 213360"/>
                  <a:gd name="connsiteY2" fmla="*/ 15240 h 15240"/>
                  <a:gd name="connsiteX0" fmla="*/ 0 w 213360"/>
                  <a:gd name="connsiteY0" fmla="*/ 15595 h 30835"/>
                  <a:gd name="connsiteX1" fmla="*/ 213360 w 213360"/>
                  <a:gd name="connsiteY1" fmla="*/ 30835 h 30835"/>
                  <a:gd name="connsiteX2" fmla="*/ 213360 w 213360"/>
                  <a:gd name="connsiteY2" fmla="*/ 30835 h 30835"/>
                  <a:gd name="connsiteX0" fmla="*/ 0 w 213360"/>
                  <a:gd name="connsiteY0" fmla="*/ 35581 h 50821"/>
                  <a:gd name="connsiteX1" fmla="*/ 213360 w 213360"/>
                  <a:gd name="connsiteY1" fmla="*/ 50821 h 50821"/>
                  <a:gd name="connsiteX2" fmla="*/ 213360 w 213360"/>
                  <a:gd name="connsiteY2" fmla="*/ 50821 h 50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3360" h="50821">
                    <a:moveTo>
                      <a:pt x="0" y="35581"/>
                    </a:moveTo>
                    <a:cubicBezTo>
                      <a:pt x="71120" y="-16489"/>
                      <a:pt x="149384" y="-11409"/>
                      <a:pt x="213360" y="50821"/>
                    </a:cubicBezTo>
                    <a:lnTo>
                      <a:pt x="213360" y="50821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0D3B511F-A884-7A19-5667-3ADC6D3ED1E4}"/>
                  </a:ext>
                </a:extLst>
              </p:cNvPr>
              <p:cNvSpPr/>
              <p:nvPr/>
            </p:nvSpPr>
            <p:spPr>
              <a:xfrm rot="10606444">
                <a:off x="5680089" y="5514176"/>
                <a:ext cx="388706" cy="93521"/>
              </a:xfrm>
              <a:custGeom>
                <a:avLst/>
                <a:gdLst>
                  <a:gd name="connsiteX0" fmla="*/ 0 w 501650"/>
                  <a:gd name="connsiteY0" fmla="*/ 12700 h 120695"/>
                  <a:gd name="connsiteX1" fmla="*/ 95250 w 501650"/>
                  <a:gd name="connsiteY1" fmla="*/ 63500 h 120695"/>
                  <a:gd name="connsiteX2" fmla="*/ 152400 w 501650"/>
                  <a:gd name="connsiteY2" fmla="*/ 31750 h 120695"/>
                  <a:gd name="connsiteX3" fmla="*/ 234950 w 501650"/>
                  <a:gd name="connsiteY3" fmla="*/ 120650 h 120695"/>
                  <a:gd name="connsiteX4" fmla="*/ 387350 w 501650"/>
                  <a:gd name="connsiteY4" fmla="*/ 44450 h 120695"/>
                  <a:gd name="connsiteX5" fmla="*/ 450850 w 501650"/>
                  <a:gd name="connsiteY5" fmla="*/ 82550 h 120695"/>
                  <a:gd name="connsiteX6" fmla="*/ 501650 w 501650"/>
                  <a:gd name="connsiteY6" fmla="*/ 0 h 120695"/>
                  <a:gd name="connsiteX7" fmla="*/ 501650 w 501650"/>
                  <a:gd name="connsiteY7" fmla="*/ 0 h 120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1650" h="120695">
                    <a:moveTo>
                      <a:pt x="0" y="12700"/>
                    </a:moveTo>
                    <a:cubicBezTo>
                      <a:pt x="34925" y="36512"/>
                      <a:pt x="69850" y="60325"/>
                      <a:pt x="95250" y="63500"/>
                    </a:cubicBezTo>
                    <a:cubicBezTo>
                      <a:pt x="120650" y="66675"/>
                      <a:pt x="129117" y="22225"/>
                      <a:pt x="152400" y="31750"/>
                    </a:cubicBezTo>
                    <a:cubicBezTo>
                      <a:pt x="175683" y="41275"/>
                      <a:pt x="195792" y="118533"/>
                      <a:pt x="234950" y="120650"/>
                    </a:cubicBezTo>
                    <a:cubicBezTo>
                      <a:pt x="274108" y="122767"/>
                      <a:pt x="351367" y="50800"/>
                      <a:pt x="387350" y="44450"/>
                    </a:cubicBezTo>
                    <a:cubicBezTo>
                      <a:pt x="423333" y="38100"/>
                      <a:pt x="431800" y="89958"/>
                      <a:pt x="450850" y="82550"/>
                    </a:cubicBezTo>
                    <a:cubicBezTo>
                      <a:pt x="469900" y="75142"/>
                      <a:pt x="501650" y="0"/>
                      <a:pt x="501650" y="0"/>
                    </a:cubicBezTo>
                    <a:lnTo>
                      <a:pt x="50165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2EBBEACB-D1B9-4825-FC40-EA470152AD9D}"/>
                  </a:ext>
                </a:extLst>
              </p:cNvPr>
              <p:cNvSpPr/>
              <p:nvPr/>
            </p:nvSpPr>
            <p:spPr>
              <a:xfrm rot="13318987">
                <a:off x="4754730" y="5066685"/>
                <a:ext cx="172576" cy="165328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A0674D06-CA26-3433-53F4-67810B881D05}"/>
                  </a:ext>
                </a:extLst>
              </p:cNvPr>
              <p:cNvSpPr/>
              <p:nvPr/>
            </p:nvSpPr>
            <p:spPr>
              <a:xfrm>
                <a:off x="6664382" y="4920117"/>
                <a:ext cx="437909" cy="152538"/>
              </a:xfrm>
              <a:custGeom>
                <a:avLst/>
                <a:gdLst>
                  <a:gd name="connsiteX0" fmla="*/ 0 w 565150"/>
                  <a:gd name="connsiteY0" fmla="*/ 95260 h 196860"/>
                  <a:gd name="connsiteX1" fmla="*/ 76200 w 565150"/>
                  <a:gd name="connsiteY1" fmla="*/ 19060 h 196860"/>
                  <a:gd name="connsiteX2" fmla="*/ 171450 w 565150"/>
                  <a:gd name="connsiteY2" fmla="*/ 82560 h 196860"/>
                  <a:gd name="connsiteX3" fmla="*/ 304800 w 565150"/>
                  <a:gd name="connsiteY3" fmla="*/ 10 h 196860"/>
                  <a:gd name="connsiteX4" fmla="*/ 412750 w 565150"/>
                  <a:gd name="connsiteY4" fmla="*/ 88910 h 196860"/>
                  <a:gd name="connsiteX5" fmla="*/ 431800 w 565150"/>
                  <a:gd name="connsiteY5" fmla="*/ 184160 h 196860"/>
                  <a:gd name="connsiteX6" fmla="*/ 514350 w 565150"/>
                  <a:gd name="connsiteY6" fmla="*/ 139710 h 196860"/>
                  <a:gd name="connsiteX7" fmla="*/ 565150 w 565150"/>
                  <a:gd name="connsiteY7" fmla="*/ 196860 h 196860"/>
                  <a:gd name="connsiteX8" fmla="*/ 565150 w 565150"/>
                  <a:gd name="connsiteY8" fmla="*/ 196860 h 196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5150" h="196860">
                    <a:moveTo>
                      <a:pt x="0" y="95260"/>
                    </a:moveTo>
                    <a:cubicBezTo>
                      <a:pt x="23812" y="58218"/>
                      <a:pt x="47625" y="21177"/>
                      <a:pt x="76200" y="19060"/>
                    </a:cubicBezTo>
                    <a:cubicBezTo>
                      <a:pt x="104775" y="16943"/>
                      <a:pt x="133350" y="85735"/>
                      <a:pt x="171450" y="82560"/>
                    </a:cubicBezTo>
                    <a:cubicBezTo>
                      <a:pt x="209550" y="79385"/>
                      <a:pt x="264583" y="-1048"/>
                      <a:pt x="304800" y="10"/>
                    </a:cubicBezTo>
                    <a:cubicBezTo>
                      <a:pt x="345017" y="1068"/>
                      <a:pt x="391583" y="58218"/>
                      <a:pt x="412750" y="88910"/>
                    </a:cubicBezTo>
                    <a:cubicBezTo>
                      <a:pt x="433917" y="119602"/>
                      <a:pt x="414867" y="175693"/>
                      <a:pt x="431800" y="184160"/>
                    </a:cubicBezTo>
                    <a:cubicBezTo>
                      <a:pt x="448733" y="192627"/>
                      <a:pt x="492125" y="137593"/>
                      <a:pt x="514350" y="139710"/>
                    </a:cubicBezTo>
                    <a:cubicBezTo>
                      <a:pt x="536575" y="141827"/>
                      <a:pt x="565150" y="196860"/>
                      <a:pt x="565150" y="196860"/>
                    </a:cubicBezTo>
                    <a:lnTo>
                      <a:pt x="565150" y="19686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Rectangle 2">
                <a:extLst>
                  <a:ext uri="{FF2B5EF4-FFF2-40B4-BE49-F238E27FC236}">
                    <a16:creationId xmlns:a16="http://schemas.microsoft.com/office/drawing/2014/main" id="{1FB0BD10-B0BA-D96B-0268-F289088D7252}"/>
                  </a:ext>
                </a:extLst>
              </p:cNvPr>
              <p:cNvSpPr/>
              <p:nvPr/>
            </p:nvSpPr>
            <p:spPr>
              <a:xfrm flipH="1">
                <a:off x="4523814" y="3499500"/>
                <a:ext cx="436641" cy="503100"/>
              </a:xfrm>
              <a:custGeom>
                <a:avLst/>
                <a:gdLst>
                  <a:gd name="connsiteX0" fmla="*/ 0 w 200025"/>
                  <a:gd name="connsiteY0" fmla="*/ 0 h 180975"/>
                  <a:gd name="connsiteX1" fmla="*/ 200025 w 200025"/>
                  <a:gd name="connsiteY1" fmla="*/ 0 h 180975"/>
                  <a:gd name="connsiteX2" fmla="*/ 200025 w 200025"/>
                  <a:gd name="connsiteY2" fmla="*/ 180975 h 180975"/>
                  <a:gd name="connsiteX3" fmla="*/ 0 w 200025"/>
                  <a:gd name="connsiteY3" fmla="*/ 180975 h 180975"/>
                  <a:gd name="connsiteX4" fmla="*/ 0 w 200025"/>
                  <a:gd name="connsiteY4" fmla="*/ 0 h 180975"/>
                  <a:gd name="connsiteX0" fmla="*/ 0 w 552450"/>
                  <a:gd name="connsiteY0" fmla="*/ 0 h 628650"/>
                  <a:gd name="connsiteX1" fmla="*/ 200025 w 552450"/>
                  <a:gd name="connsiteY1" fmla="*/ 0 h 628650"/>
                  <a:gd name="connsiteX2" fmla="*/ 552450 w 552450"/>
                  <a:gd name="connsiteY2" fmla="*/ 628650 h 628650"/>
                  <a:gd name="connsiteX3" fmla="*/ 0 w 552450"/>
                  <a:gd name="connsiteY3" fmla="*/ 180975 h 628650"/>
                  <a:gd name="connsiteX4" fmla="*/ 0 w 552450"/>
                  <a:gd name="connsiteY4" fmla="*/ 0 h 628650"/>
                  <a:gd name="connsiteX0" fmla="*/ 0 w 563513"/>
                  <a:gd name="connsiteY0" fmla="*/ 0 h 628650"/>
                  <a:gd name="connsiteX1" fmla="*/ 200025 w 563513"/>
                  <a:gd name="connsiteY1" fmla="*/ 0 h 628650"/>
                  <a:gd name="connsiteX2" fmla="*/ 552450 w 563513"/>
                  <a:gd name="connsiteY2" fmla="*/ 628650 h 628650"/>
                  <a:gd name="connsiteX3" fmla="*/ 0 w 563513"/>
                  <a:gd name="connsiteY3" fmla="*/ 180975 h 628650"/>
                  <a:gd name="connsiteX4" fmla="*/ 0 w 563513"/>
                  <a:gd name="connsiteY4" fmla="*/ 0 h 628650"/>
                  <a:gd name="connsiteX0" fmla="*/ 0 w 563513"/>
                  <a:gd name="connsiteY0" fmla="*/ 0 h 649282"/>
                  <a:gd name="connsiteX1" fmla="*/ 200025 w 563513"/>
                  <a:gd name="connsiteY1" fmla="*/ 0 h 649282"/>
                  <a:gd name="connsiteX2" fmla="*/ 552450 w 563513"/>
                  <a:gd name="connsiteY2" fmla="*/ 628650 h 649282"/>
                  <a:gd name="connsiteX3" fmla="*/ 0 w 563513"/>
                  <a:gd name="connsiteY3" fmla="*/ 180975 h 649282"/>
                  <a:gd name="connsiteX4" fmla="*/ 0 w 563513"/>
                  <a:gd name="connsiteY4" fmla="*/ 0 h 649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3513" h="649282">
                    <a:moveTo>
                      <a:pt x="0" y="0"/>
                    </a:moveTo>
                    <a:lnTo>
                      <a:pt x="200025" y="0"/>
                    </a:lnTo>
                    <a:cubicBezTo>
                      <a:pt x="317500" y="209550"/>
                      <a:pt x="625475" y="323850"/>
                      <a:pt x="552450" y="628650"/>
                    </a:cubicBezTo>
                    <a:cubicBezTo>
                      <a:pt x="92075" y="746125"/>
                      <a:pt x="184150" y="330200"/>
                      <a:pt x="0" y="18097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7" name="Group 246">
                <a:extLst>
                  <a:ext uri="{FF2B5EF4-FFF2-40B4-BE49-F238E27FC236}">
                    <a16:creationId xmlns:a16="http://schemas.microsoft.com/office/drawing/2014/main" id="{09E537C6-1E94-9804-0447-260EEEC70FAA}"/>
                  </a:ext>
                </a:extLst>
              </p:cNvPr>
              <p:cNvGrpSpPr/>
              <p:nvPr/>
            </p:nvGrpSpPr>
            <p:grpSpPr>
              <a:xfrm>
                <a:off x="4439174" y="2411291"/>
                <a:ext cx="2669380" cy="1456675"/>
                <a:chOff x="1102980" y="621355"/>
                <a:chExt cx="3445005" cy="1879931"/>
              </a:xfrm>
              <a:solidFill>
                <a:schemeClr val="bg1"/>
              </a:solidFill>
            </p:grpSpPr>
            <p:sp>
              <p:nvSpPr>
                <p:cNvPr id="260" name="Rectangle 15">
                  <a:extLst>
                    <a:ext uri="{FF2B5EF4-FFF2-40B4-BE49-F238E27FC236}">
                      <a16:creationId xmlns:a16="http://schemas.microsoft.com/office/drawing/2014/main" id="{3E8339B2-4031-C7CF-E2CD-3BC3A9FDDE8C}"/>
                    </a:ext>
                  </a:extLst>
                </p:cNvPr>
                <p:cNvSpPr/>
                <p:nvPr/>
              </p:nvSpPr>
              <p:spPr>
                <a:xfrm>
                  <a:off x="1102980" y="621355"/>
                  <a:ext cx="3445005" cy="1879931"/>
                </a:xfrm>
                <a:custGeom>
                  <a:avLst/>
                  <a:gdLst>
                    <a:gd name="connsiteX0" fmla="*/ 0 w 1605151"/>
                    <a:gd name="connsiteY0" fmla="*/ 0 h 276113"/>
                    <a:gd name="connsiteX1" fmla="*/ 1605151 w 1605151"/>
                    <a:gd name="connsiteY1" fmla="*/ 0 h 276113"/>
                    <a:gd name="connsiteX2" fmla="*/ 1605151 w 1605151"/>
                    <a:gd name="connsiteY2" fmla="*/ 276113 h 276113"/>
                    <a:gd name="connsiteX3" fmla="*/ 0 w 1605151"/>
                    <a:gd name="connsiteY3" fmla="*/ 276113 h 276113"/>
                    <a:gd name="connsiteX4" fmla="*/ 0 w 1605151"/>
                    <a:gd name="connsiteY4" fmla="*/ 0 h 276113"/>
                    <a:gd name="connsiteX0" fmla="*/ 0 w 1605151"/>
                    <a:gd name="connsiteY0" fmla="*/ 0 h 517413"/>
                    <a:gd name="connsiteX1" fmla="*/ 1605151 w 1605151"/>
                    <a:gd name="connsiteY1" fmla="*/ 0 h 517413"/>
                    <a:gd name="connsiteX2" fmla="*/ 1605151 w 1605151"/>
                    <a:gd name="connsiteY2" fmla="*/ 276113 h 517413"/>
                    <a:gd name="connsiteX3" fmla="*/ 107950 w 1605151"/>
                    <a:gd name="connsiteY3" fmla="*/ 517413 h 517413"/>
                    <a:gd name="connsiteX4" fmla="*/ 0 w 1605151"/>
                    <a:gd name="connsiteY4" fmla="*/ 0 h 517413"/>
                    <a:gd name="connsiteX0" fmla="*/ 247841 w 1852992"/>
                    <a:gd name="connsiteY0" fmla="*/ 0 h 517413"/>
                    <a:gd name="connsiteX1" fmla="*/ 1852992 w 1852992"/>
                    <a:gd name="connsiteY1" fmla="*/ 0 h 517413"/>
                    <a:gd name="connsiteX2" fmla="*/ 1852992 w 1852992"/>
                    <a:gd name="connsiteY2" fmla="*/ 276113 h 517413"/>
                    <a:gd name="connsiteX3" fmla="*/ 355791 w 1852992"/>
                    <a:gd name="connsiteY3" fmla="*/ 517413 h 517413"/>
                    <a:gd name="connsiteX4" fmla="*/ 0 w 1852992"/>
                    <a:gd name="connsiteY4" fmla="*/ 417671 h 517413"/>
                    <a:gd name="connsiteX5" fmla="*/ 247841 w 1852992"/>
                    <a:gd name="connsiteY5" fmla="*/ 0 h 517413"/>
                    <a:gd name="connsiteX0" fmla="*/ 607970 w 2213121"/>
                    <a:gd name="connsiteY0" fmla="*/ 0 h 517413"/>
                    <a:gd name="connsiteX1" fmla="*/ 2213121 w 2213121"/>
                    <a:gd name="connsiteY1" fmla="*/ 0 h 517413"/>
                    <a:gd name="connsiteX2" fmla="*/ 2213121 w 2213121"/>
                    <a:gd name="connsiteY2" fmla="*/ 276113 h 517413"/>
                    <a:gd name="connsiteX3" fmla="*/ 715920 w 2213121"/>
                    <a:gd name="connsiteY3" fmla="*/ 517413 h 517413"/>
                    <a:gd name="connsiteX4" fmla="*/ 360129 w 2213121"/>
                    <a:gd name="connsiteY4" fmla="*/ 417671 h 517413"/>
                    <a:gd name="connsiteX5" fmla="*/ 4529 w 2213121"/>
                    <a:gd name="connsiteY5" fmla="*/ 284321 h 517413"/>
                    <a:gd name="connsiteX6" fmla="*/ 607970 w 2213121"/>
                    <a:gd name="connsiteY6" fmla="*/ 0 h 517413"/>
                    <a:gd name="connsiteX0" fmla="*/ 607970 w 2213121"/>
                    <a:gd name="connsiteY0" fmla="*/ 0 h 1259770"/>
                    <a:gd name="connsiteX1" fmla="*/ 2213121 w 2213121"/>
                    <a:gd name="connsiteY1" fmla="*/ 0 h 1259770"/>
                    <a:gd name="connsiteX2" fmla="*/ 2213121 w 2213121"/>
                    <a:gd name="connsiteY2" fmla="*/ 276113 h 1259770"/>
                    <a:gd name="connsiteX3" fmla="*/ 715920 w 2213121"/>
                    <a:gd name="connsiteY3" fmla="*/ 517413 h 1259770"/>
                    <a:gd name="connsiteX4" fmla="*/ 360129 w 2213121"/>
                    <a:gd name="connsiteY4" fmla="*/ 417671 h 1259770"/>
                    <a:gd name="connsiteX5" fmla="*/ 4529 w 2213121"/>
                    <a:gd name="connsiteY5" fmla="*/ 284321 h 1259770"/>
                    <a:gd name="connsiteX6" fmla="*/ 87080 w 2213121"/>
                    <a:gd name="connsiteY6" fmla="*/ 1255871 h 1259770"/>
                    <a:gd name="connsiteX7" fmla="*/ 607970 w 2213121"/>
                    <a:gd name="connsiteY7" fmla="*/ 0 h 1259770"/>
                    <a:gd name="connsiteX0" fmla="*/ 876614 w 2481765"/>
                    <a:gd name="connsiteY0" fmla="*/ 185579 h 702992"/>
                    <a:gd name="connsiteX1" fmla="*/ 2481765 w 2481765"/>
                    <a:gd name="connsiteY1" fmla="*/ 185579 h 702992"/>
                    <a:gd name="connsiteX2" fmla="*/ 2481765 w 2481765"/>
                    <a:gd name="connsiteY2" fmla="*/ 461692 h 702992"/>
                    <a:gd name="connsiteX3" fmla="*/ 984564 w 2481765"/>
                    <a:gd name="connsiteY3" fmla="*/ 702992 h 702992"/>
                    <a:gd name="connsiteX4" fmla="*/ 628773 w 2481765"/>
                    <a:gd name="connsiteY4" fmla="*/ 603250 h 702992"/>
                    <a:gd name="connsiteX5" fmla="*/ 273173 w 2481765"/>
                    <a:gd name="connsiteY5" fmla="*/ 469900 h 702992"/>
                    <a:gd name="connsiteX6" fmla="*/ 31874 w 2481765"/>
                    <a:gd name="connsiteY6" fmla="*/ 0 h 702992"/>
                    <a:gd name="connsiteX7" fmla="*/ 876614 w 2481765"/>
                    <a:gd name="connsiteY7" fmla="*/ 185579 h 702992"/>
                    <a:gd name="connsiteX0" fmla="*/ 756917 w 2362068"/>
                    <a:gd name="connsiteY0" fmla="*/ 83979 h 601392"/>
                    <a:gd name="connsiteX1" fmla="*/ 2362068 w 2362068"/>
                    <a:gd name="connsiteY1" fmla="*/ 83979 h 601392"/>
                    <a:gd name="connsiteX2" fmla="*/ 2362068 w 2362068"/>
                    <a:gd name="connsiteY2" fmla="*/ 360092 h 601392"/>
                    <a:gd name="connsiteX3" fmla="*/ 864867 w 2362068"/>
                    <a:gd name="connsiteY3" fmla="*/ 601392 h 601392"/>
                    <a:gd name="connsiteX4" fmla="*/ 509076 w 2362068"/>
                    <a:gd name="connsiteY4" fmla="*/ 501650 h 601392"/>
                    <a:gd name="connsiteX5" fmla="*/ 153476 w 2362068"/>
                    <a:gd name="connsiteY5" fmla="*/ 368300 h 601392"/>
                    <a:gd name="connsiteX6" fmla="*/ 39177 w 2362068"/>
                    <a:gd name="connsiteY6" fmla="*/ 0 h 601392"/>
                    <a:gd name="connsiteX7" fmla="*/ 756917 w 2362068"/>
                    <a:gd name="connsiteY7" fmla="*/ 83979 h 601392"/>
                    <a:gd name="connsiteX0" fmla="*/ 786538 w 2391689"/>
                    <a:gd name="connsiteY0" fmla="*/ 185579 h 702992"/>
                    <a:gd name="connsiteX1" fmla="*/ 2391689 w 2391689"/>
                    <a:gd name="connsiteY1" fmla="*/ 185579 h 702992"/>
                    <a:gd name="connsiteX2" fmla="*/ 2391689 w 2391689"/>
                    <a:gd name="connsiteY2" fmla="*/ 461692 h 702992"/>
                    <a:gd name="connsiteX3" fmla="*/ 894488 w 2391689"/>
                    <a:gd name="connsiteY3" fmla="*/ 702992 h 702992"/>
                    <a:gd name="connsiteX4" fmla="*/ 538697 w 2391689"/>
                    <a:gd name="connsiteY4" fmla="*/ 603250 h 702992"/>
                    <a:gd name="connsiteX5" fmla="*/ 183097 w 2391689"/>
                    <a:gd name="connsiteY5" fmla="*/ 469900 h 702992"/>
                    <a:gd name="connsiteX6" fmla="*/ 37048 w 2391689"/>
                    <a:gd name="connsiteY6" fmla="*/ 0 h 702992"/>
                    <a:gd name="connsiteX7" fmla="*/ 786538 w 2391689"/>
                    <a:gd name="connsiteY7" fmla="*/ 185579 h 702992"/>
                    <a:gd name="connsiteX0" fmla="*/ 415063 w 2391689"/>
                    <a:gd name="connsiteY0" fmla="*/ 0 h 1088913"/>
                    <a:gd name="connsiteX1" fmla="*/ 2391689 w 2391689"/>
                    <a:gd name="connsiteY1" fmla="*/ 571500 h 1088913"/>
                    <a:gd name="connsiteX2" fmla="*/ 2391689 w 2391689"/>
                    <a:gd name="connsiteY2" fmla="*/ 847613 h 1088913"/>
                    <a:gd name="connsiteX3" fmla="*/ 894488 w 2391689"/>
                    <a:gd name="connsiteY3" fmla="*/ 1088913 h 1088913"/>
                    <a:gd name="connsiteX4" fmla="*/ 538697 w 2391689"/>
                    <a:gd name="connsiteY4" fmla="*/ 989171 h 1088913"/>
                    <a:gd name="connsiteX5" fmla="*/ 183097 w 2391689"/>
                    <a:gd name="connsiteY5" fmla="*/ 855821 h 1088913"/>
                    <a:gd name="connsiteX6" fmla="*/ 37048 w 2391689"/>
                    <a:gd name="connsiteY6" fmla="*/ 385921 h 1088913"/>
                    <a:gd name="connsiteX7" fmla="*/ 415063 w 2391689"/>
                    <a:gd name="connsiteY7" fmla="*/ 0 h 1088913"/>
                    <a:gd name="connsiteX0" fmla="*/ 415063 w 2391689"/>
                    <a:gd name="connsiteY0" fmla="*/ 316972 h 1405885"/>
                    <a:gd name="connsiteX1" fmla="*/ 913348 w 2391689"/>
                    <a:gd name="connsiteY1" fmla="*/ 1219 h 1405885"/>
                    <a:gd name="connsiteX2" fmla="*/ 2391689 w 2391689"/>
                    <a:gd name="connsiteY2" fmla="*/ 888472 h 1405885"/>
                    <a:gd name="connsiteX3" fmla="*/ 2391689 w 2391689"/>
                    <a:gd name="connsiteY3" fmla="*/ 1164585 h 1405885"/>
                    <a:gd name="connsiteX4" fmla="*/ 894488 w 2391689"/>
                    <a:gd name="connsiteY4" fmla="*/ 1405885 h 1405885"/>
                    <a:gd name="connsiteX5" fmla="*/ 538697 w 2391689"/>
                    <a:gd name="connsiteY5" fmla="*/ 1306143 h 1405885"/>
                    <a:gd name="connsiteX6" fmla="*/ 183097 w 2391689"/>
                    <a:gd name="connsiteY6" fmla="*/ 1172793 h 1405885"/>
                    <a:gd name="connsiteX7" fmla="*/ 37048 w 2391689"/>
                    <a:gd name="connsiteY7" fmla="*/ 702893 h 1405885"/>
                    <a:gd name="connsiteX8" fmla="*/ 415063 w 2391689"/>
                    <a:gd name="connsiteY8" fmla="*/ 316972 h 1405885"/>
                    <a:gd name="connsiteX0" fmla="*/ 415063 w 2391689"/>
                    <a:gd name="connsiteY0" fmla="*/ 484215 h 1573128"/>
                    <a:gd name="connsiteX1" fmla="*/ 913348 w 2391689"/>
                    <a:gd name="connsiteY1" fmla="*/ 168462 h 1573128"/>
                    <a:gd name="connsiteX2" fmla="*/ 1437223 w 2391689"/>
                    <a:gd name="connsiteY2" fmla="*/ 6537 h 1573128"/>
                    <a:gd name="connsiteX3" fmla="*/ 2391689 w 2391689"/>
                    <a:gd name="connsiteY3" fmla="*/ 1055715 h 1573128"/>
                    <a:gd name="connsiteX4" fmla="*/ 2391689 w 2391689"/>
                    <a:gd name="connsiteY4" fmla="*/ 1331828 h 1573128"/>
                    <a:gd name="connsiteX5" fmla="*/ 894488 w 2391689"/>
                    <a:gd name="connsiteY5" fmla="*/ 1573128 h 1573128"/>
                    <a:gd name="connsiteX6" fmla="*/ 538697 w 2391689"/>
                    <a:gd name="connsiteY6" fmla="*/ 1473386 h 1573128"/>
                    <a:gd name="connsiteX7" fmla="*/ 183097 w 2391689"/>
                    <a:gd name="connsiteY7" fmla="*/ 1340036 h 1573128"/>
                    <a:gd name="connsiteX8" fmla="*/ 37048 w 2391689"/>
                    <a:gd name="connsiteY8" fmla="*/ 870136 h 1573128"/>
                    <a:gd name="connsiteX9" fmla="*/ 415063 w 2391689"/>
                    <a:gd name="connsiteY9" fmla="*/ 484215 h 1573128"/>
                    <a:gd name="connsiteX0" fmla="*/ 415063 w 2391689"/>
                    <a:gd name="connsiteY0" fmla="*/ 487759 h 1576672"/>
                    <a:gd name="connsiteX1" fmla="*/ 913348 w 2391689"/>
                    <a:gd name="connsiteY1" fmla="*/ 172006 h 1576672"/>
                    <a:gd name="connsiteX2" fmla="*/ 1437223 w 2391689"/>
                    <a:gd name="connsiteY2" fmla="*/ 10081 h 1576672"/>
                    <a:gd name="connsiteX3" fmla="*/ 1608673 w 2391689"/>
                    <a:gd name="connsiteY3" fmla="*/ 10081 h 1576672"/>
                    <a:gd name="connsiteX4" fmla="*/ 2391689 w 2391689"/>
                    <a:gd name="connsiteY4" fmla="*/ 1059259 h 1576672"/>
                    <a:gd name="connsiteX5" fmla="*/ 2391689 w 2391689"/>
                    <a:gd name="connsiteY5" fmla="*/ 1335372 h 1576672"/>
                    <a:gd name="connsiteX6" fmla="*/ 894488 w 2391689"/>
                    <a:gd name="connsiteY6" fmla="*/ 1576672 h 1576672"/>
                    <a:gd name="connsiteX7" fmla="*/ 538697 w 2391689"/>
                    <a:gd name="connsiteY7" fmla="*/ 1476930 h 1576672"/>
                    <a:gd name="connsiteX8" fmla="*/ 183097 w 2391689"/>
                    <a:gd name="connsiteY8" fmla="*/ 1343580 h 1576672"/>
                    <a:gd name="connsiteX9" fmla="*/ 37048 w 2391689"/>
                    <a:gd name="connsiteY9" fmla="*/ 873680 h 1576672"/>
                    <a:gd name="connsiteX10" fmla="*/ 415063 w 2391689"/>
                    <a:gd name="connsiteY10" fmla="*/ 487759 h 1576672"/>
                    <a:gd name="connsiteX0" fmla="*/ 415063 w 2391689"/>
                    <a:gd name="connsiteY0" fmla="*/ 487759 h 1576672"/>
                    <a:gd name="connsiteX1" fmla="*/ 913348 w 2391689"/>
                    <a:gd name="connsiteY1" fmla="*/ 172006 h 1576672"/>
                    <a:gd name="connsiteX2" fmla="*/ 1437223 w 2391689"/>
                    <a:gd name="connsiteY2" fmla="*/ 10081 h 1576672"/>
                    <a:gd name="connsiteX3" fmla="*/ 1608673 w 2391689"/>
                    <a:gd name="connsiteY3" fmla="*/ 10081 h 1576672"/>
                    <a:gd name="connsiteX4" fmla="*/ 2189698 w 2391689"/>
                    <a:gd name="connsiteY4" fmla="*/ 162481 h 1576672"/>
                    <a:gd name="connsiteX5" fmla="*/ 2391689 w 2391689"/>
                    <a:gd name="connsiteY5" fmla="*/ 1059259 h 1576672"/>
                    <a:gd name="connsiteX6" fmla="*/ 2391689 w 2391689"/>
                    <a:gd name="connsiteY6" fmla="*/ 1335372 h 1576672"/>
                    <a:gd name="connsiteX7" fmla="*/ 894488 w 2391689"/>
                    <a:gd name="connsiteY7" fmla="*/ 1576672 h 1576672"/>
                    <a:gd name="connsiteX8" fmla="*/ 538697 w 2391689"/>
                    <a:gd name="connsiteY8" fmla="*/ 1476930 h 1576672"/>
                    <a:gd name="connsiteX9" fmla="*/ 183097 w 2391689"/>
                    <a:gd name="connsiteY9" fmla="*/ 1343580 h 1576672"/>
                    <a:gd name="connsiteX10" fmla="*/ 37048 w 2391689"/>
                    <a:gd name="connsiteY10" fmla="*/ 873680 h 1576672"/>
                    <a:gd name="connsiteX11" fmla="*/ 415063 w 2391689"/>
                    <a:gd name="connsiteY11" fmla="*/ 487759 h 1576672"/>
                    <a:gd name="connsiteX0" fmla="*/ 415063 w 2475448"/>
                    <a:gd name="connsiteY0" fmla="*/ 487759 h 1576672"/>
                    <a:gd name="connsiteX1" fmla="*/ 913348 w 2475448"/>
                    <a:gd name="connsiteY1" fmla="*/ 172006 h 1576672"/>
                    <a:gd name="connsiteX2" fmla="*/ 1437223 w 2475448"/>
                    <a:gd name="connsiteY2" fmla="*/ 10081 h 1576672"/>
                    <a:gd name="connsiteX3" fmla="*/ 1608673 w 2475448"/>
                    <a:gd name="connsiteY3" fmla="*/ 10081 h 1576672"/>
                    <a:gd name="connsiteX4" fmla="*/ 2189698 w 2475448"/>
                    <a:gd name="connsiteY4" fmla="*/ 162481 h 1576672"/>
                    <a:gd name="connsiteX5" fmla="*/ 2475448 w 2475448"/>
                    <a:gd name="connsiteY5" fmla="*/ 343456 h 1576672"/>
                    <a:gd name="connsiteX6" fmla="*/ 2391689 w 2475448"/>
                    <a:gd name="connsiteY6" fmla="*/ 1059259 h 1576672"/>
                    <a:gd name="connsiteX7" fmla="*/ 2391689 w 2475448"/>
                    <a:gd name="connsiteY7" fmla="*/ 1335372 h 1576672"/>
                    <a:gd name="connsiteX8" fmla="*/ 894488 w 2475448"/>
                    <a:gd name="connsiteY8" fmla="*/ 1576672 h 1576672"/>
                    <a:gd name="connsiteX9" fmla="*/ 538697 w 2475448"/>
                    <a:gd name="connsiteY9" fmla="*/ 1476930 h 1576672"/>
                    <a:gd name="connsiteX10" fmla="*/ 183097 w 2475448"/>
                    <a:gd name="connsiteY10" fmla="*/ 1343580 h 1576672"/>
                    <a:gd name="connsiteX11" fmla="*/ 37048 w 2475448"/>
                    <a:gd name="connsiteY11" fmla="*/ 873680 h 1576672"/>
                    <a:gd name="connsiteX12" fmla="*/ 415063 w 2475448"/>
                    <a:gd name="connsiteY12" fmla="*/ 487759 h 1576672"/>
                    <a:gd name="connsiteX0" fmla="*/ 415063 w 2837702"/>
                    <a:gd name="connsiteY0" fmla="*/ 487759 h 1576672"/>
                    <a:gd name="connsiteX1" fmla="*/ 913348 w 2837702"/>
                    <a:gd name="connsiteY1" fmla="*/ 172006 h 1576672"/>
                    <a:gd name="connsiteX2" fmla="*/ 1437223 w 2837702"/>
                    <a:gd name="connsiteY2" fmla="*/ 10081 h 1576672"/>
                    <a:gd name="connsiteX3" fmla="*/ 1608673 w 2837702"/>
                    <a:gd name="connsiteY3" fmla="*/ 10081 h 1576672"/>
                    <a:gd name="connsiteX4" fmla="*/ 2189698 w 2837702"/>
                    <a:gd name="connsiteY4" fmla="*/ 162481 h 1576672"/>
                    <a:gd name="connsiteX5" fmla="*/ 2475448 w 2837702"/>
                    <a:gd name="connsiteY5" fmla="*/ 343456 h 1576672"/>
                    <a:gd name="connsiteX6" fmla="*/ 2837397 w 2837702"/>
                    <a:gd name="connsiteY6" fmla="*/ 762556 h 1576672"/>
                    <a:gd name="connsiteX7" fmla="*/ 2391689 w 2837702"/>
                    <a:gd name="connsiteY7" fmla="*/ 1059259 h 1576672"/>
                    <a:gd name="connsiteX8" fmla="*/ 2391689 w 2837702"/>
                    <a:gd name="connsiteY8" fmla="*/ 1335372 h 1576672"/>
                    <a:gd name="connsiteX9" fmla="*/ 894488 w 2837702"/>
                    <a:gd name="connsiteY9" fmla="*/ 1576672 h 1576672"/>
                    <a:gd name="connsiteX10" fmla="*/ 538697 w 2837702"/>
                    <a:gd name="connsiteY10" fmla="*/ 1476930 h 1576672"/>
                    <a:gd name="connsiteX11" fmla="*/ 183097 w 2837702"/>
                    <a:gd name="connsiteY11" fmla="*/ 1343580 h 1576672"/>
                    <a:gd name="connsiteX12" fmla="*/ 37048 w 2837702"/>
                    <a:gd name="connsiteY12" fmla="*/ 873680 h 1576672"/>
                    <a:gd name="connsiteX13" fmla="*/ 415063 w 2837702"/>
                    <a:gd name="connsiteY13" fmla="*/ 487759 h 1576672"/>
                    <a:gd name="connsiteX0" fmla="*/ 415063 w 2974655"/>
                    <a:gd name="connsiteY0" fmla="*/ 487759 h 1576672"/>
                    <a:gd name="connsiteX1" fmla="*/ 913348 w 2974655"/>
                    <a:gd name="connsiteY1" fmla="*/ 172006 h 1576672"/>
                    <a:gd name="connsiteX2" fmla="*/ 1437223 w 2974655"/>
                    <a:gd name="connsiteY2" fmla="*/ 10081 h 1576672"/>
                    <a:gd name="connsiteX3" fmla="*/ 1608673 w 2974655"/>
                    <a:gd name="connsiteY3" fmla="*/ 10081 h 1576672"/>
                    <a:gd name="connsiteX4" fmla="*/ 2189698 w 2974655"/>
                    <a:gd name="connsiteY4" fmla="*/ 162481 h 1576672"/>
                    <a:gd name="connsiteX5" fmla="*/ 2475448 w 2974655"/>
                    <a:gd name="connsiteY5" fmla="*/ 343456 h 1576672"/>
                    <a:gd name="connsiteX6" fmla="*/ 2837397 w 2974655"/>
                    <a:gd name="connsiteY6" fmla="*/ 762556 h 1576672"/>
                    <a:gd name="connsiteX7" fmla="*/ 2961222 w 2974655"/>
                    <a:gd name="connsiteY7" fmla="*/ 1095931 h 1576672"/>
                    <a:gd name="connsiteX8" fmla="*/ 2391689 w 2974655"/>
                    <a:gd name="connsiteY8" fmla="*/ 1059259 h 1576672"/>
                    <a:gd name="connsiteX9" fmla="*/ 2391689 w 2974655"/>
                    <a:gd name="connsiteY9" fmla="*/ 1335372 h 1576672"/>
                    <a:gd name="connsiteX10" fmla="*/ 894488 w 2974655"/>
                    <a:gd name="connsiteY10" fmla="*/ 1576672 h 1576672"/>
                    <a:gd name="connsiteX11" fmla="*/ 538697 w 2974655"/>
                    <a:gd name="connsiteY11" fmla="*/ 1476930 h 1576672"/>
                    <a:gd name="connsiteX12" fmla="*/ 183097 w 2974655"/>
                    <a:gd name="connsiteY12" fmla="*/ 1343580 h 1576672"/>
                    <a:gd name="connsiteX13" fmla="*/ 37048 w 2974655"/>
                    <a:gd name="connsiteY13" fmla="*/ 873680 h 1576672"/>
                    <a:gd name="connsiteX14" fmla="*/ 415063 w 2974655"/>
                    <a:gd name="connsiteY14" fmla="*/ 487759 h 1576672"/>
                    <a:gd name="connsiteX0" fmla="*/ 415063 w 2974655"/>
                    <a:gd name="connsiteY0" fmla="*/ 487759 h 1576672"/>
                    <a:gd name="connsiteX1" fmla="*/ 913348 w 2974655"/>
                    <a:gd name="connsiteY1" fmla="*/ 172006 h 1576672"/>
                    <a:gd name="connsiteX2" fmla="*/ 1437223 w 2974655"/>
                    <a:gd name="connsiteY2" fmla="*/ 10081 h 1576672"/>
                    <a:gd name="connsiteX3" fmla="*/ 1608673 w 2974655"/>
                    <a:gd name="connsiteY3" fmla="*/ 10081 h 1576672"/>
                    <a:gd name="connsiteX4" fmla="*/ 2189698 w 2974655"/>
                    <a:gd name="connsiteY4" fmla="*/ 162481 h 1576672"/>
                    <a:gd name="connsiteX5" fmla="*/ 2475448 w 2974655"/>
                    <a:gd name="connsiteY5" fmla="*/ 343456 h 1576672"/>
                    <a:gd name="connsiteX6" fmla="*/ 2837397 w 2974655"/>
                    <a:gd name="connsiteY6" fmla="*/ 762556 h 1576672"/>
                    <a:gd name="connsiteX7" fmla="*/ 2961222 w 2974655"/>
                    <a:gd name="connsiteY7" fmla="*/ 1095931 h 1576672"/>
                    <a:gd name="connsiteX8" fmla="*/ 2906039 w 2974655"/>
                    <a:gd name="connsiteY8" fmla="*/ 1335484 h 1576672"/>
                    <a:gd name="connsiteX9" fmla="*/ 2391689 w 2974655"/>
                    <a:gd name="connsiteY9" fmla="*/ 1335372 h 1576672"/>
                    <a:gd name="connsiteX10" fmla="*/ 894488 w 2974655"/>
                    <a:gd name="connsiteY10" fmla="*/ 1576672 h 1576672"/>
                    <a:gd name="connsiteX11" fmla="*/ 538697 w 2974655"/>
                    <a:gd name="connsiteY11" fmla="*/ 1476930 h 1576672"/>
                    <a:gd name="connsiteX12" fmla="*/ 183097 w 2974655"/>
                    <a:gd name="connsiteY12" fmla="*/ 1343580 h 1576672"/>
                    <a:gd name="connsiteX13" fmla="*/ 37048 w 2974655"/>
                    <a:gd name="connsiteY13" fmla="*/ 873680 h 1576672"/>
                    <a:gd name="connsiteX14" fmla="*/ 415063 w 2974655"/>
                    <a:gd name="connsiteY14" fmla="*/ 487759 h 1576672"/>
                    <a:gd name="connsiteX0" fmla="*/ 415063 w 2974655"/>
                    <a:gd name="connsiteY0" fmla="*/ 487759 h 1576672"/>
                    <a:gd name="connsiteX1" fmla="*/ 913348 w 2974655"/>
                    <a:gd name="connsiteY1" fmla="*/ 172006 h 1576672"/>
                    <a:gd name="connsiteX2" fmla="*/ 1437223 w 2974655"/>
                    <a:gd name="connsiteY2" fmla="*/ 10081 h 1576672"/>
                    <a:gd name="connsiteX3" fmla="*/ 1608673 w 2974655"/>
                    <a:gd name="connsiteY3" fmla="*/ 10081 h 1576672"/>
                    <a:gd name="connsiteX4" fmla="*/ 2189698 w 2974655"/>
                    <a:gd name="connsiteY4" fmla="*/ 162481 h 1576672"/>
                    <a:gd name="connsiteX5" fmla="*/ 2475448 w 2974655"/>
                    <a:gd name="connsiteY5" fmla="*/ 343456 h 1576672"/>
                    <a:gd name="connsiteX6" fmla="*/ 2837397 w 2974655"/>
                    <a:gd name="connsiteY6" fmla="*/ 762556 h 1576672"/>
                    <a:gd name="connsiteX7" fmla="*/ 2961222 w 2974655"/>
                    <a:gd name="connsiteY7" fmla="*/ 1095931 h 1576672"/>
                    <a:gd name="connsiteX8" fmla="*/ 2906039 w 2974655"/>
                    <a:gd name="connsiteY8" fmla="*/ 1335484 h 1576672"/>
                    <a:gd name="connsiteX9" fmla="*/ 2410739 w 2974655"/>
                    <a:gd name="connsiteY9" fmla="*/ 1525872 h 1576672"/>
                    <a:gd name="connsiteX10" fmla="*/ 894488 w 2974655"/>
                    <a:gd name="connsiteY10" fmla="*/ 1576672 h 1576672"/>
                    <a:gd name="connsiteX11" fmla="*/ 538697 w 2974655"/>
                    <a:gd name="connsiteY11" fmla="*/ 1476930 h 1576672"/>
                    <a:gd name="connsiteX12" fmla="*/ 183097 w 2974655"/>
                    <a:gd name="connsiteY12" fmla="*/ 1343580 h 1576672"/>
                    <a:gd name="connsiteX13" fmla="*/ 37048 w 2974655"/>
                    <a:gd name="connsiteY13" fmla="*/ 873680 h 1576672"/>
                    <a:gd name="connsiteX14" fmla="*/ 415063 w 2974655"/>
                    <a:gd name="connsiteY14" fmla="*/ 487759 h 1576672"/>
                    <a:gd name="connsiteX0" fmla="*/ 415063 w 2974655"/>
                    <a:gd name="connsiteY0" fmla="*/ 487759 h 1610281"/>
                    <a:gd name="connsiteX1" fmla="*/ 913348 w 2974655"/>
                    <a:gd name="connsiteY1" fmla="*/ 172006 h 1610281"/>
                    <a:gd name="connsiteX2" fmla="*/ 1437223 w 2974655"/>
                    <a:gd name="connsiteY2" fmla="*/ 10081 h 1610281"/>
                    <a:gd name="connsiteX3" fmla="*/ 1608673 w 2974655"/>
                    <a:gd name="connsiteY3" fmla="*/ 10081 h 1610281"/>
                    <a:gd name="connsiteX4" fmla="*/ 2189698 w 2974655"/>
                    <a:gd name="connsiteY4" fmla="*/ 162481 h 1610281"/>
                    <a:gd name="connsiteX5" fmla="*/ 2475448 w 2974655"/>
                    <a:gd name="connsiteY5" fmla="*/ 343456 h 1610281"/>
                    <a:gd name="connsiteX6" fmla="*/ 2837397 w 2974655"/>
                    <a:gd name="connsiteY6" fmla="*/ 762556 h 1610281"/>
                    <a:gd name="connsiteX7" fmla="*/ 2961222 w 2974655"/>
                    <a:gd name="connsiteY7" fmla="*/ 1095931 h 1610281"/>
                    <a:gd name="connsiteX8" fmla="*/ 2906039 w 2974655"/>
                    <a:gd name="connsiteY8" fmla="*/ 1335484 h 1610281"/>
                    <a:gd name="connsiteX9" fmla="*/ 2410739 w 2974655"/>
                    <a:gd name="connsiteY9" fmla="*/ 1525872 h 1610281"/>
                    <a:gd name="connsiteX10" fmla="*/ 1980147 w 2974655"/>
                    <a:gd name="connsiteY10" fmla="*/ 1610281 h 1610281"/>
                    <a:gd name="connsiteX11" fmla="*/ 894488 w 2974655"/>
                    <a:gd name="connsiteY11" fmla="*/ 1576672 h 1610281"/>
                    <a:gd name="connsiteX12" fmla="*/ 538697 w 2974655"/>
                    <a:gd name="connsiteY12" fmla="*/ 1476930 h 1610281"/>
                    <a:gd name="connsiteX13" fmla="*/ 183097 w 2974655"/>
                    <a:gd name="connsiteY13" fmla="*/ 1343580 h 1610281"/>
                    <a:gd name="connsiteX14" fmla="*/ 37048 w 2974655"/>
                    <a:gd name="connsiteY14" fmla="*/ 873680 h 1610281"/>
                    <a:gd name="connsiteX15" fmla="*/ 415063 w 2974655"/>
                    <a:gd name="connsiteY15" fmla="*/ 487759 h 1610281"/>
                    <a:gd name="connsiteX0" fmla="*/ 415063 w 2974655"/>
                    <a:gd name="connsiteY0" fmla="*/ 487759 h 1658375"/>
                    <a:gd name="connsiteX1" fmla="*/ 913348 w 2974655"/>
                    <a:gd name="connsiteY1" fmla="*/ 172006 h 1658375"/>
                    <a:gd name="connsiteX2" fmla="*/ 1437223 w 2974655"/>
                    <a:gd name="connsiteY2" fmla="*/ 10081 h 1658375"/>
                    <a:gd name="connsiteX3" fmla="*/ 1608673 w 2974655"/>
                    <a:gd name="connsiteY3" fmla="*/ 10081 h 1658375"/>
                    <a:gd name="connsiteX4" fmla="*/ 2189698 w 2974655"/>
                    <a:gd name="connsiteY4" fmla="*/ 162481 h 1658375"/>
                    <a:gd name="connsiteX5" fmla="*/ 2475448 w 2974655"/>
                    <a:gd name="connsiteY5" fmla="*/ 343456 h 1658375"/>
                    <a:gd name="connsiteX6" fmla="*/ 2837397 w 2974655"/>
                    <a:gd name="connsiteY6" fmla="*/ 762556 h 1658375"/>
                    <a:gd name="connsiteX7" fmla="*/ 2961222 w 2974655"/>
                    <a:gd name="connsiteY7" fmla="*/ 1095931 h 1658375"/>
                    <a:gd name="connsiteX8" fmla="*/ 2906039 w 2974655"/>
                    <a:gd name="connsiteY8" fmla="*/ 1335484 h 1658375"/>
                    <a:gd name="connsiteX9" fmla="*/ 2410739 w 2974655"/>
                    <a:gd name="connsiteY9" fmla="*/ 1525872 h 1658375"/>
                    <a:gd name="connsiteX10" fmla="*/ 1980147 w 2974655"/>
                    <a:gd name="connsiteY10" fmla="*/ 1610281 h 1658375"/>
                    <a:gd name="connsiteX11" fmla="*/ 1684872 w 2974655"/>
                    <a:gd name="connsiteY11" fmla="*/ 1657906 h 1658375"/>
                    <a:gd name="connsiteX12" fmla="*/ 894488 w 2974655"/>
                    <a:gd name="connsiteY12" fmla="*/ 1576672 h 1658375"/>
                    <a:gd name="connsiteX13" fmla="*/ 538697 w 2974655"/>
                    <a:gd name="connsiteY13" fmla="*/ 1476930 h 1658375"/>
                    <a:gd name="connsiteX14" fmla="*/ 183097 w 2974655"/>
                    <a:gd name="connsiteY14" fmla="*/ 1343580 h 1658375"/>
                    <a:gd name="connsiteX15" fmla="*/ 37048 w 2974655"/>
                    <a:gd name="connsiteY15" fmla="*/ 873680 h 1658375"/>
                    <a:gd name="connsiteX16" fmla="*/ 415063 w 2974655"/>
                    <a:gd name="connsiteY16" fmla="*/ 487759 h 1658375"/>
                    <a:gd name="connsiteX0" fmla="*/ 415063 w 2974655"/>
                    <a:gd name="connsiteY0" fmla="*/ 487759 h 1772208"/>
                    <a:gd name="connsiteX1" fmla="*/ 913348 w 2974655"/>
                    <a:gd name="connsiteY1" fmla="*/ 172006 h 1772208"/>
                    <a:gd name="connsiteX2" fmla="*/ 1437223 w 2974655"/>
                    <a:gd name="connsiteY2" fmla="*/ 10081 h 1772208"/>
                    <a:gd name="connsiteX3" fmla="*/ 1608673 w 2974655"/>
                    <a:gd name="connsiteY3" fmla="*/ 10081 h 1772208"/>
                    <a:gd name="connsiteX4" fmla="*/ 2189698 w 2974655"/>
                    <a:gd name="connsiteY4" fmla="*/ 162481 h 1772208"/>
                    <a:gd name="connsiteX5" fmla="*/ 2475448 w 2974655"/>
                    <a:gd name="connsiteY5" fmla="*/ 343456 h 1772208"/>
                    <a:gd name="connsiteX6" fmla="*/ 2837397 w 2974655"/>
                    <a:gd name="connsiteY6" fmla="*/ 762556 h 1772208"/>
                    <a:gd name="connsiteX7" fmla="*/ 2961222 w 2974655"/>
                    <a:gd name="connsiteY7" fmla="*/ 1095931 h 1772208"/>
                    <a:gd name="connsiteX8" fmla="*/ 2906039 w 2974655"/>
                    <a:gd name="connsiteY8" fmla="*/ 1335484 h 1772208"/>
                    <a:gd name="connsiteX9" fmla="*/ 2410739 w 2974655"/>
                    <a:gd name="connsiteY9" fmla="*/ 1525872 h 1772208"/>
                    <a:gd name="connsiteX10" fmla="*/ 1980147 w 2974655"/>
                    <a:gd name="connsiteY10" fmla="*/ 1610281 h 1772208"/>
                    <a:gd name="connsiteX11" fmla="*/ 1684872 w 2974655"/>
                    <a:gd name="connsiteY11" fmla="*/ 1657906 h 1772208"/>
                    <a:gd name="connsiteX12" fmla="*/ 894488 w 2974655"/>
                    <a:gd name="connsiteY12" fmla="*/ 1576672 h 1772208"/>
                    <a:gd name="connsiteX13" fmla="*/ 538697 w 2974655"/>
                    <a:gd name="connsiteY13" fmla="*/ 1476930 h 1772208"/>
                    <a:gd name="connsiteX14" fmla="*/ 183097 w 2974655"/>
                    <a:gd name="connsiteY14" fmla="*/ 1343580 h 1772208"/>
                    <a:gd name="connsiteX15" fmla="*/ 37048 w 2974655"/>
                    <a:gd name="connsiteY15" fmla="*/ 873680 h 1772208"/>
                    <a:gd name="connsiteX16" fmla="*/ 415063 w 2974655"/>
                    <a:gd name="connsiteY16" fmla="*/ 487759 h 1772208"/>
                    <a:gd name="connsiteX0" fmla="*/ 415063 w 2974655"/>
                    <a:gd name="connsiteY0" fmla="*/ 487759 h 1787468"/>
                    <a:gd name="connsiteX1" fmla="*/ 913348 w 2974655"/>
                    <a:gd name="connsiteY1" fmla="*/ 172006 h 1787468"/>
                    <a:gd name="connsiteX2" fmla="*/ 1437223 w 2974655"/>
                    <a:gd name="connsiteY2" fmla="*/ 10081 h 1787468"/>
                    <a:gd name="connsiteX3" fmla="*/ 1608673 w 2974655"/>
                    <a:gd name="connsiteY3" fmla="*/ 10081 h 1787468"/>
                    <a:gd name="connsiteX4" fmla="*/ 2189698 w 2974655"/>
                    <a:gd name="connsiteY4" fmla="*/ 162481 h 1787468"/>
                    <a:gd name="connsiteX5" fmla="*/ 2475448 w 2974655"/>
                    <a:gd name="connsiteY5" fmla="*/ 343456 h 1787468"/>
                    <a:gd name="connsiteX6" fmla="*/ 2837397 w 2974655"/>
                    <a:gd name="connsiteY6" fmla="*/ 762556 h 1787468"/>
                    <a:gd name="connsiteX7" fmla="*/ 2961222 w 2974655"/>
                    <a:gd name="connsiteY7" fmla="*/ 1095931 h 1787468"/>
                    <a:gd name="connsiteX8" fmla="*/ 2906039 w 2974655"/>
                    <a:gd name="connsiteY8" fmla="*/ 1335484 h 1787468"/>
                    <a:gd name="connsiteX9" fmla="*/ 2410739 w 2974655"/>
                    <a:gd name="connsiteY9" fmla="*/ 1525872 h 1787468"/>
                    <a:gd name="connsiteX10" fmla="*/ 1980147 w 2974655"/>
                    <a:gd name="connsiteY10" fmla="*/ 1610281 h 1787468"/>
                    <a:gd name="connsiteX11" fmla="*/ 1684872 w 2974655"/>
                    <a:gd name="connsiteY11" fmla="*/ 1657906 h 1787468"/>
                    <a:gd name="connsiteX12" fmla="*/ 894488 w 2974655"/>
                    <a:gd name="connsiteY12" fmla="*/ 1576672 h 1787468"/>
                    <a:gd name="connsiteX13" fmla="*/ 538697 w 2974655"/>
                    <a:gd name="connsiteY13" fmla="*/ 1476930 h 1787468"/>
                    <a:gd name="connsiteX14" fmla="*/ 183097 w 2974655"/>
                    <a:gd name="connsiteY14" fmla="*/ 1343580 h 1787468"/>
                    <a:gd name="connsiteX15" fmla="*/ 37048 w 2974655"/>
                    <a:gd name="connsiteY15" fmla="*/ 873680 h 1787468"/>
                    <a:gd name="connsiteX16" fmla="*/ 415063 w 2974655"/>
                    <a:gd name="connsiteY16" fmla="*/ 487759 h 1787468"/>
                    <a:gd name="connsiteX0" fmla="*/ 415063 w 2974655"/>
                    <a:gd name="connsiteY0" fmla="*/ 487759 h 1787468"/>
                    <a:gd name="connsiteX1" fmla="*/ 913348 w 2974655"/>
                    <a:gd name="connsiteY1" fmla="*/ 172006 h 1787468"/>
                    <a:gd name="connsiteX2" fmla="*/ 1437223 w 2974655"/>
                    <a:gd name="connsiteY2" fmla="*/ 10081 h 1787468"/>
                    <a:gd name="connsiteX3" fmla="*/ 1608673 w 2974655"/>
                    <a:gd name="connsiteY3" fmla="*/ 10081 h 1787468"/>
                    <a:gd name="connsiteX4" fmla="*/ 2189698 w 2974655"/>
                    <a:gd name="connsiteY4" fmla="*/ 162481 h 1787468"/>
                    <a:gd name="connsiteX5" fmla="*/ 2475448 w 2974655"/>
                    <a:gd name="connsiteY5" fmla="*/ 343456 h 1787468"/>
                    <a:gd name="connsiteX6" fmla="*/ 2837397 w 2974655"/>
                    <a:gd name="connsiteY6" fmla="*/ 762556 h 1787468"/>
                    <a:gd name="connsiteX7" fmla="*/ 2961222 w 2974655"/>
                    <a:gd name="connsiteY7" fmla="*/ 1095931 h 1787468"/>
                    <a:gd name="connsiteX8" fmla="*/ 2906039 w 2974655"/>
                    <a:gd name="connsiteY8" fmla="*/ 1335484 h 1787468"/>
                    <a:gd name="connsiteX9" fmla="*/ 2410739 w 2974655"/>
                    <a:gd name="connsiteY9" fmla="*/ 1525872 h 1787468"/>
                    <a:gd name="connsiteX10" fmla="*/ 1980147 w 2974655"/>
                    <a:gd name="connsiteY10" fmla="*/ 1610281 h 1787468"/>
                    <a:gd name="connsiteX11" fmla="*/ 1684872 w 2974655"/>
                    <a:gd name="connsiteY11" fmla="*/ 1657906 h 1787468"/>
                    <a:gd name="connsiteX12" fmla="*/ 894488 w 2974655"/>
                    <a:gd name="connsiteY12" fmla="*/ 1576672 h 1787468"/>
                    <a:gd name="connsiteX13" fmla="*/ 538697 w 2974655"/>
                    <a:gd name="connsiteY13" fmla="*/ 1476930 h 1787468"/>
                    <a:gd name="connsiteX14" fmla="*/ 183097 w 2974655"/>
                    <a:gd name="connsiteY14" fmla="*/ 1343580 h 1787468"/>
                    <a:gd name="connsiteX15" fmla="*/ 37048 w 2974655"/>
                    <a:gd name="connsiteY15" fmla="*/ 873680 h 1787468"/>
                    <a:gd name="connsiteX16" fmla="*/ 415063 w 2974655"/>
                    <a:gd name="connsiteY16" fmla="*/ 487759 h 1787468"/>
                    <a:gd name="connsiteX0" fmla="*/ 415063 w 2974655"/>
                    <a:gd name="connsiteY0" fmla="*/ 487759 h 1787468"/>
                    <a:gd name="connsiteX1" fmla="*/ 913348 w 2974655"/>
                    <a:gd name="connsiteY1" fmla="*/ 172006 h 1787468"/>
                    <a:gd name="connsiteX2" fmla="*/ 1437223 w 2974655"/>
                    <a:gd name="connsiteY2" fmla="*/ 10081 h 1787468"/>
                    <a:gd name="connsiteX3" fmla="*/ 1608673 w 2974655"/>
                    <a:gd name="connsiteY3" fmla="*/ 10081 h 1787468"/>
                    <a:gd name="connsiteX4" fmla="*/ 2189698 w 2974655"/>
                    <a:gd name="connsiteY4" fmla="*/ 162481 h 1787468"/>
                    <a:gd name="connsiteX5" fmla="*/ 2475448 w 2974655"/>
                    <a:gd name="connsiteY5" fmla="*/ 343456 h 1787468"/>
                    <a:gd name="connsiteX6" fmla="*/ 2837397 w 2974655"/>
                    <a:gd name="connsiteY6" fmla="*/ 762556 h 1787468"/>
                    <a:gd name="connsiteX7" fmla="*/ 2961222 w 2974655"/>
                    <a:gd name="connsiteY7" fmla="*/ 1095931 h 1787468"/>
                    <a:gd name="connsiteX8" fmla="*/ 2906039 w 2974655"/>
                    <a:gd name="connsiteY8" fmla="*/ 1335484 h 1787468"/>
                    <a:gd name="connsiteX9" fmla="*/ 2410739 w 2974655"/>
                    <a:gd name="connsiteY9" fmla="*/ 1525872 h 1787468"/>
                    <a:gd name="connsiteX10" fmla="*/ 1980147 w 2974655"/>
                    <a:gd name="connsiteY10" fmla="*/ 1610281 h 1787468"/>
                    <a:gd name="connsiteX11" fmla="*/ 1684872 w 2974655"/>
                    <a:gd name="connsiteY11" fmla="*/ 1657906 h 1787468"/>
                    <a:gd name="connsiteX12" fmla="*/ 894488 w 2974655"/>
                    <a:gd name="connsiteY12" fmla="*/ 1576672 h 1787468"/>
                    <a:gd name="connsiteX13" fmla="*/ 538697 w 2974655"/>
                    <a:gd name="connsiteY13" fmla="*/ 1476930 h 1787468"/>
                    <a:gd name="connsiteX14" fmla="*/ 183097 w 2974655"/>
                    <a:gd name="connsiteY14" fmla="*/ 1343580 h 1787468"/>
                    <a:gd name="connsiteX15" fmla="*/ 37048 w 2974655"/>
                    <a:gd name="connsiteY15" fmla="*/ 873680 h 1787468"/>
                    <a:gd name="connsiteX16" fmla="*/ 415063 w 2974655"/>
                    <a:gd name="connsiteY16" fmla="*/ 487759 h 1787468"/>
                    <a:gd name="connsiteX0" fmla="*/ 581231 w 3140823"/>
                    <a:gd name="connsiteY0" fmla="*/ 487759 h 1787468"/>
                    <a:gd name="connsiteX1" fmla="*/ 1079516 w 3140823"/>
                    <a:gd name="connsiteY1" fmla="*/ 172006 h 1787468"/>
                    <a:gd name="connsiteX2" fmla="*/ 1603391 w 3140823"/>
                    <a:gd name="connsiteY2" fmla="*/ 10081 h 1787468"/>
                    <a:gd name="connsiteX3" fmla="*/ 1774841 w 3140823"/>
                    <a:gd name="connsiteY3" fmla="*/ 10081 h 1787468"/>
                    <a:gd name="connsiteX4" fmla="*/ 2355866 w 3140823"/>
                    <a:gd name="connsiteY4" fmla="*/ 162481 h 1787468"/>
                    <a:gd name="connsiteX5" fmla="*/ 2641616 w 3140823"/>
                    <a:gd name="connsiteY5" fmla="*/ 343456 h 1787468"/>
                    <a:gd name="connsiteX6" fmla="*/ 3003565 w 3140823"/>
                    <a:gd name="connsiteY6" fmla="*/ 762556 h 1787468"/>
                    <a:gd name="connsiteX7" fmla="*/ 3127390 w 3140823"/>
                    <a:gd name="connsiteY7" fmla="*/ 1095931 h 1787468"/>
                    <a:gd name="connsiteX8" fmla="*/ 3072207 w 3140823"/>
                    <a:gd name="connsiteY8" fmla="*/ 1335484 h 1787468"/>
                    <a:gd name="connsiteX9" fmla="*/ 2576907 w 3140823"/>
                    <a:gd name="connsiteY9" fmla="*/ 1525872 h 1787468"/>
                    <a:gd name="connsiteX10" fmla="*/ 2146315 w 3140823"/>
                    <a:gd name="connsiteY10" fmla="*/ 1610281 h 1787468"/>
                    <a:gd name="connsiteX11" fmla="*/ 1851040 w 3140823"/>
                    <a:gd name="connsiteY11" fmla="*/ 1657906 h 1787468"/>
                    <a:gd name="connsiteX12" fmla="*/ 1060656 w 3140823"/>
                    <a:gd name="connsiteY12" fmla="*/ 1576672 h 1787468"/>
                    <a:gd name="connsiteX13" fmla="*/ 704865 w 3140823"/>
                    <a:gd name="connsiteY13" fmla="*/ 1476930 h 1787468"/>
                    <a:gd name="connsiteX14" fmla="*/ 349265 w 3140823"/>
                    <a:gd name="connsiteY14" fmla="*/ 1343580 h 1787468"/>
                    <a:gd name="connsiteX15" fmla="*/ 203216 w 3140823"/>
                    <a:gd name="connsiteY15" fmla="*/ 873680 h 1787468"/>
                    <a:gd name="connsiteX16" fmla="*/ 581231 w 3140823"/>
                    <a:gd name="connsiteY16" fmla="*/ 487759 h 1787468"/>
                    <a:gd name="connsiteX0" fmla="*/ 659840 w 3219432"/>
                    <a:gd name="connsiteY0" fmla="*/ 487759 h 1787468"/>
                    <a:gd name="connsiteX1" fmla="*/ 1158125 w 3219432"/>
                    <a:gd name="connsiteY1" fmla="*/ 172006 h 1787468"/>
                    <a:gd name="connsiteX2" fmla="*/ 1682000 w 3219432"/>
                    <a:gd name="connsiteY2" fmla="*/ 10081 h 1787468"/>
                    <a:gd name="connsiteX3" fmla="*/ 1853450 w 3219432"/>
                    <a:gd name="connsiteY3" fmla="*/ 10081 h 1787468"/>
                    <a:gd name="connsiteX4" fmla="*/ 2434475 w 3219432"/>
                    <a:gd name="connsiteY4" fmla="*/ 162481 h 1787468"/>
                    <a:gd name="connsiteX5" fmla="*/ 2720225 w 3219432"/>
                    <a:gd name="connsiteY5" fmla="*/ 343456 h 1787468"/>
                    <a:gd name="connsiteX6" fmla="*/ 3082174 w 3219432"/>
                    <a:gd name="connsiteY6" fmla="*/ 762556 h 1787468"/>
                    <a:gd name="connsiteX7" fmla="*/ 3205999 w 3219432"/>
                    <a:gd name="connsiteY7" fmla="*/ 1095931 h 1787468"/>
                    <a:gd name="connsiteX8" fmla="*/ 3150816 w 3219432"/>
                    <a:gd name="connsiteY8" fmla="*/ 1335484 h 1787468"/>
                    <a:gd name="connsiteX9" fmla="*/ 2655516 w 3219432"/>
                    <a:gd name="connsiteY9" fmla="*/ 1525872 h 1787468"/>
                    <a:gd name="connsiteX10" fmla="*/ 2224924 w 3219432"/>
                    <a:gd name="connsiteY10" fmla="*/ 1610281 h 1787468"/>
                    <a:gd name="connsiteX11" fmla="*/ 1929649 w 3219432"/>
                    <a:gd name="connsiteY11" fmla="*/ 1657906 h 1787468"/>
                    <a:gd name="connsiteX12" fmla="*/ 1139265 w 3219432"/>
                    <a:gd name="connsiteY12" fmla="*/ 1576672 h 1787468"/>
                    <a:gd name="connsiteX13" fmla="*/ 783474 w 3219432"/>
                    <a:gd name="connsiteY13" fmla="*/ 1476930 h 1787468"/>
                    <a:gd name="connsiteX14" fmla="*/ 427874 w 3219432"/>
                    <a:gd name="connsiteY14" fmla="*/ 1343580 h 1787468"/>
                    <a:gd name="connsiteX15" fmla="*/ 281825 w 3219432"/>
                    <a:gd name="connsiteY15" fmla="*/ 873680 h 1787468"/>
                    <a:gd name="connsiteX16" fmla="*/ 659840 w 3219432"/>
                    <a:gd name="connsiteY16" fmla="*/ 487759 h 1787468"/>
                    <a:gd name="connsiteX0" fmla="*/ 659840 w 3219432"/>
                    <a:gd name="connsiteY0" fmla="*/ 487759 h 1787468"/>
                    <a:gd name="connsiteX1" fmla="*/ 1158125 w 3219432"/>
                    <a:gd name="connsiteY1" fmla="*/ 172006 h 1787468"/>
                    <a:gd name="connsiteX2" fmla="*/ 1682000 w 3219432"/>
                    <a:gd name="connsiteY2" fmla="*/ 10081 h 1787468"/>
                    <a:gd name="connsiteX3" fmla="*/ 1853450 w 3219432"/>
                    <a:gd name="connsiteY3" fmla="*/ 10081 h 1787468"/>
                    <a:gd name="connsiteX4" fmla="*/ 2434475 w 3219432"/>
                    <a:gd name="connsiteY4" fmla="*/ 162481 h 1787468"/>
                    <a:gd name="connsiteX5" fmla="*/ 2720225 w 3219432"/>
                    <a:gd name="connsiteY5" fmla="*/ 343456 h 1787468"/>
                    <a:gd name="connsiteX6" fmla="*/ 3082174 w 3219432"/>
                    <a:gd name="connsiteY6" fmla="*/ 762556 h 1787468"/>
                    <a:gd name="connsiteX7" fmla="*/ 3205999 w 3219432"/>
                    <a:gd name="connsiteY7" fmla="*/ 1095931 h 1787468"/>
                    <a:gd name="connsiteX8" fmla="*/ 3150816 w 3219432"/>
                    <a:gd name="connsiteY8" fmla="*/ 1335484 h 1787468"/>
                    <a:gd name="connsiteX9" fmla="*/ 2655516 w 3219432"/>
                    <a:gd name="connsiteY9" fmla="*/ 1525872 h 1787468"/>
                    <a:gd name="connsiteX10" fmla="*/ 2224924 w 3219432"/>
                    <a:gd name="connsiteY10" fmla="*/ 1610281 h 1787468"/>
                    <a:gd name="connsiteX11" fmla="*/ 1929649 w 3219432"/>
                    <a:gd name="connsiteY11" fmla="*/ 1657906 h 1787468"/>
                    <a:gd name="connsiteX12" fmla="*/ 1139265 w 3219432"/>
                    <a:gd name="connsiteY12" fmla="*/ 1576672 h 1787468"/>
                    <a:gd name="connsiteX13" fmla="*/ 783474 w 3219432"/>
                    <a:gd name="connsiteY13" fmla="*/ 1476930 h 1787468"/>
                    <a:gd name="connsiteX14" fmla="*/ 427874 w 3219432"/>
                    <a:gd name="connsiteY14" fmla="*/ 1429305 h 1787468"/>
                    <a:gd name="connsiteX15" fmla="*/ 281825 w 3219432"/>
                    <a:gd name="connsiteY15" fmla="*/ 873680 h 1787468"/>
                    <a:gd name="connsiteX16" fmla="*/ 659840 w 3219432"/>
                    <a:gd name="connsiteY16" fmla="*/ 487759 h 1787468"/>
                    <a:gd name="connsiteX0" fmla="*/ 659840 w 3219432"/>
                    <a:gd name="connsiteY0" fmla="*/ 487759 h 1787468"/>
                    <a:gd name="connsiteX1" fmla="*/ 1158125 w 3219432"/>
                    <a:gd name="connsiteY1" fmla="*/ 172006 h 1787468"/>
                    <a:gd name="connsiteX2" fmla="*/ 1682000 w 3219432"/>
                    <a:gd name="connsiteY2" fmla="*/ 10081 h 1787468"/>
                    <a:gd name="connsiteX3" fmla="*/ 1853450 w 3219432"/>
                    <a:gd name="connsiteY3" fmla="*/ 10081 h 1787468"/>
                    <a:gd name="connsiteX4" fmla="*/ 2434475 w 3219432"/>
                    <a:gd name="connsiteY4" fmla="*/ 162481 h 1787468"/>
                    <a:gd name="connsiteX5" fmla="*/ 2720225 w 3219432"/>
                    <a:gd name="connsiteY5" fmla="*/ 343456 h 1787468"/>
                    <a:gd name="connsiteX6" fmla="*/ 3082174 w 3219432"/>
                    <a:gd name="connsiteY6" fmla="*/ 762556 h 1787468"/>
                    <a:gd name="connsiteX7" fmla="*/ 3205999 w 3219432"/>
                    <a:gd name="connsiteY7" fmla="*/ 1095931 h 1787468"/>
                    <a:gd name="connsiteX8" fmla="*/ 3150816 w 3219432"/>
                    <a:gd name="connsiteY8" fmla="*/ 1335484 h 1787468"/>
                    <a:gd name="connsiteX9" fmla="*/ 2655516 w 3219432"/>
                    <a:gd name="connsiteY9" fmla="*/ 1525872 h 1787468"/>
                    <a:gd name="connsiteX10" fmla="*/ 2224924 w 3219432"/>
                    <a:gd name="connsiteY10" fmla="*/ 1610281 h 1787468"/>
                    <a:gd name="connsiteX11" fmla="*/ 1929649 w 3219432"/>
                    <a:gd name="connsiteY11" fmla="*/ 1657906 h 1787468"/>
                    <a:gd name="connsiteX12" fmla="*/ 1139265 w 3219432"/>
                    <a:gd name="connsiteY12" fmla="*/ 1576672 h 1787468"/>
                    <a:gd name="connsiteX13" fmla="*/ 783474 w 3219432"/>
                    <a:gd name="connsiteY13" fmla="*/ 1476930 h 1787468"/>
                    <a:gd name="connsiteX14" fmla="*/ 427874 w 3219432"/>
                    <a:gd name="connsiteY14" fmla="*/ 1429305 h 1787468"/>
                    <a:gd name="connsiteX15" fmla="*/ 281825 w 3219432"/>
                    <a:gd name="connsiteY15" fmla="*/ 873680 h 1787468"/>
                    <a:gd name="connsiteX16" fmla="*/ 659840 w 3219432"/>
                    <a:gd name="connsiteY16" fmla="*/ 487759 h 1787468"/>
                    <a:gd name="connsiteX0" fmla="*/ 659840 w 3219432"/>
                    <a:gd name="connsiteY0" fmla="*/ 487759 h 1787468"/>
                    <a:gd name="connsiteX1" fmla="*/ 1158125 w 3219432"/>
                    <a:gd name="connsiteY1" fmla="*/ 172006 h 1787468"/>
                    <a:gd name="connsiteX2" fmla="*/ 1682000 w 3219432"/>
                    <a:gd name="connsiteY2" fmla="*/ 10081 h 1787468"/>
                    <a:gd name="connsiteX3" fmla="*/ 1853450 w 3219432"/>
                    <a:gd name="connsiteY3" fmla="*/ 10081 h 1787468"/>
                    <a:gd name="connsiteX4" fmla="*/ 2434475 w 3219432"/>
                    <a:gd name="connsiteY4" fmla="*/ 162481 h 1787468"/>
                    <a:gd name="connsiteX5" fmla="*/ 2720225 w 3219432"/>
                    <a:gd name="connsiteY5" fmla="*/ 343456 h 1787468"/>
                    <a:gd name="connsiteX6" fmla="*/ 3082174 w 3219432"/>
                    <a:gd name="connsiteY6" fmla="*/ 762556 h 1787468"/>
                    <a:gd name="connsiteX7" fmla="*/ 3205999 w 3219432"/>
                    <a:gd name="connsiteY7" fmla="*/ 1095931 h 1787468"/>
                    <a:gd name="connsiteX8" fmla="*/ 3150816 w 3219432"/>
                    <a:gd name="connsiteY8" fmla="*/ 1335484 h 1787468"/>
                    <a:gd name="connsiteX9" fmla="*/ 2655516 w 3219432"/>
                    <a:gd name="connsiteY9" fmla="*/ 1525872 h 1787468"/>
                    <a:gd name="connsiteX10" fmla="*/ 2224924 w 3219432"/>
                    <a:gd name="connsiteY10" fmla="*/ 1610281 h 1787468"/>
                    <a:gd name="connsiteX11" fmla="*/ 1929649 w 3219432"/>
                    <a:gd name="connsiteY11" fmla="*/ 1657906 h 1787468"/>
                    <a:gd name="connsiteX12" fmla="*/ 1139265 w 3219432"/>
                    <a:gd name="connsiteY12" fmla="*/ 1576672 h 1787468"/>
                    <a:gd name="connsiteX13" fmla="*/ 783474 w 3219432"/>
                    <a:gd name="connsiteY13" fmla="*/ 1476930 h 1787468"/>
                    <a:gd name="connsiteX14" fmla="*/ 427874 w 3219432"/>
                    <a:gd name="connsiteY14" fmla="*/ 1429305 h 1787468"/>
                    <a:gd name="connsiteX15" fmla="*/ 281825 w 3219432"/>
                    <a:gd name="connsiteY15" fmla="*/ 873680 h 1787468"/>
                    <a:gd name="connsiteX16" fmla="*/ 659840 w 3219432"/>
                    <a:gd name="connsiteY16" fmla="*/ 487759 h 1787468"/>
                    <a:gd name="connsiteX0" fmla="*/ 659840 w 3219432"/>
                    <a:gd name="connsiteY0" fmla="*/ 487759 h 1787468"/>
                    <a:gd name="connsiteX1" fmla="*/ 1158125 w 3219432"/>
                    <a:gd name="connsiteY1" fmla="*/ 172006 h 1787468"/>
                    <a:gd name="connsiteX2" fmla="*/ 1682000 w 3219432"/>
                    <a:gd name="connsiteY2" fmla="*/ 10081 h 1787468"/>
                    <a:gd name="connsiteX3" fmla="*/ 1853450 w 3219432"/>
                    <a:gd name="connsiteY3" fmla="*/ 10081 h 1787468"/>
                    <a:gd name="connsiteX4" fmla="*/ 2434475 w 3219432"/>
                    <a:gd name="connsiteY4" fmla="*/ 162481 h 1787468"/>
                    <a:gd name="connsiteX5" fmla="*/ 2720225 w 3219432"/>
                    <a:gd name="connsiteY5" fmla="*/ 343456 h 1787468"/>
                    <a:gd name="connsiteX6" fmla="*/ 3082174 w 3219432"/>
                    <a:gd name="connsiteY6" fmla="*/ 762556 h 1787468"/>
                    <a:gd name="connsiteX7" fmla="*/ 3205999 w 3219432"/>
                    <a:gd name="connsiteY7" fmla="*/ 1095931 h 1787468"/>
                    <a:gd name="connsiteX8" fmla="*/ 3150816 w 3219432"/>
                    <a:gd name="connsiteY8" fmla="*/ 1335484 h 1787468"/>
                    <a:gd name="connsiteX9" fmla="*/ 2655516 w 3219432"/>
                    <a:gd name="connsiteY9" fmla="*/ 1525872 h 1787468"/>
                    <a:gd name="connsiteX10" fmla="*/ 2224924 w 3219432"/>
                    <a:gd name="connsiteY10" fmla="*/ 1610281 h 1787468"/>
                    <a:gd name="connsiteX11" fmla="*/ 1929649 w 3219432"/>
                    <a:gd name="connsiteY11" fmla="*/ 1657906 h 1787468"/>
                    <a:gd name="connsiteX12" fmla="*/ 1139265 w 3219432"/>
                    <a:gd name="connsiteY12" fmla="*/ 1576672 h 1787468"/>
                    <a:gd name="connsiteX13" fmla="*/ 783474 w 3219432"/>
                    <a:gd name="connsiteY13" fmla="*/ 1476930 h 1787468"/>
                    <a:gd name="connsiteX14" fmla="*/ 427874 w 3219432"/>
                    <a:gd name="connsiteY14" fmla="*/ 1429305 h 1787468"/>
                    <a:gd name="connsiteX15" fmla="*/ 281825 w 3219432"/>
                    <a:gd name="connsiteY15" fmla="*/ 873680 h 1787468"/>
                    <a:gd name="connsiteX16" fmla="*/ 659840 w 3219432"/>
                    <a:gd name="connsiteY16" fmla="*/ 487759 h 1787468"/>
                    <a:gd name="connsiteX0" fmla="*/ 659840 w 3219432"/>
                    <a:gd name="connsiteY0" fmla="*/ 518522 h 1818231"/>
                    <a:gd name="connsiteX1" fmla="*/ 1158125 w 3219432"/>
                    <a:gd name="connsiteY1" fmla="*/ 202769 h 1818231"/>
                    <a:gd name="connsiteX2" fmla="*/ 1682000 w 3219432"/>
                    <a:gd name="connsiteY2" fmla="*/ 40844 h 1818231"/>
                    <a:gd name="connsiteX3" fmla="*/ 1853450 w 3219432"/>
                    <a:gd name="connsiteY3" fmla="*/ 40844 h 1818231"/>
                    <a:gd name="connsiteX4" fmla="*/ 2434475 w 3219432"/>
                    <a:gd name="connsiteY4" fmla="*/ 193244 h 1818231"/>
                    <a:gd name="connsiteX5" fmla="*/ 2720225 w 3219432"/>
                    <a:gd name="connsiteY5" fmla="*/ 374219 h 1818231"/>
                    <a:gd name="connsiteX6" fmla="*/ 3082174 w 3219432"/>
                    <a:gd name="connsiteY6" fmla="*/ 793319 h 1818231"/>
                    <a:gd name="connsiteX7" fmla="*/ 3205999 w 3219432"/>
                    <a:gd name="connsiteY7" fmla="*/ 1126694 h 1818231"/>
                    <a:gd name="connsiteX8" fmla="*/ 3150816 w 3219432"/>
                    <a:gd name="connsiteY8" fmla="*/ 1366247 h 1818231"/>
                    <a:gd name="connsiteX9" fmla="*/ 2655516 w 3219432"/>
                    <a:gd name="connsiteY9" fmla="*/ 1556635 h 1818231"/>
                    <a:gd name="connsiteX10" fmla="*/ 2224924 w 3219432"/>
                    <a:gd name="connsiteY10" fmla="*/ 1641044 h 1818231"/>
                    <a:gd name="connsiteX11" fmla="*/ 1929649 w 3219432"/>
                    <a:gd name="connsiteY11" fmla="*/ 1688669 h 1818231"/>
                    <a:gd name="connsiteX12" fmla="*/ 1139265 w 3219432"/>
                    <a:gd name="connsiteY12" fmla="*/ 1607435 h 1818231"/>
                    <a:gd name="connsiteX13" fmla="*/ 783474 w 3219432"/>
                    <a:gd name="connsiteY13" fmla="*/ 1507693 h 1818231"/>
                    <a:gd name="connsiteX14" fmla="*/ 427874 w 3219432"/>
                    <a:gd name="connsiteY14" fmla="*/ 1460068 h 1818231"/>
                    <a:gd name="connsiteX15" fmla="*/ 281825 w 3219432"/>
                    <a:gd name="connsiteY15" fmla="*/ 904443 h 1818231"/>
                    <a:gd name="connsiteX16" fmla="*/ 659840 w 3219432"/>
                    <a:gd name="connsiteY16" fmla="*/ 518522 h 1818231"/>
                    <a:gd name="connsiteX0" fmla="*/ 659840 w 3219432"/>
                    <a:gd name="connsiteY0" fmla="*/ 541323 h 1841032"/>
                    <a:gd name="connsiteX1" fmla="*/ 1158125 w 3219432"/>
                    <a:gd name="connsiteY1" fmla="*/ 225570 h 1841032"/>
                    <a:gd name="connsiteX2" fmla="*/ 1682000 w 3219432"/>
                    <a:gd name="connsiteY2" fmla="*/ 63645 h 1841032"/>
                    <a:gd name="connsiteX3" fmla="*/ 1853450 w 3219432"/>
                    <a:gd name="connsiteY3" fmla="*/ 63645 h 1841032"/>
                    <a:gd name="connsiteX4" fmla="*/ 2434475 w 3219432"/>
                    <a:gd name="connsiteY4" fmla="*/ 216045 h 1841032"/>
                    <a:gd name="connsiteX5" fmla="*/ 2720225 w 3219432"/>
                    <a:gd name="connsiteY5" fmla="*/ 397020 h 1841032"/>
                    <a:gd name="connsiteX6" fmla="*/ 3082174 w 3219432"/>
                    <a:gd name="connsiteY6" fmla="*/ 816120 h 1841032"/>
                    <a:gd name="connsiteX7" fmla="*/ 3205999 w 3219432"/>
                    <a:gd name="connsiteY7" fmla="*/ 1149495 h 1841032"/>
                    <a:gd name="connsiteX8" fmla="*/ 3150816 w 3219432"/>
                    <a:gd name="connsiteY8" fmla="*/ 1389048 h 1841032"/>
                    <a:gd name="connsiteX9" fmla="*/ 2655516 w 3219432"/>
                    <a:gd name="connsiteY9" fmla="*/ 1579436 h 1841032"/>
                    <a:gd name="connsiteX10" fmla="*/ 2224924 w 3219432"/>
                    <a:gd name="connsiteY10" fmla="*/ 1663845 h 1841032"/>
                    <a:gd name="connsiteX11" fmla="*/ 1929649 w 3219432"/>
                    <a:gd name="connsiteY11" fmla="*/ 1711470 h 1841032"/>
                    <a:gd name="connsiteX12" fmla="*/ 1139265 w 3219432"/>
                    <a:gd name="connsiteY12" fmla="*/ 1630236 h 1841032"/>
                    <a:gd name="connsiteX13" fmla="*/ 783474 w 3219432"/>
                    <a:gd name="connsiteY13" fmla="*/ 1530494 h 1841032"/>
                    <a:gd name="connsiteX14" fmla="*/ 427874 w 3219432"/>
                    <a:gd name="connsiteY14" fmla="*/ 1482869 h 1841032"/>
                    <a:gd name="connsiteX15" fmla="*/ 281825 w 3219432"/>
                    <a:gd name="connsiteY15" fmla="*/ 927244 h 1841032"/>
                    <a:gd name="connsiteX16" fmla="*/ 659840 w 3219432"/>
                    <a:gd name="connsiteY16" fmla="*/ 541323 h 1841032"/>
                    <a:gd name="connsiteX0" fmla="*/ 659840 w 3219432"/>
                    <a:gd name="connsiteY0" fmla="*/ 570492 h 1870201"/>
                    <a:gd name="connsiteX1" fmla="*/ 1158125 w 3219432"/>
                    <a:gd name="connsiteY1" fmla="*/ 254739 h 1870201"/>
                    <a:gd name="connsiteX2" fmla="*/ 1682000 w 3219432"/>
                    <a:gd name="connsiteY2" fmla="*/ 92814 h 1870201"/>
                    <a:gd name="connsiteX3" fmla="*/ 1853450 w 3219432"/>
                    <a:gd name="connsiteY3" fmla="*/ 92814 h 1870201"/>
                    <a:gd name="connsiteX4" fmla="*/ 2434475 w 3219432"/>
                    <a:gd name="connsiteY4" fmla="*/ 245214 h 1870201"/>
                    <a:gd name="connsiteX5" fmla="*/ 2720225 w 3219432"/>
                    <a:gd name="connsiteY5" fmla="*/ 426189 h 1870201"/>
                    <a:gd name="connsiteX6" fmla="*/ 3082174 w 3219432"/>
                    <a:gd name="connsiteY6" fmla="*/ 845289 h 1870201"/>
                    <a:gd name="connsiteX7" fmla="*/ 3205999 w 3219432"/>
                    <a:gd name="connsiteY7" fmla="*/ 1178664 h 1870201"/>
                    <a:gd name="connsiteX8" fmla="*/ 3150816 w 3219432"/>
                    <a:gd name="connsiteY8" fmla="*/ 1418217 h 1870201"/>
                    <a:gd name="connsiteX9" fmla="*/ 2655516 w 3219432"/>
                    <a:gd name="connsiteY9" fmla="*/ 1608605 h 1870201"/>
                    <a:gd name="connsiteX10" fmla="*/ 2224924 w 3219432"/>
                    <a:gd name="connsiteY10" fmla="*/ 1693014 h 1870201"/>
                    <a:gd name="connsiteX11" fmla="*/ 1929649 w 3219432"/>
                    <a:gd name="connsiteY11" fmla="*/ 1740639 h 1870201"/>
                    <a:gd name="connsiteX12" fmla="*/ 1139265 w 3219432"/>
                    <a:gd name="connsiteY12" fmla="*/ 1659405 h 1870201"/>
                    <a:gd name="connsiteX13" fmla="*/ 783474 w 3219432"/>
                    <a:gd name="connsiteY13" fmla="*/ 1559663 h 1870201"/>
                    <a:gd name="connsiteX14" fmla="*/ 427874 w 3219432"/>
                    <a:gd name="connsiteY14" fmla="*/ 1512038 h 1870201"/>
                    <a:gd name="connsiteX15" fmla="*/ 281825 w 3219432"/>
                    <a:gd name="connsiteY15" fmla="*/ 956413 h 1870201"/>
                    <a:gd name="connsiteX16" fmla="*/ 659840 w 3219432"/>
                    <a:gd name="connsiteY16" fmla="*/ 570492 h 1870201"/>
                    <a:gd name="connsiteX0" fmla="*/ 659840 w 3219432"/>
                    <a:gd name="connsiteY0" fmla="*/ 580222 h 1879931"/>
                    <a:gd name="connsiteX1" fmla="*/ 1158125 w 3219432"/>
                    <a:gd name="connsiteY1" fmla="*/ 264469 h 1879931"/>
                    <a:gd name="connsiteX2" fmla="*/ 1682000 w 3219432"/>
                    <a:gd name="connsiteY2" fmla="*/ 102544 h 1879931"/>
                    <a:gd name="connsiteX3" fmla="*/ 1853450 w 3219432"/>
                    <a:gd name="connsiteY3" fmla="*/ 102544 h 1879931"/>
                    <a:gd name="connsiteX4" fmla="*/ 2434475 w 3219432"/>
                    <a:gd name="connsiteY4" fmla="*/ 254944 h 1879931"/>
                    <a:gd name="connsiteX5" fmla="*/ 2720225 w 3219432"/>
                    <a:gd name="connsiteY5" fmla="*/ 435919 h 1879931"/>
                    <a:gd name="connsiteX6" fmla="*/ 3082174 w 3219432"/>
                    <a:gd name="connsiteY6" fmla="*/ 855019 h 1879931"/>
                    <a:gd name="connsiteX7" fmla="*/ 3205999 w 3219432"/>
                    <a:gd name="connsiteY7" fmla="*/ 1188394 h 1879931"/>
                    <a:gd name="connsiteX8" fmla="*/ 3150816 w 3219432"/>
                    <a:gd name="connsiteY8" fmla="*/ 1427947 h 1879931"/>
                    <a:gd name="connsiteX9" fmla="*/ 2655516 w 3219432"/>
                    <a:gd name="connsiteY9" fmla="*/ 1618335 h 1879931"/>
                    <a:gd name="connsiteX10" fmla="*/ 2224924 w 3219432"/>
                    <a:gd name="connsiteY10" fmla="*/ 1702744 h 1879931"/>
                    <a:gd name="connsiteX11" fmla="*/ 1929649 w 3219432"/>
                    <a:gd name="connsiteY11" fmla="*/ 1750369 h 1879931"/>
                    <a:gd name="connsiteX12" fmla="*/ 1139265 w 3219432"/>
                    <a:gd name="connsiteY12" fmla="*/ 1669135 h 1879931"/>
                    <a:gd name="connsiteX13" fmla="*/ 783474 w 3219432"/>
                    <a:gd name="connsiteY13" fmla="*/ 1569393 h 1879931"/>
                    <a:gd name="connsiteX14" fmla="*/ 427874 w 3219432"/>
                    <a:gd name="connsiteY14" fmla="*/ 1521768 h 1879931"/>
                    <a:gd name="connsiteX15" fmla="*/ 281825 w 3219432"/>
                    <a:gd name="connsiteY15" fmla="*/ 966143 h 1879931"/>
                    <a:gd name="connsiteX16" fmla="*/ 659840 w 3219432"/>
                    <a:gd name="connsiteY16" fmla="*/ 580222 h 1879931"/>
                    <a:gd name="connsiteX0" fmla="*/ 659840 w 3219432"/>
                    <a:gd name="connsiteY0" fmla="*/ 580222 h 1879931"/>
                    <a:gd name="connsiteX1" fmla="*/ 1158125 w 3219432"/>
                    <a:gd name="connsiteY1" fmla="*/ 264469 h 1879931"/>
                    <a:gd name="connsiteX2" fmla="*/ 1682000 w 3219432"/>
                    <a:gd name="connsiteY2" fmla="*/ 102544 h 1879931"/>
                    <a:gd name="connsiteX3" fmla="*/ 1853450 w 3219432"/>
                    <a:gd name="connsiteY3" fmla="*/ 102544 h 1879931"/>
                    <a:gd name="connsiteX4" fmla="*/ 2434475 w 3219432"/>
                    <a:gd name="connsiteY4" fmla="*/ 254944 h 1879931"/>
                    <a:gd name="connsiteX5" fmla="*/ 2720225 w 3219432"/>
                    <a:gd name="connsiteY5" fmla="*/ 435919 h 1879931"/>
                    <a:gd name="connsiteX6" fmla="*/ 3082174 w 3219432"/>
                    <a:gd name="connsiteY6" fmla="*/ 855019 h 1879931"/>
                    <a:gd name="connsiteX7" fmla="*/ 3205999 w 3219432"/>
                    <a:gd name="connsiteY7" fmla="*/ 1188394 h 1879931"/>
                    <a:gd name="connsiteX8" fmla="*/ 3150816 w 3219432"/>
                    <a:gd name="connsiteY8" fmla="*/ 1427947 h 1879931"/>
                    <a:gd name="connsiteX9" fmla="*/ 2655516 w 3219432"/>
                    <a:gd name="connsiteY9" fmla="*/ 1618335 h 1879931"/>
                    <a:gd name="connsiteX10" fmla="*/ 2224924 w 3219432"/>
                    <a:gd name="connsiteY10" fmla="*/ 1702744 h 1879931"/>
                    <a:gd name="connsiteX11" fmla="*/ 1929649 w 3219432"/>
                    <a:gd name="connsiteY11" fmla="*/ 1750369 h 1879931"/>
                    <a:gd name="connsiteX12" fmla="*/ 1139265 w 3219432"/>
                    <a:gd name="connsiteY12" fmla="*/ 1669135 h 1879931"/>
                    <a:gd name="connsiteX13" fmla="*/ 783474 w 3219432"/>
                    <a:gd name="connsiteY13" fmla="*/ 1569393 h 1879931"/>
                    <a:gd name="connsiteX14" fmla="*/ 427874 w 3219432"/>
                    <a:gd name="connsiteY14" fmla="*/ 1521768 h 1879931"/>
                    <a:gd name="connsiteX15" fmla="*/ 281825 w 3219432"/>
                    <a:gd name="connsiteY15" fmla="*/ 966143 h 1879931"/>
                    <a:gd name="connsiteX16" fmla="*/ 659840 w 3219432"/>
                    <a:gd name="connsiteY16" fmla="*/ 580222 h 1879931"/>
                    <a:gd name="connsiteX0" fmla="*/ 659840 w 3219432"/>
                    <a:gd name="connsiteY0" fmla="*/ 580222 h 1879931"/>
                    <a:gd name="connsiteX1" fmla="*/ 1158125 w 3219432"/>
                    <a:gd name="connsiteY1" fmla="*/ 264469 h 1879931"/>
                    <a:gd name="connsiteX2" fmla="*/ 1682000 w 3219432"/>
                    <a:gd name="connsiteY2" fmla="*/ 102544 h 1879931"/>
                    <a:gd name="connsiteX3" fmla="*/ 1853450 w 3219432"/>
                    <a:gd name="connsiteY3" fmla="*/ 102544 h 1879931"/>
                    <a:gd name="connsiteX4" fmla="*/ 2434475 w 3219432"/>
                    <a:gd name="connsiteY4" fmla="*/ 254944 h 1879931"/>
                    <a:gd name="connsiteX5" fmla="*/ 2720225 w 3219432"/>
                    <a:gd name="connsiteY5" fmla="*/ 435919 h 1879931"/>
                    <a:gd name="connsiteX6" fmla="*/ 3082174 w 3219432"/>
                    <a:gd name="connsiteY6" fmla="*/ 855019 h 1879931"/>
                    <a:gd name="connsiteX7" fmla="*/ 3205999 w 3219432"/>
                    <a:gd name="connsiteY7" fmla="*/ 1188394 h 1879931"/>
                    <a:gd name="connsiteX8" fmla="*/ 3150816 w 3219432"/>
                    <a:gd name="connsiteY8" fmla="*/ 1427947 h 1879931"/>
                    <a:gd name="connsiteX9" fmla="*/ 2655516 w 3219432"/>
                    <a:gd name="connsiteY9" fmla="*/ 1618335 h 1879931"/>
                    <a:gd name="connsiteX10" fmla="*/ 2224924 w 3219432"/>
                    <a:gd name="connsiteY10" fmla="*/ 1702744 h 1879931"/>
                    <a:gd name="connsiteX11" fmla="*/ 1929649 w 3219432"/>
                    <a:gd name="connsiteY11" fmla="*/ 1750369 h 1879931"/>
                    <a:gd name="connsiteX12" fmla="*/ 1139265 w 3219432"/>
                    <a:gd name="connsiteY12" fmla="*/ 1669135 h 1879931"/>
                    <a:gd name="connsiteX13" fmla="*/ 783474 w 3219432"/>
                    <a:gd name="connsiteY13" fmla="*/ 1569393 h 1879931"/>
                    <a:gd name="connsiteX14" fmla="*/ 427874 w 3219432"/>
                    <a:gd name="connsiteY14" fmla="*/ 1521768 h 1879931"/>
                    <a:gd name="connsiteX15" fmla="*/ 281825 w 3219432"/>
                    <a:gd name="connsiteY15" fmla="*/ 966143 h 1879931"/>
                    <a:gd name="connsiteX16" fmla="*/ 659840 w 3219432"/>
                    <a:gd name="connsiteY16" fmla="*/ 580222 h 1879931"/>
                    <a:gd name="connsiteX0" fmla="*/ 659840 w 3306226"/>
                    <a:gd name="connsiteY0" fmla="*/ 580222 h 1879931"/>
                    <a:gd name="connsiteX1" fmla="*/ 1158125 w 3306226"/>
                    <a:gd name="connsiteY1" fmla="*/ 264469 h 1879931"/>
                    <a:gd name="connsiteX2" fmla="*/ 1682000 w 3306226"/>
                    <a:gd name="connsiteY2" fmla="*/ 102544 h 1879931"/>
                    <a:gd name="connsiteX3" fmla="*/ 1853450 w 3306226"/>
                    <a:gd name="connsiteY3" fmla="*/ 102544 h 1879931"/>
                    <a:gd name="connsiteX4" fmla="*/ 2434475 w 3306226"/>
                    <a:gd name="connsiteY4" fmla="*/ 254944 h 1879931"/>
                    <a:gd name="connsiteX5" fmla="*/ 2720225 w 3306226"/>
                    <a:gd name="connsiteY5" fmla="*/ 435919 h 1879931"/>
                    <a:gd name="connsiteX6" fmla="*/ 3082174 w 3306226"/>
                    <a:gd name="connsiteY6" fmla="*/ 855019 h 1879931"/>
                    <a:gd name="connsiteX7" fmla="*/ 3205999 w 3306226"/>
                    <a:gd name="connsiteY7" fmla="*/ 1188394 h 1879931"/>
                    <a:gd name="connsiteX8" fmla="*/ 3150816 w 3306226"/>
                    <a:gd name="connsiteY8" fmla="*/ 1427947 h 1879931"/>
                    <a:gd name="connsiteX9" fmla="*/ 2655516 w 3306226"/>
                    <a:gd name="connsiteY9" fmla="*/ 1618335 h 1879931"/>
                    <a:gd name="connsiteX10" fmla="*/ 2224924 w 3306226"/>
                    <a:gd name="connsiteY10" fmla="*/ 1702744 h 1879931"/>
                    <a:gd name="connsiteX11" fmla="*/ 1929649 w 3306226"/>
                    <a:gd name="connsiteY11" fmla="*/ 1750369 h 1879931"/>
                    <a:gd name="connsiteX12" fmla="*/ 1139265 w 3306226"/>
                    <a:gd name="connsiteY12" fmla="*/ 1669135 h 1879931"/>
                    <a:gd name="connsiteX13" fmla="*/ 783474 w 3306226"/>
                    <a:gd name="connsiteY13" fmla="*/ 1569393 h 1879931"/>
                    <a:gd name="connsiteX14" fmla="*/ 427874 w 3306226"/>
                    <a:gd name="connsiteY14" fmla="*/ 1521768 h 1879931"/>
                    <a:gd name="connsiteX15" fmla="*/ 281825 w 3306226"/>
                    <a:gd name="connsiteY15" fmla="*/ 966143 h 1879931"/>
                    <a:gd name="connsiteX16" fmla="*/ 659840 w 3306226"/>
                    <a:gd name="connsiteY16" fmla="*/ 580222 h 1879931"/>
                    <a:gd name="connsiteX0" fmla="*/ 659840 w 3377277"/>
                    <a:gd name="connsiteY0" fmla="*/ 580222 h 1879931"/>
                    <a:gd name="connsiteX1" fmla="*/ 1158125 w 3377277"/>
                    <a:gd name="connsiteY1" fmla="*/ 264469 h 1879931"/>
                    <a:gd name="connsiteX2" fmla="*/ 1682000 w 3377277"/>
                    <a:gd name="connsiteY2" fmla="*/ 102544 h 1879931"/>
                    <a:gd name="connsiteX3" fmla="*/ 1853450 w 3377277"/>
                    <a:gd name="connsiteY3" fmla="*/ 102544 h 1879931"/>
                    <a:gd name="connsiteX4" fmla="*/ 2434475 w 3377277"/>
                    <a:gd name="connsiteY4" fmla="*/ 254944 h 1879931"/>
                    <a:gd name="connsiteX5" fmla="*/ 2720225 w 3377277"/>
                    <a:gd name="connsiteY5" fmla="*/ 435919 h 1879931"/>
                    <a:gd name="connsiteX6" fmla="*/ 3082174 w 3377277"/>
                    <a:gd name="connsiteY6" fmla="*/ 855019 h 1879931"/>
                    <a:gd name="connsiteX7" fmla="*/ 3205999 w 3377277"/>
                    <a:gd name="connsiteY7" fmla="*/ 1188394 h 1879931"/>
                    <a:gd name="connsiteX8" fmla="*/ 3150816 w 3377277"/>
                    <a:gd name="connsiteY8" fmla="*/ 1427947 h 1879931"/>
                    <a:gd name="connsiteX9" fmla="*/ 2655516 w 3377277"/>
                    <a:gd name="connsiteY9" fmla="*/ 1618335 h 1879931"/>
                    <a:gd name="connsiteX10" fmla="*/ 2224924 w 3377277"/>
                    <a:gd name="connsiteY10" fmla="*/ 1702744 h 1879931"/>
                    <a:gd name="connsiteX11" fmla="*/ 1929649 w 3377277"/>
                    <a:gd name="connsiteY11" fmla="*/ 1750369 h 1879931"/>
                    <a:gd name="connsiteX12" fmla="*/ 1139265 w 3377277"/>
                    <a:gd name="connsiteY12" fmla="*/ 1669135 h 1879931"/>
                    <a:gd name="connsiteX13" fmla="*/ 783474 w 3377277"/>
                    <a:gd name="connsiteY13" fmla="*/ 1569393 h 1879931"/>
                    <a:gd name="connsiteX14" fmla="*/ 427874 w 3377277"/>
                    <a:gd name="connsiteY14" fmla="*/ 1521768 h 1879931"/>
                    <a:gd name="connsiteX15" fmla="*/ 281825 w 3377277"/>
                    <a:gd name="connsiteY15" fmla="*/ 966143 h 1879931"/>
                    <a:gd name="connsiteX16" fmla="*/ 659840 w 3377277"/>
                    <a:gd name="connsiteY16" fmla="*/ 580222 h 1879931"/>
                    <a:gd name="connsiteX0" fmla="*/ 659840 w 3401965"/>
                    <a:gd name="connsiteY0" fmla="*/ 580222 h 1879931"/>
                    <a:gd name="connsiteX1" fmla="*/ 1158125 w 3401965"/>
                    <a:gd name="connsiteY1" fmla="*/ 264469 h 1879931"/>
                    <a:gd name="connsiteX2" fmla="*/ 1682000 w 3401965"/>
                    <a:gd name="connsiteY2" fmla="*/ 102544 h 1879931"/>
                    <a:gd name="connsiteX3" fmla="*/ 1853450 w 3401965"/>
                    <a:gd name="connsiteY3" fmla="*/ 102544 h 1879931"/>
                    <a:gd name="connsiteX4" fmla="*/ 2434475 w 3401965"/>
                    <a:gd name="connsiteY4" fmla="*/ 254944 h 1879931"/>
                    <a:gd name="connsiteX5" fmla="*/ 2720225 w 3401965"/>
                    <a:gd name="connsiteY5" fmla="*/ 435919 h 1879931"/>
                    <a:gd name="connsiteX6" fmla="*/ 3082174 w 3401965"/>
                    <a:gd name="connsiteY6" fmla="*/ 855019 h 1879931"/>
                    <a:gd name="connsiteX7" fmla="*/ 3237749 w 3401965"/>
                    <a:gd name="connsiteY7" fmla="*/ 1169344 h 1879931"/>
                    <a:gd name="connsiteX8" fmla="*/ 3150816 w 3401965"/>
                    <a:gd name="connsiteY8" fmla="*/ 1427947 h 1879931"/>
                    <a:gd name="connsiteX9" fmla="*/ 2655516 w 3401965"/>
                    <a:gd name="connsiteY9" fmla="*/ 1618335 h 1879931"/>
                    <a:gd name="connsiteX10" fmla="*/ 2224924 w 3401965"/>
                    <a:gd name="connsiteY10" fmla="*/ 1702744 h 1879931"/>
                    <a:gd name="connsiteX11" fmla="*/ 1929649 w 3401965"/>
                    <a:gd name="connsiteY11" fmla="*/ 1750369 h 1879931"/>
                    <a:gd name="connsiteX12" fmla="*/ 1139265 w 3401965"/>
                    <a:gd name="connsiteY12" fmla="*/ 1669135 h 1879931"/>
                    <a:gd name="connsiteX13" fmla="*/ 783474 w 3401965"/>
                    <a:gd name="connsiteY13" fmla="*/ 1569393 h 1879931"/>
                    <a:gd name="connsiteX14" fmla="*/ 427874 w 3401965"/>
                    <a:gd name="connsiteY14" fmla="*/ 1521768 h 1879931"/>
                    <a:gd name="connsiteX15" fmla="*/ 281825 w 3401965"/>
                    <a:gd name="connsiteY15" fmla="*/ 966143 h 1879931"/>
                    <a:gd name="connsiteX16" fmla="*/ 659840 w 3401965"/>
                    <a:gd name="connsiteY16" fmla="*/ 580222 h 1879931"/>
                    <a:gd name="connsiteX0" fmla="*/ 659840 w 3452651"/>
                    <a:gd name="connsiteY0" fmla="*/ 580222 h 1879931"/>
                    <a:gd name="connsiteX1" fmla="*/ 1158125 w 3452651"/>
                    <a:gd name="connsiteY1" fmla="*/ 264469 h 1879931"/>
                    <a:gd name="connsiteX2" fmla="*/ 1682000 w 3452651"/>
                    <a:gd name="connsiteY2" fmla="*/ 102544 h 1879931"/>
                    <a:gd name="connsiteX3" fmla="*/ 1853450 w 3452651"/>
                    <a:gd name="connsiteY3" fmla="*/ 102544 h 1879931"/>
                    <a:gd name="connsiteX4" fmla="*/ 2434475 w 3452651"/>
                    <a:gd name="connsiteY4" fmla="*/ 254944 h 1879931"/>
                    <a:gd name="connsiteX5" fmla="*/ 2720225 w 3452651"/>
                    <a:gd name="connsiteY5" fmla="*/ 435919 h 1879931"/>
                    <a:gd name="connsiteX6" fmla="*/ 3082174 w 3452651"/>
                    <a:gd name="connsiteY6" fmla="*/ 855019 h 1879931"/>
                    <a:gd name="connsiteX7" fmla="*/ 3237749 w 3452651"/>
                    <a:gd name="connsiteY7" fmla="*/ 1169344 h 1879931"/>
                    <a:gd name="connsiteX8" fmla="*/ 3150816 w 3452651"/>
                    <a:gd name="connsiteY8" fmla="*/ 1427947 h 1879931"/>
                    <a:gd name="connsiteX9" fmla="*/ 2655516 w 3452651"/>
                    <a:gd name="connsiteY9" fmla="*/ 1618335 h 1879931"/>
                    <a:gd name="connsiteX10" fmla="*/ 2224924 w 3452651"/>
                    <a:gd name="connsiteY10" fmla="*/ 1702744 h 1879931"/>
                    <a:gd name="connsiteX11" fmla="*/ 1929649 w 3452651"/>
                    <a:gd name="connsiteY11" fmla="*/ 1750369 h 1879931"/>
                    <a:gd name="connsiteX12" fmla="*/ 1139265 w 3452651"/>
                    <a:gd name="connsiteY12" fmla="*/ 1669135 h 1879931"/>
                    <a:gd name="connsiteX13" fmla="*/ 783474 w 3452651"/>
                    <a:gd name="connsiteY13" fmla="*/ 1569393 h 1879931"/>
                    <a:gd name="connsiteX14" fmla="*/ 427874 w 3452651"/>
                    <a:gd name="connsiteY14" fmla="*/ 1521768 h 1879931"/>
                    <a:gd name="connsiteX15" fmla="*/ 281825 w 3452651"/>
                    <a:gd name="connsiteY15" fmla="*/ 966143 h 1879931"/>
                    <a:gd name="connsiteX16" fmla="*/ 659840 w 3452651"/>
                    <a:gd name="connsiteY16" fmla="*/ 580222 h 1879931"/>
                    <a:gd name="connsiteX0" fmla="*/ 659840 w 3458209"/>
                    <a:gd name="connsiteY0" fmla="*/ 580222 h 1879931"/>
                    <a:gd name="connsiteX1" fmla="*/ 1158125 w 3458209"/>
                    <a:gd name="connsiteY1" fmla="*/ 264469 h 1879931"/>
                    <a:gd name="connsiteX2" fmla="*/ 1682000 w 3458209"/>
                    <a:gd name="connsiteY2" fmla="*/ 102544 h 1879931"/>
                    <a:gd name="connsiteX3" fmla="*/ 1853450 w 3458209"/>
                    <a:gd name="connsiteY3" fmla="*/ 102544 h 1879931"/>
                    <a:gd name="connsiteX4" fmla="*/ 2434475 w 3458209"/>
                    <a:gd name="connsiteY4" fmla="*/ 254944 h 1879931"/>
                    <a:gd name="connsiteX5" fmla="*/ 2720225 w 3458209"/>
                    <a:gd name="connsiteY5" fmla="*/ 435919 h 1879931"/>
                    <a:gd name="connsiteX6" fmla="*/ 3082174 w 3458209"/>
                    <a:gd name="connsiteY6" fmla="*/ 855019 h 1879931"/>
                    <a:gd name="connsiteX7" fmla="*/ 3237749 w 3458209"/>
                    <a:gd name="connsiteY7" fmla="*/ 1169344 h 1879931"/>
                    <a:gd name="connsiteX8" fmla="*/ 3150816 w 3458209"/>
                    <a:gd name="connsiteY8" fmla="*/ 1427947 h 1879931"/>
                    <a:gd name="connsiteX9" fmla="*/ 2655516 w 3458209"/>
                    <a:gd name="connsiteY9" fmla="*/ 1618335 h 1879931"/>
                    <a:gd name="connsiteX10" fmla="*/ 2224924 w 3458209"/>
                    <a:gd name="connsiteY10" fmla="*/ 1702744 h 1879931"/>
                    <a:gd name="connsiteX11" fmla="*/ 1929649 w 3458209"/>
                    <a:gd name="connsiteY11" fmla="*/ 1750369 h 1879931"/>
                    <a:gd name="connsiteX12" fmla="*/ 1139265 w 3458209"/>
                    <a:gd name="connsiteY12" fmla="*/ 1669135 h 1879931"/>
                    <a:gd name="connsiteX13" fmla="*/ 783474 w 3458209"/>
                    <a:gd name="connsiteY13" fmla="*/ 1569393 h 1879931"/>
                    <a:gd name="connsiteX14" fmla="*/ 427874 w 3458209"/>
                    <a:gd name="connsiteY14" fmla="*/ 1521768 h 1879931"/>
                    <a:gd name="connsiteX15" fmla="*/ 281825 w 3458209"/>
                    <a:gd name="connsiteY15" fmla="*/ 966143 h 1879931"/>
                    <a:gd name="connsiteX16" fmla="*/ 659840 w 3458209"/>
                    <a:gd name="connsiteY16" fmla="*/ 580222 h 1879931"/>
                    <a:gd name="connsiteX0" fmla="*/ 659840 w 3458209"/>
                    <a:gd name="connsiteY0" fmla="*/ 580222 h 1879931"/>
                    <a:gd name="connsiteX1" fmla="*/ 1158125 w 3458209"/>
                    <a:gd name="connsiteY1" fmla="*/ 264469 h 1879931"/>
                    <a:gd name="connsiteX2" fmla="*/ 1682000 w 3458209"/>
                    <a:gd name="connsiteY2" fmla="*/ 102544 h 1879931"/>
                    <a:gd name="connsiteX3" fmla="*/ 1853450 w 3458209"/>
                    <a:gd name="connsiteY3" fmla="*/ 102544 h 1879931"/>
                    <a:gd name="connsiteX4" fmla="*/ 2434475 w 3458209"/>
                    <a:gd name="connsiteY4" fmla="*/ 254944 h 1879931"/>
                    <a:gd name="connsiteX5" fmla="*/ 2720225 w 3458209"/>
                    <a:gd name="connsiteY5" fmla="*/ 435919 h 1879931"/>
                    <a:gd name="connsiteX6" fmla="*/ 3082174 w 3458209"/>
                    <a:gd name="connsiteY6" fmla="*/ 855019 h 1879931"/>
                    <a:gd name="connsiteX7" fmla="*/ 3237749 w 3458209"/>
                    <a:gd name="connsiteY7" fmla="*/ 1169344 h 1879931"/>
                    <a:gd name="connsiteX8" fmla="*/ 3150816 w 3458209"/>
                    <a:gd name="connsiteY8" fmla="*/ 1427947 h 1879931"/>
                    <a:gd name="connsiteX9" fmla="*/ 2655516 w 3458209"/>
                    <a:gd name="connsiteY9" fmla="*/ 1618335 h 1879931"/>
                    <a:gd name="connsiteX10" fmla="*/ 2224924 w 3458209"/>
                    <a:gd name="connsiteY10" fmla="*/ 1702744 h 1879931"/>
                    <a:gd name="connsiteX11" fmla="*/ 1929649 w 3458209"/>
                    <a:gd name="connsiteY11" fmla="*/ 1750369 h 1879931"/>
                    <a:gd name="connsiteX12" fmla="*/ 1139265 w 3458209"/>
                    <a:gd name="connsiteY12" fmla="*/ 1669135 h 1879931"/>
                    <a:gd name="connsiteX13" fmla="*/ 783474 w 3458209"/>
                    <a:gd name="connsiteY13" fmla="*/ 1569393 h 1879931"/>
                    <a:gd name="connsiteX14" fmla="*/ 427874 w 3458209"/>
                    <a:gd name="connsiteY14" fmla="*/ 1521768 h 1879931"/>
                    <a:gd name="connsiteX15" fmla="*/ 281825 w 3458209"/>
                    <a:gd name="connsiteY15" fmla="*/ 966143 h 1879931"/>
                    <a:gd name="connsiteX16" fmla="*/ 659840 w 3458209"/>
                    <a:gd name="connsiteY16" fmla="*/ 580222 h 1879931"/>
                    <a:gd name="connsiteX0" fmla="*/ 659840 w 3458209"/>
                    <a:gd name="connsiteY0" fmla="*/ 580222 h 1879931"/>
                    <a:gd name="connsiteX1" fmla="*/ 1158125 w 3458209"/>
                    <a:gd name="connsiteY1" fmla="*/ 264469 h 1879931"/>
                    <a:gd name="connsiteX2" fmla="*/ 1682000 w 3458209"/>
                    <a:gd name="connsiteY2" fmla="*/ 102544 h 1879931"/>
                    <a:gd name="connsiteX3" fmla="*/ 1853450 w 3458209"/>
                    <a:gd name="connsiteY3" fmla="*/ 102544 h 1879931"/>
                    <a:gd name="connsiteX4" fmla="*/ 2434475 w 3458209"/>
                    <a:gd name="connsiteY4" fmla="*/ 254944 h 1879931"/>
                    <a:gd name="connsiteX5" fmla="*/ 2720225 w 3458209"/>
                    <a:gd name="connsiteY5" fmla="*/ 435919 h 1879931"/>
                    <a:gd name="connsiteX6" fmla="*/ 3082174 w 3458209"/>
                    <a:gd name="connsiteY6" fmla="*/ 855019 h 1879931"/>
                    <a:gd name="connsiteX7" fmla="*/ 3237749 w 3458209"/>
                    <a:gd name="connsiteY7" fmla="*/ 1169344 h 1879931"/>
                    <a:gd name="connsiteX8" fmla="*/ 3150816 w 3458209"/>
                    <a:gd name="connsiteY8" fmla="*/ 1427947 h 1879931"/>
                    <a:gd name="connsiteX9" fmla="*/ 2655516 w 3458209"/>
                    <a:gd name="connsiteY9" fmla="*/ 1618335 h 1879931"/>
                    <a:gd name="connsiteX10" fmla="*/ 2224924 w 3458209"/>
                    <a:gd name="connsiteY10" fmla="*/ 1702744 h 1879931"/>
                    <a:gd name="connsiteX11" fmla="*/ 1929649 w 3458209"/>
                    <a:gd name="connsiteY11" fmla="*/ 1750369 h 1879931"/>
                    <a:gd name="connsiteX12" fmla="*/ 1139265 w 3458209"/>
                    <a:gd name="connsiteY12" fmla="*/ 1669135 h 1879931"/>
                    <a:gd name="connsiteX13" fmla="*/ 783474 w 3458209"/>
                    <a:gd name="connsiteY13" fmla="*/ 1569393 h 1879931"/>
                    <a:gd name="connsiteX14" fmla="*/ 427874 w 3458209"/>
                    <a:gd name="connsiteY14" fmla="*/ 1521768 h 1879931"/>
                    <a:gd name="connsiteX15" fmla="*/ 281825 w 3458209"/>
                    <a:gd name="connsiteY15" fmla="*/ 966143 h 1879931"/>
                    <a:gd name="connsiteX16" fmla="*/ 659840 w 3458209"/>
                    <a:gd name="connsiteY16" fmla="*/ 580222 h 1879931"/>
                    <a:gd name="connsiteX0" fmla="*/ 659840 w 3458209"/>
                    <a:gd name="connsiteY0" fmla="*/ 580222 h 1879931"/>
                    <a:gd name="connsiteX1" fmla="*/ 1158125 w 3458209"/>
                    <a:gd name="connsiteY1" fmla="*/ 264469 h 1879931"/>
                    <a:gd name="connsiteX2" fmla="*/ 1682000 w 3458209"/>
                    <a:gd name="connsiteY2" fmla="*/ 102544 h 1879931"/>
                    <a:gd name="connsiteX3" fmla="*/ 1853450 w 3458209"/>
                    <a:gd name="connsiteY3" fmla="*/ 102544 h 1879931"/>
                    <a:gd name="connsiteX4" fmla="*/ 2434475 w 3458209"/>
                    <a:gd name="connsiteY4" fmla="*/ 254944 h 1879931"/>
                    <a:gd name="connsiteX5" fmla="*/ 2720225 w 3458209"/>
                    <a:gd name="connsiteY5" fmla="*/ 435919 h 1879931"/>
                    <a:gd name="connsiteX6" fmla="*/ 3082174 w 3458209"/>
                    <a:gd name="connsiteY6" fmla="*/ 855019 h 1879931"/>
                    <a:gd name="connsiteX7" fmla="*/ 3237749 w 3458209"/>
                    <a:gd name="connsiteY7" fmla="*/ 1169344 h 1879931"/>
                    <a:gd name="connsiteX8" fmla="*/ 3150816 w 3458209"/>
                    <a:gd name="connsiteY8" fmla="*/ 1427947 h 1879931"/>
                    <a:gd name="connsiteX9" fmla="*/ 2655516 w 3458209"/>
                    <a:gd name="connsiteY9" fmla="*/ 1618335 h 1879931"/>
                    <a:gd name="connsiteX10" fmla="*/ 2224924 w 3458209"/>
                    <a:gd name="connsiteY10" fmla="*/ 1702744 h 1879931"/>
                    <a:gd name="connsiteX11" fmla="*/ 1929649 w 3458209"/>
                    <a:gd name="connsiteY11" fmla="*/ 1750369 h 1879931"/>
                    <a:gd name="connsiteX12" fmla="*/ 1139265 w 3458209"/>
                    <a:gd name="connsiteY12" fmla="*/ 1669135 h 1879931"/>
                    <a:gd name="connsiteX13" fmla="*/ 783474 w 3458209"/>
                    <a:gd name="connsiteY13" fmla="*/ 1569393 h 1879931"/>
                    <a:gd name="connsiteX14" fmla="*/ 427874 w 3458209"/>
                    <a:gd name="connsiteY14" fmla="*/ 1521768 h 1879931"/>
                    <a:gd name="connsiteX15" fmla="*/ 281825 w 3458209"/>
                    <a:gd name="connsiteY15" fmla="*/ 966143 h 1879931"/>
                    <a:gd name="connsiteX16" fmla="*/ 659840 w 3458209"/>
                    <a:gd name="connsiteY16" fmla="*/ 580222 h 1879931"/>
                    <a:gd name="connsiteX0" fmla="*/ 659840 w 3458209"/>
                    <a:gd name="connsiteY0" fmla="*/ 580222 h 1879931"/>
                    <a:gd name="connsiteX1" fmla="*/ 1158125 w 3458209"/>
                    <a:gd name="connsiteY1" fmla="*/ 264469 h 1879931"/>
                    <a:gd name="connsiteX2" fmla="*/ 1682000 w 3458209"/>
                    <a:gd name="connsiteY2" fmla="*/ 102544 h 1879931"/>
                    <a:gd name="connsiteX3" fmla="*/ 1853450 w 3458209"/>
                    <a:gd name="connsiteY3" fmla="*/ 102544 h 1879931"/>
                    <a:gd name="connsiteX4" fmla="*/ 2434475 w 3458209"/>
                    <a:gd name="connsiteY4" fmla="*/ 254944 h 1879931"/>
                    <a:gd name="connsiteX5" fmla="*/ 2720225 w 3458209"/>
                    <a:gd name="connsiteY5" fmla="*/ 435919 h 1879931"/>
                    <a:gd name="connsiteX6" fmla="*/ 3082174 w 3458209"/>
                    <a:gd name="connsiteY6" fmla="*/ 855019 h 1879931"/>
                    <a:gd name="connsiteX7" fmla="*/ 3237749 w 3458209"/>
                    <a:gd name="connsiteY7" fmla="*/ 1169344 h 1879931"/>
                    <a:gd name="connsiteX8" fmla="*/ 3150816 w 3458209"/>
                    <a:gd name="connsiteY8" fmla="*/ 1427947 h 1879931"/>
                    <a:gd name="connsiteX9" fmla="*/ 2655516 w 3458209"/>
                    <a:gd name="connsiteY9" fmla="*/ 1618335 h 1879931"/>
                    <a:gd name="connsiteX10" fmla="*/ 2224924 w 3458209"/>
                    <a:gd name="connsiteY10" fmla="*/ 1702744 h 1879931"/>
                    <a:gd name="connsiteX11" fmla="*/ 1929649 w 3458209"/>
                    <a:gd name="connsiteY11" fmla="*/ 1750369 h 1879931"/>
                    <a:gd name="connsiteX12" fmla="*/ 1139265 w 3458209"/>
                    <a:gd name="connsiteY12" fmla="*/ 1669135 h 1879931"/>
                    <a:gd name="connsiteX13" fmla="*/ 783474 w 3458209"/>
                    <a:gd name="connsiteY13" fmla="*/ 1569393 h 1879931"/>
                    <a:gd name="connsiteX14" fmla="*/ 427874 w 3458209"/>
                    <a:gd name="connsiteY14" fmla="*/ 1521768 h 1879931"/>
                    <a:gd name="connsiteX15" fmla="*/ 281825 w 3458209"/>
                    <a:gd name="connsiteY15" fmla="*/ 966143 h 1879931"/>
                    <a:gd name="connsiteX16" fmla="*/ 659840 w 3458209"/>
                    <a:gd name="connsiteY16" fmla="*/ 580222 h 1879931"/>
                    <a:gd name="connsiteX0" fmla="*/ 646636 w 3445005"/>
                    <a:gd name="connsiteY0" fmla="*/ 580222 h 1879931"/>
                    <a:gd name="connsiteX1" fmla="*/ 1144921 w 3445005"/>
                    <a:gd name="connsiteY1" fmla="*/ 264469 h 1879931"/>
                    <a:gd name="connsiteX2" fmla="*/ 1668796 w 3445005"/>
                    <a:gd name="connsiteY2" fmla="*/ 102544 h 1879931"/>
                    <a:gd name="connsiteX3" fmla="*/ 1840246 w 3445005"/>
                    <a:gd name="connsiteY3" fmla="*/ 102544 h 1879931"/>
                    <a:gd name="connsiteX4" fmla="*/ 2421271 w 3445005"/>
                    <a:gd name="connsiteY4" fmla="*/ 254944 h 1879931"/>
                    <a:gd name="connsiteX5" fmla="*/ 2707021 w 3445005"/>
                    <a:gd name="connsiteY5" fmla="*/ 435919 h 1879931"/>
                    <a:gd name="connsiteX6" fmla="*/ 3068970 w 3445005"/>
                    <a:gd name="connsiteY6" fmla="*/ 855019 h 1879931"/>
                    <a:gd name="connsiteX7" fmla="*/ 3224545 w 3445005"/>
                    <a:gd name="connsiteY7" fmla="*/ 1169344 h 1879931"/>
                    <a:gd name="connsiteX8" fmla="*/ 3137612 w 3445005"/>
                    <a:gd name="connsiteY8" fmla="*/ 1427947 h 1879931"/>
                    <a:gd name="connsiteX9" fmla="*/ 2642312 w 3445005"/>
                    <a:gd name="connsiteY9" fmla="*/ 1618335 h 1879931"/>
                    <a:gd name="connsiteX10" fmla="*/ 2211720 w 3445005"/>
                    <a:gd name="connsiteY10" fmla="*/ 1702744 h 1879931"/>
                    <a:gd name="connsiteX11" fmla="*/ 1916445 w 3445005"/>
                    <a:gd name="connsiteY11" fmla="*/ 1750369 h 1879931"/>
                    <a:gd name="connsiteX12" fmla="*/ 1126061 w 3445005"/>
                    <a:gd name="connsiteY12" fmla="*/ 1669135 h 1879931"/>
                    <a:gd name="connsiteX13" fmla="*/ 770270 w 3445005"/>
                    <a:gd name="connsiteY13" fmla="*/ 1569393 h 1879931"/>
                    <a:gd name="connsiteX14" fmla="*/ 414670 w 3445005"/>
                    <a:gd name="connsiteY14" fmla="*/ 1521768 h 1879931"/>
                    <a:gd name="connsiteX15" fmla="*/ 268621 w 3445005"/>
                    <a:gd name="connsiteY15" fmla="*/ 966143 h 1879931"/>
                    <a:gd name="connsiteX16" fmla="*/ 646636 w 3445005"/>
                    <a:gd name="connsiteY16" fmla="*/ 580222 h 1879931"/>
                    <a:gd name="connsiteX0" fmla="*/ 646636 w 3445005"/>
                    <a:gd name="connsiteY0" fmla="*/ 580222 h 1879931"/>
                    <a:gd name="connsiteX1" fmla="*/ 1144921 w 3445005"/>
                    <a:gd name="connsiteY1" fmla="*/ 264469 h 1879931"/>
                    <a:gd name="connsiteX2" fmla="*/ 1668796 w 3445005"/>
                    <a:gd name="connsiteY2" fmla="*/ 102544 h 1879931"/>
                    <a:gd name="connsiteX3" fmla="*/ 1840246 w 3445005"/>
                    <a:gd name="connsiteY3" fmla="*/ 102544 h 1879931"/>
                    <a:gd name="connsiteX4" fmla="*/ 2421271 w 3445005"/>
                    <a:gd name="connsiteY4" fmla="*/ 254944 h 1879931"/>
                    <a:gd name="connsiteX5" fmla="*/ 2707021 w 3445005"/>
                    <a:gd name="connsiteY5" fmla="*/ 435919 h 1879931"/>
                    <a:gd name="connsiteX6" fmla="*/ 3068970 w 3445005"/>
                    <a:gd name="connsiteY6" fmla="*/ 855019 h 1879931"/>
                    <a:gd name="connsiteX7" fmla="*/ 3224545 w 3445005"/>
                    <a:gd name="connsiteY7" fmla="*/ 1169344 h 1879931"/>
                    <a:gd name="connsiteX8" fmla="*/ 3137612 w 3445005"/>
                    <a:gd name="connsiteY8" fmla="*/ 1427947 h 1879931"/>
                    <a:gd name="connsiteX9" fmla="*/ 2642312 w 3445005"/>
                    <a:gd name="connsiteY9" fmla="*/ 1618335 h 1879931"/>
                    <a:gd name="connsiteX10" fmla="*/ 2211720 w 3445005"/>
                    <a:gd name="connsiteY10" fmla="*/ 1702744 h 1879931"/>
                    <a:gd name="connsiteX11" fmla="*/ 1916445 w 3445005"/>
                    <a:gd name="connsiteY11" fmla="*/ 1750369 h 1879931"/>
                    <a:gd name="connsiteX12" fmla="*/ 1126061 w 3445005"/>
                    <a:gd name="connsiteY12" fmla="*/ 1669135 h 1879931"/>
                    <a:gd name="connsiteX13" fmla="*/ 770270 w 3445005"/>
                    <a:gd name="connsiteY13" fmla="*/ 1569393 h 1879931"/>
                    <a:gd name="connsiteX14" fmla="*/ 414670 w 3445005"/>
                    <a:gd name="connsiteY14" fmla="*/ 1521768 h 1879931"/>
                    <a:gd name="connsiteX15" fmla="*/ 268621 w 3445005"/>
                    <a:gd name="connsiteY15" fmla="*/ 966143 h 1879931"/>
                    <a:gd name="connsiteX16" fmla="*/ 646636 w 3445005"/>
                    <a:gd name="connsiteY16" fmla="*/ 580222 h 187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445005" h="1879931">
                      <a:moveTo>
                        <a:pt x="646636" y="580222"/>
                      </a:moveTo>
                      <a:cubicBezTo>
                        <a:pt x="673031" y="176521"/>
                        <a:pt x="1061376" y="239545"/>
                        <a:pt x="1144921" y="264469"/>
                      </a:cubicBezTo>
                      <a:cubicBezTo>
                        <a:pt x="1240171" y="944"/>
                        <a:pt x="1573546" y="51744"/>
                        <a:pt x="1668796" y="102544"/>
                      </a:cubicBezTo>
                      <a:cubicBezTo>
                        <a:pt x="1767221" y="-21281"/>
                        <a:pt x="1805321" y="67619"/>
                        <a:pt x="1840246" y="102544"/>
                      </a:cubicBezTo>
                      <a:cubicBezTo>
                        <a:pt x="2043446" y="-129231"/>
                        <a:pt x="2395871" y="80319"/>
                        <a:pt x="2421271" y="254944"/>
                      </a:cubicBezTo>
                      <a:cubicBezTo>
                        <a:pt x="2681621" y="156519"/>
                        <a:pt x="2694321" y="375594"/>
                        <a:pt x="2707021" y="435919"/>
                      </a:cubicBezTo>
                      <a:cubicBezTo>
                        <a:pt x="3164221" y="413694"/>
                        <a:pt x="3081670" y="750244"/>
                        <a:pt x="3068970" y="855019"/>
                      </a:cubicBezTo>
                      <a:cubicBezTo>
                        <a:pt x="3424570" y="908994"/>
                        <a:pt x="3300745" y="1115369"/>
                        <a:pt x="3224545" y="1169344"/>
                      </a:cubicBezTo>
                      <a:cubicBezTo>
                        <a:pt x="3644301" y="1160295"/>
                        <a:pt x="3378256" y="1957696"/>
                        <a:pt x="3137612" y="1427947"/>
                      </a:cubicBezTo>
                      <a:cubicBezTo>
                        <a:pt x="2947112" y="1758110"/>
                        <a:pt x="2737562" y="1669172"/>
                        <a:pt x="2642312" y="1618335"/>
                      </a:cubicBezTo>
                      <a:cubicBezTo>
                        <a:pt x="2454331" y="1814746"/>
                        <a:pt x="2329851" y="1696833"/>
                        <a:pt x="2211720" y="1702744"/>
                      </a:cubicBezTo>
                      <a:cubicBezTo>
                        <a:pt x="2110120" y="1861494"/>
                        <a:pt x="1986295" y="1756719"/>
                        <a:pt x="1916445" y="1750369"/>
                      </a:cubicBezTo>
                      <a:cubicBezTo>
                        <a:pt x="1548209" y="2037616"/>
                        <a:pt x="1237122" y="1772413"/>
                        <a:pt x="1126061" y="1669135"/>
                      </a:cubicBezTo>
                      <a:cubicBezTo>
                        <a:pt x="1000056" y="1721613"/>
                        <a:pt x="791500" y="1659790"/>
                        <a:pt x="770270" y="1569393"/>
                      </a:cubicBezTo>
                      <a:cubicBezTo>
                        <a:pt x="653853" y="1706976"/>
                        <a:pt x="359637" y="1612785"/>
                        <a:pt x="414670" y="1521768"/>
                      </a:cubicBezTo>
                      <a:cubicBezTo>
                        <a:pt x="-109205" y="2065751"/>
                        <a:pt x="-112379" y="1034935"/>
                        <a:pt x="268621" y="966143"/>
                      </a:cubicBezTo>
                      <a:cubicBezTo>
                        <a:pt x="232701" y="666053"/>
                        <a:pt x="520631" y="565987"/>
                        <a:pt x="646636" y="580222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A49BBADB-A651-B98E-E714-259E1FB82217}"/>
                    </a:ext>
                  </a:extLst>
                </p:cNvPr>
                <p:cNvSpPr/>
                <p:nvPr/>
              </p:nvSpPr>
              <p:spPr>
                <a:xfrm rot="11445336">
                  <a:off x="1979189" y="1666437"/>
                  <a:ext cx="222720" cy="213366"/>
                </a:xfrm>
                <a:custGeom>
                  <a:avLst/>
                  <a:gdLst>
                    <a:gd name="connsiteX0" fmla="*/ 0 w 222720"/>
                    <a:gd name="connsiteY0" fmla="*/ 171450 h 213366"/>
                    <a:gd name="connsiteX1" fmla="*/ 57150 w 222720"/>
                    <a:gd name="connsiteY1" fmla="*/ 209550 h 213366"/>
                    <a:gd name="connsiteX2" fmla="*/ 120650 w 222720"/>
                    <a:gd name="connsiteY2" fmla="*/ 88900 h 213366"/>
                    <a:gd name="connsiteX3" fmla="*/ 209550 w 222720"/>
                    <a:gd name="connsiteY3" fmla="*/ 76200 h 213366"/>
                    <a:gd name="connsiteX4" fmla="*/ 222250 w 222720"/>
                    <a:gd name="connsiteY4" fmla="*/ 0 h 213366"/>
                    <a:gd name="connsiteX5" fmla="*/ 222250 w 222720"/>
                    <a:gd name="connsiteY5" fmla="*/ 0 h 213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720" h="213366">
                      <a:moveTo>
                        <a:pt x="0" y="171450"/>
                      </a:moveTo>
                      <a:cubicBezTo>
                        <a:pt x="18521" y="197379"/>
                        <a:pt x="37042" y="223308"/>
                        <a:pt x="57150" y="209550"/>
                      </a:cubicBezTo>
                      <a:cubicBezTo>
                        <a:pt x="77258" y="195792"/>
                        <a:pt x="95250" y="111125"/>
                        <a:pt x="120650" y="88900"/>
                      </a:cubicBezTo>
                      <a:cubicBezTo>
                        <a:pt x="146050" y="66675"/>
                        <a:pt x="192617" y="91017"/>
                        <a:pt x="209550" y="76200"/>
                      </a:cubicBezTo>
                      <a:cubicBezTo>
                        <a:pt x="226483" y="61383"/>
                        <a:pt x="222250" y="0"/>
                        <a:pt x="222250" y="0"/>
                      </a:cubicBezTo>
                      <a:lnTo>
                        <a:pt x="222250" y="0"/>
                      </a:lnTo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8459271B-FAAF-7311-7371-CBDFDACDCBD9}"/>
                    </a:ext>
                  </a:extLst>
                </p:cNvPr>
                <p:cNvSpPr/>
                <p:nvPr/>
              </p:nvSpPr>
              <p:spPr>
                <a:xfrm rot="13534353">
                  <a:off x="3069910" y="1861202"/>
                  <a:ext cx="222720" cy="213366"/>
                </a:xfrm>
                <a:custGeom>
                  <a:avLst/>
                  <a:gdLst>
                    <a:gd name="connsiteX0" fmla="*/ 0 w 222720"/>
                    <a:gd name="connsiteY0" fmla="*/ 171450 h 213366"/>
                    <a:gd name="connsiteX1" fmla="*/ 57150 w 222720"/>
                    <a:gd name="connsiteY1" fmla="*/ 209550 h 213366"/>
                    <a:gd name="connsiteX2" fmla="*/ 120650 w 222720"/>
                    <a:gd name="connsiteY2" fmla="*/ 88900 h 213366"/>
                    <a:gd name="connsiteX3" fmla="*/ 209550 w 222720"/>
                    <a:gd name="connsiteY3" fmla="*/ 76200 h 213366"/>
                    <a:gd name="connsiteX4" fmla="*/ 222250 w 222720"/>
                    <a:gd name="connsiteY4" fmla="*/ 0 h 213366"/>
                    <a:gd name="connsiteX5" fmla="*/ 222250 w 222720"/>
                    <a:gd name="connsiteY5" fmla="*/ 0 h 213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720" h="213366">
                      <a:moveTo>
                        <a:pt x="0" y="171450"/>
                      </a:moveTo>
                      <a:cubicBezTo>
                        <a:pt x="18521" y="197379"/>
                        <a:pt x="37042" y="223308"/>
                        <a:pt x="57150" y="209550"/>
                      </a:cubicBezTo>
                      <a:cubicBezTo>
                        <a:pt x="77258" y="195792"/>
                        <a:pt x="95250" y="111125"/>
                        <a:pt x="120650" y="88900"/>
                      </a:cubicBezTo>
                      <a:cubicBezTo>
                        <a:pt x="146050" y="66675"/>
                        <a:pt x="192617" y="91017"/>
                        <a:pt x="209550" y="76200"/>
                      </a:cubicBezTo>
                      <a:cubicBezTo>
                        <a:pt x="226483" y="61383"/>
                        <a:pt x="222250" y="0"/>
                        <a:pt x="222250" y="0"/>
                      </a:cubicBezTo>
                      <a:lnTo>
                        <a:pt x="222250" y="0"/>
                      </a:lnTo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1F0C1D55-C538-4FBB-BEA5-CB7E7DB69C92}"/>
                    </a:ext>
                  </a:extLst>
                </p:cNvPr>
                <p:cNvSpPr/>
                <p:nvPr/>
              </p:nvSpPr>
              <p:spPr>
                <a:xfrm rot="13534353">
                  <a:off x="3233342" y="1172767"/>
                  <a:ext cx="222720" cy="213366"/>
                </a:xfrm>
                <a:custGeom>
                  <a:avLst/>
                  <a:gdLst>
                    <a:gd name="connsiteX0" fmla="*/ 0 w 222720"/>
                    <a:gd name="connsiteY0" fmla="*/ 171450 h 213366"/>
                    <a:gd name="connsiteX1" fmla="*/ 57150 w 222720"/>
                    <a:gd name="connsiteY1" fmla="*/ 209550 h 213366"/>
                    <a:gd name="connsiteX2" fmla="*/ 120650 w 222720"/>
                    <a:gd name="connsiteY2" fmla="*/ 88900 h 213366"/>
                    <a:gd name="connsiteX3" fmla="*/ 209550 w 222720"/>
                    <a:gd name="connsiteY3" fmla="*/ 76200 h 213366"/>
                    <a:gd name="connsiteX4" fmla="*/ 222250 w 222720"/>
                    <a:gd name="connsiteY4" fmla="*/ 0 h 213366"/>
                    <a:gd name="connsiteX5" fmla="*/ 222250 w 222720"/>
                    <a:gd name="connsiteY5" fmla="*/ 0 h 213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720" h="213366">
                      <a:moveTo>
                        <a:pt x="0" y="171450"/>
                      </a:moveTo>
                      <a:cubicBezTo>
                        <a:pt x="18521" y="197379"/>
                        <a:pt x="37042" y="223308"/>
                        <a:pt x="57150" y="209550"/>
                      </a:cubicBezTo>
                      <a:cubicBezTo>
                        <a:pt x="77258" y="195792"/>
                        <a:pt x="95250" y="111125"/>
                        <a:pt x="120650" y="88900"/>
                      </a:cubicBezTo>
                      <a:cubicBezTo>
                        <a:pt x="146050" y="66675"/>
                        <a:pt x="192617" y="91017"/>
                        <a:pt x="209550" y="76200"/>
                      </a:cubicBezTo>
                      <a:cubicBezTo>
                        <a:pt x="226483" y="61383"/>
                        <a:pt x="222250" y="0"/>
                        <a:pt x="222250" y="0"/>
                      </a:cubicBezTo>
                      <a:lnTo>
                        <a:pt x="222250" y="0"/>
                      </a:lnTo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8" name="Group 247">
                <a:extLst>
                  <a:ext uri="{FF2B5EF4-FFF2-40B4-BE49-F238E27FC236}">
                    <a16:creationId xmlns:a16="http://schemas.microsoft.com/office/drawing/2014/main" id="{A70D1FA6-983B-C7FC-BC50-D76B8FA0F9CE}"/>
                  </a:ext>
                </a:extLst>
              </p:cNvPr>
              <p:cNvGrpSpPr/>
              <p:nvPr/>
            </p:nvGrpSpPr>
            <p:grpSpPr>
              <a:xfrm>
                <a:off x="6153954" y="4043757"/>
                <a:ext cx="452670" cy="447750"/>
                <a:chOff x="1911350" y="2740383"/>
                <a:chExt cx="584200" cy="577850"/>
              </a:xfrm>
            </p:grpSpPr>
            <p:sp>
              <p:nvSpPr>
                <p:cNvPr id="254" name="Rectangle: Rounded Corners 253">
                  <a:extLst>
                    <a:ext uri="{FF2B5EF4-FFF2-40B4-BE49-F238E27FC236}">
                      <a16:creationId xmlns:a16="http://schemas.microsoft.com/office/drawing/2014/main" id="{9F38CCA3-83DD-8EB9-C6E5-78F3C7726FDE}"/>
                    </a:ext>
                  </a:extLst>
                </p:cNvPr>
                <p:cNvSpPr/>
                <p:nvPr/>
              </p:nvSpPr>
              <p:spPr>
                <a:xfrm>
                  <a:off x="1911350" y="2740383"/>
                  <a:ext cx="584200" cy="577850"/>
                </a:xfrm>
                <a:prstGeom prst="roundRect">
                  <a:avLst>
                    <a:gd name="adj" fmla="val 40843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259231A1-1E37-395D-92ED-4AF28E505D6D}"/>
                    </a:ext>
                  </a:extLst>
                </p:cNvPr>
                <p:cNvSpPr/>
                <p:nvPr/>
              </p:nvSpPr>
              <p:spPr>
                <a:xfrm>
                  <a:off x="1982599" y="2859444"/>
                  <a:ext cx="215900" cy="1968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AA95CCD3-CBD2-B868-E38F-F5DB961F8B43}"/>
                    </a:ext>
                  </a:extLst>
                </p:cNvPr>
                <p:cNvSpPr/>
                <p:nvPr/>
              </p:nvSpPr>
              <p:spPr>
                <a:xfrm>
                  <a:off x="2220674" y="2943583"/>
                  <a:ext cx="143404" cy="13075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Rectangle: Rounded Corners 256">
                  <a:extLst>
                    <a:ext uri="{FF2B5EF4-FFF2-40B4-BE49-F238E27FC236}">
                      <a16:creationId xmlns:a16="http://schemas.microsoft.com/office/drawing/2014/main" id="{CA910D84-C6E0-66F2-47F3-C90C853EEE79}"/>
                    </a:ext>
                  </a:extLst>
                </p:cNvPr>
                <p:cNvSpPr/>
                <p:nvPr/>
              </p:nvSpPr>
              <p:spPr>
                <a:xfrm>
                  <a:off x="2131295" y="3238501"/>
                  <a:ext cx="143404" cy="6879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8" name="Rectangle: Rounded Corners 257">
                  <a:extLst>
                    <a:ext uri="{FF2B5EF4-FFF2-40B4-BE49-F238E27FC236}">
                      <a16:creationId xmlns:a16="http://schemas.microsoft.com/office/drawing/2014/main" id="{3C816E9E-C7BE-B292-F931-6C473E60D7D7}"/>
                    </a:ext>
                  </a:extLst>
                </p:cNvPr>
                <p:cNvSpPr/>
                <p:nvPr/>
              </p:nvSpPr>
              <p:spPr>
                <a:xfrm rot="19553573">
                  <a:off x="2317086" y="3232358"/>
                  <a:ext cx="107124" cy="491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9" name="Rectangle: Rounded Corners 258">
                  <a:extLst>
                    <a:ext uri="{FF2B5EF4-FFF2-40B4-BE49-F238E27FC236}">
                      <a16:creationId xmlns:a16="http://schemas.microsoft.com/office/drawing/2014/main" id="{F440F7DE-DE4E-9AFD-A57F-A43578FF899B}"/>
                    </a:ext>
                  </a:extLst>
                </p:cNvPr>
                <p:cNvSpPr/>
                <p:nvPr/>
              </p:nvSpPr>
              <p:spPr>
                <a:xfrm rot="2193852">
                  <a:off x="1992169" y="3232771"/>
                  <a:ext cx="107124" cy="4913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F6AD1319-AB6A-5B50-E993-8044234F1E99}"/>
                  </a:ext>
                </a:extLst>
              </p:cNvPr>
              <p:cNvGrpSpPr/>
              <p:nvPr/>
            </p:nvGrpSpPr>
            <p:grpSpPr>
              <a:xfrm>
                <a:off x="5668776" y="4406709"/>
                <a:ext cx="351513" cy="158055"/>
                <a:chOff x="2689860" y="3196569"/>
                <a:chExt cx="453650" cy="203980"/>
              </a:xfrm>
            </p:grpSpPr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CE79CBC4-A806-0BA0-0C86-538440D68262}"/>
                    </a:ext>
                  </a:extLst>
                </p:cNvPr>
                <p:cNvSpPr/>
                <p:nvPr/>
              </p:nvSpPr>
              <p:spPr>
                <a:xfrm>
                  <a:off x="2689860" y="3230880"/>
                  <a:ext cx="227677" cy="169669"/>
                </a:xfrm>
                <a:custGeom>
                  <a:avLst/>
                  <a:gdLst>
                    <a:gd name="connsiteX0" fmla="*/ 205740 w 218583"/>
                    <a:gd name="connsiteY0" fmla="*/ 0 h 190631"/>
                    <a:gd name="connsiteX1" fmla="*/ 213360 w 218583"/>
                    <a:gd name="connsiteY1" fmla="*/ 91440 h 190631"/>
                    <a:gd name="connsiteX2" fmla="*/ 137160 w 218583"/>
                    <a:gd name="connsiteY2" fmla="*/ 190500 h 190631"/>
                    <a:gd name="connsiteX3" fmla="*/ 0 w 218583"/>
                    <a:gd name="connsiteY3" fmla="*/ 114300 h 190631"/>
                    <a:gd name="connsiteX4" fmla="*/ 0 w 218583"/>
                    <a:gd name="connsiteY4" fmla="*/ 114300 h 190631"/>
                    <a:gd name="connsiteX0" fmla="*/ 205740 w 205740"/>
                    <a:gd name="connsiteY0" fmla="*/ 0 h 190631"/>
                    <a:gd name="connsiteX1" fmla="*/ 137160 w 205740"/>
                    <a:gd name="connsiteY1" fmla="*/ 190500 h 190631"/>
                    <a:gd name="connsiteX2" fmla="*/ 0 w 205740"/>
                    <a:gd name="connsiteY2" fmla="*/ 114300 h 190631"/>
                    <a:gd name="connsiteX3" fmla="*/ 0 w 205740"/>
                    <a:gd name="connsiteY3" fmla="*/ 114300 h 190631"/>
                    <a:gd name="connsiteX0" fmla="*/ 205740 w 205740"/>
                    <a:gd name="connsiteY0" fmla="*/ 0 h 114300"/>
                    <a:gd name="connsiteX1" fmla="*/ 0 w 205740"/>
                    <a:gd name="connsiteY1" fmla="*/ 114300 h 114300"/>
                    <a:gd name="connsiteX2" fmla="*/ 0 w 205740"/>
                    <a:gd name="connsiteY2" fmla="*/ 114300 h 114300"/>
                    <a:gd name="connsiteX0" fmla="*/ 205740 w 227677"/>
                    <a:gd name="connsiteY0" fmla="*/ 0 h 114300"/>
                    <a:gd name="connsiteX1" fmla="*/ 0 w 227677"/>
                    <a:gd name="connsiteY1" fmla="*/ 114300 h 114300"/>
                    <a:gd name="connsiteX2" fmla="*/ 0 w 227677"/>
                    <a:gd name="connsiteY2" fmla="*/ 114300 h 114300"/>
                    <a:gd name="connsiteX0" fmla="*/ 205740 w 227677"/>
                    <a:gd name="connsiteY0" fmla="*/ 0 h 169669"/>
                    <a:gd name="connsiteX1" fmla="*/ 0 w 227677"/>
                    <a:gd name="connsiteY1" fmla="*/ 114300 h 169669"/>
                    <a:gd name="connsiteX2" fmla="*/ 0 w 227677"/>
                    <a:gd name="connsiteY2" fmla="*/ 114300 h 169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27677" h="169669">
                      <a:moveTo>
                        <a:pt x="205740" y="0"/>
                      </a:moveTo>
                      <a:cubicBezTo>
                        <a:pt x="299085" y="176212"/>
                        <a:pt x="68580" y="216694"/>
                        <a:pt x="0" y="114300"/>
                      </a:cubicBezTo>
                      <a:lnTo>
                        <a:pt x="0" y="11430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1C907127-AF23-A114-A83A-F42507A1F5D7}"/>
                    </a:ext>
                  </a:extLst>
                </p:cNvPr>
                <p:cNvSpPr/>
                <p:nvPr/>
              </p:nvSpPr>
              <p:spPr>
                <a:xfrm flipH="1">
                  <a:off x="2915833" y="3222462"/>
                  <a:ext cx="227677" cy="169669"/>
                </a:xfrm>
                <a:custGeom>
                  <a:avLst/>
                  <a:gdLst>
                    <a:gd name="connsiteX0" fmla="*/ 205740 w 218583"/>
                    <a:gd name="connsiteY0" fmla="*/ 0 h 190631"/>
                    <a:gd name="connsiteX1" fmla="*/ 213360 w 218583"/>
                    <a:gd name="connsiteY1" fmla="*/ 91440 h 190631"/>
                    <a:gd name="connsiteX2" fmla="*/ 137160 w 218583"/>
                    <a:gd name="connsiteY2" fmla="*/ 190500 h 190631"/>
                    <a:gd name="connsiteX3" fmla="*/ 0 w 218583"/>
                    <a:gd name="connsiteY3" fmla="*/ 114300 h 190631"/>
                    <a:gd name="connsiteX4" fmla="*/ 0 w 218583"/>
                    <a:gd name="connsiteY4" fmla="*/ 114300 h 190631"/>
                    <a:gd name="connsiteX0" fmla="*/ 205740 w 205740"/>
                    <a:gd name="connsiteY0" fmla="*/ 0 h 190631"/>
                    <a:gd name="connsiteX1" fmla="*/ 137160 w 205740"/>
                    <a:gd name="connsiteY1" fmla="*/ 190500 h 190631"/>
                    <a:gd name="connsiteX2" fmla="*/ 0 w 205740"/>
                    <a:gd name="connsiteY2" fmla="*/ 114300 h 190631"/>
                    <a:gd name="connsiteX3" fmla="*/ 0 w 205740"/>
                    <a:gd name="connsiteY3" fmla="*/ 114300 h 190631"/>
                    <a:gd name="connsiteX0" fmla="*/ 205740 w 205740"/>
                    <a:gd name="connsiteY0" fmla="*/ 0 h 114300"/>
                    <a:gd name="connsiteX1" fmla="*/ 0 w 205740"/>
                    <a:gd name="connsiteY1" fmla="*/ 114300 h 114300"/>
                    <a:gd name="connsiteX2" fmla="*/ 0 w 205740"/>
                    <a:gd name="connsiteY2" fmla="*/ 114300 h 114300"/>
                    <a:gd name="connsiteX0" fmla="*/ 205740 w 227677"/>
                    <a:gd name="connsiteY0" fmla="*/ 0 h 114300"/>
                    <a:gd name="connsiteX1" fmla="*/ 0 w 227677"/>
                    <a:gd name="connsiteY1" fmla="*/ 114300 h 114300"/>
                    <a:gd name="connsiteX2" fmla="*/ 0 w 227677"/>
                    <a:gd name="connsiteY2" fmla="*/ 114300 h 114300"/>
                    <a:gd name="connsiteX0" fmla="*/ 205740 w 227677"/>
                    <a:gd name="connsiteY0" fmla="*/ 0 h 169669"/>
                    <a:gd name="connsiteX1" fmla="*/ 0 w 227677"/>
                    <a:gd name="connsiteY1" fmla="*/ 114300 h 169669"/>
                    <a:gd name="connsiteX2" fmla="*/ 0 w 227677"/>
                    <a:gd name="connsiteY2" fmla="*/ 114300 h 169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27677" h="169669">
                      <a:moveTo>
                        <a:pt x="205740" y="0"/>
                      </a:moveTo>
                      <a:cubicBezTo>
                        <a:pt x="299085" y="176212"/>
                        <a:pt x="68580" y="216694"/>
                        <a:pt x="0" y="114300"/>
                      </a:cubicBezTo>
                      <a:lnTo>
                        <a:pt x="0" y="11430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FE560F09-C469-BB4A-4AB6-53053E9F5B58}"/>
                    </a:ext>
                  </a:extLst>
                </p:cNvPr>
                <p:cNvSpPr/>
                <p:nvPr/>
              </p:nvSpPr>
              <p:spPr>
                <a:xfrm rot="21345386">
                  <a:off x="2767061" y="3196569"/>
                  <a:ext cx="298608" cy="68621"/>
                </a:xfrm>
                <a:custGeom>
                  <a:avLst/>
                  <a:gdLst>
                    <a:gd name="connsiteX0" fmla="*/ 0 w 281940"/>
                    <a:gd name="connsiteY0" fmla="*/ 15240 h 83948"/>
                    <a:gd name="connsiteX1" fmla="*/ 152400 w 281940"/>
                    <a:gd name="connsiteY1" fmla="*/ 83820 h 83948"/>
                    <a:gd name="connsiteX2" fmla="*/ 281940 w 281940"/>
                    <a:gd name="connsiteY2" fmla="*/ 0 h 83948"/>
                    <a:gd name="connsiteX3" fmla="*/ 281940 w 281940"/>
                    <a:gd name="connsiteY3" fmla="*/ 0 h 83948"/>
                    <a:gd name="connsiteX0" fmla="*/ 0 w 300990"/>
                    <a:gd name="connsiteY0" fmla="*/ 15240 h 83948"/>
                    <a:gd name="connsiteX1" fmla="*/ 152400 w 300990"/>
                    <a:gd name="connsiteY1" fmla="*/ 83820 h 83948"/>
                    <a:gd name="connsiteX2" fmla="*/ 281940 w 300990"/>
                    <a:gd name="connsiteY2" fmla="*/ 0 h 83948"/>
                    <a:gd name="connsiteX3" fmla="*/ 300990 w 300990"/>
                    <a:gd name="connsiteY3" fmla="*/ 26194 h 83948"/>
                    <a:gd name="connsiteX0" fmla="*/ 0 w 281940"/>
                    <a:gd name="connsiteY0" fmla="*/ 15240 h 83948"/>
                    <a:gd name="connsiteX1" fmla="*/ 152400 w 281940"/>
                    <a:gd name="connsiteY1" fmla="*/ 83820 h 83948"/>
                    <a:gd name="connsiteX2" fmla="*/ 281940 w 281940"/>
                    <a:gd name="connsiteY2" fmla="*/ 0 h 83948"/>
                    <a:gd name="connsiteX0" fmla="*/ 0 w 298608"/>
                    <a:gd name="connsiteY0" fmla="*/ 0 h 68621"/>
                    <a:gd name="connsiteX1" fmla="*/ 152400 w 298608"/>
                    <a:gd name="connsiteY1" fmla="*/ 68580 h 68621"/>
                    <a:gd name="connsiteX2" fmla="*/ 298608 w 298608"/>
                    <a:gd name="connsiteY2" fmla="*/ 10954 h 68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98608" h="68621">
                      <a:moveTo>
                        <a:pt x="0" y="0"/>
                      </a:moveTo>
                      <a:cubicBezTo>
                        <a:pt x="52705" y="35560"/>
                        <a:pt x="102632" y="66754"/>
                        <a:pt x="152400" y="68580"/>
                      </a:cubicBezTo>
                      <a:cubicBezTo>
                        <a:pt x="202168" y="70406"/>
                        <a:pt x="298608" y="10954"/>
                        <a:pt x="298608" y="10954"/>
                      </a:cubicBezTo>
                    </a:path>
                  </a:pathLst>
                </a:custGeom>
                <a:solidFill>
                  <a:srgbClr val="FFFF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106DD881-1132-C24D-83E3-0FE5ABE9D667}"/>
                  </a:ext>
                </a:extLst>
              </p:cNvPr>
              <p:cNvSpPr/>
              <p:nvPr/>
            </p:nvSpPr>
            <p:spPr>
              <a:xfrm>
                <a:off x="5154620" y="3886469"/>
                <a:ext cx="165323" cy="39379"/>
              </a:xfrm>
              <a:custGeom>
                <a:avLst/>
                <a:gdLst>
                  <a:gd name="connsiteX0" fmla="*/ 0 w 213360"/>
                  <a:gd name="connsiteY0" fmla="*/ 55297 h 70537"/>
                  <a:gd name="connsiteX1" fmla="*/ 53340 w 213360"/>
                  <a:gd name="connsiteY1" fmla="*/ 1957 h 70537"/>
                  <a:gd name="connsiteX2" fmla="*/ 182880 w 213360"/>
                  <a:gd name="connsiteY2" fmla="*/ 17197 h 70537"/>
                  <a:gd name="connsiteX3" fmla="*/ 213360 w 213360"/>
                  <a:gd name="connsiteY3" fmla="*/ 70537 h 70537"/>
                  <a:gd name="connsiteX4" fmla="*/ 213360 w 213360"/>
                  <a:gd name="connsiteY4" fmla="*/ 70537 h 70537"/>
                  <a:gd name="connsiteX0" fmla="*/ 0 w 213360"/>
                  <a:gd name="connsiteY0" fmla="*/ 38241 h 53481"/>
                  <a:gd name="connsiteX1" fmla="*/ 182880 w 213360"/>
                  <a:gd name="connsiteY1" fmla="*/ 141 h 53481"/>
                  <a:gd name="connsiteX2" fmla="*/ 213360 w 213360"/>
                  <a:gd name="connsiteY2" fmla="*/ 53481 h 53481"/>
                  <a:gd name="connsiteX3" fmla="*/ 213360 w 213360"/>
                  <a:gd name="connsiteY3" fmla="*/ 53481 h 53481"/>
                  <a:gd name="connsiteX0" fmla="*/ 0 w 213360"/>
                  <a:gd name="connsiteY0" fmla="*/ 0 h 15240"/>
                  <a:gd name="connsiteX1" fmla="*/ 213360 w 213360"/>
                  <a:gd name="connsiteY1" fmla="*/ 15240 h 15240"/>
                  <a:gd name="connsiteX2" fmla="*/ 213360 w 213360"/>
                  <a:gd name="connsiteY2" fmla="*/ 15240 h 15240"/>
                  <a:gd name="connsiteX0" fmla="*/ 0 w 213360"/>
                  <a:gd name="connsiteY0" fmla="*/ 15595 h 30835"/>
                  <a:gd name="connsiteX1" fmla="*/ 213360 w 213360"/>
                  <a:gd name="connsiteY1" fmla="*/ 30835 h 30835"/>
                  <a:gd name="connsiteX2" fmla="*/ 213360 w 213360"/>
                  <a:gd name="connsiteY2" fmla="*/ 30835 h 30835"/>
                  <a:gd name="connsiteX0" fmla="*/ 0 w 213360"/>
                  <a:gd name="connsiteY0" fmla="*/ 35581 h 50821"/>
                  <a:gd name="connsiteX1" fmla="*/ 213360 w 213360"/>
                  <a:gd name="connsiteY1" fmla="*/ 50821 h 50821"/>
                  <a:gd name="connsiteX2" fmla="*/ 213360 w 213360"/>
                  <a:gd name="connsiteY2" fmla="*/ 50821 h 50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3360" h="50821">
                    <a:moveTo>
                      <a:pt x="0" y="35581"/>
                    </a:moveTo>
                    <a:cubicBezTo>
                      <a:pt x="71120" y="-16489"/>
                      <a:pt x="149384" y="-11409"/>
                      <a:pt x="213360" y="50821"/>
                    </a:cubicBezTo>
                    <a:lnTo>
                      <a:pt x="213360" y="50821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45001F7-07D6-E1D5-EB71-E4D0E47D0CDC}"/>
              </a:ext>
            </a:extLst>
          </p:cNvPr>
          <p:cNvGrpSpPr/>
          <p:nvPr/>
        </p:nvGrpSpPr>
        <p:grpSpPr>
          <a:xfrm>
            <a:off x="538817" y="944172"/>
            <a:ext cx="5733285" cy="5516840"/>
            <a:chOff x="7272111" y="586609"/>
            <a:chExt cx="4165599" cy="400833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57D0941-C990-727A-E7C4-4E5B2E2672A0}"/>
                </a:ext>
              </a:extLst>
            </p:cNvPr>
            <p:cNvGrpSpPr/>
            <p:nvPr/>
          </p:nvGrpSpPr>
          <p:grpSpPr>
            <a:xfrm rot="15735530">
              <a:off x="8710060" y="665798"/>
              <a:ext cx="985053" cy="826676"/>
              <a:chOff x="7074950" y="1719429"/>
              <a:chExt cx="985053" cy="826676"/>
            </a:xfrm>
          </p:grpSpPr>
          <p:sp>
            <p:nvSpPr>
              <p:cNvPr id="98" name="Rectangle 195">
                <a:extLst>
                  <a:ext uri="{FF2B5EF4-FFF2-40B4-BE49-F238E27FC236}">
                    <a16:creationId xmlns:a16="http://schemas.microsoft.com/office/drawing/2014/main" id="{7A663BFB-5BA7-1EE8-87CB-71E4B5F562CA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197">
                <a:extLst>
                  <a:ext uri="{FF2B5EF4-FFF2-40B4-BE49-F238E27FC236}">
                    <a16:creationId xmlns:a16="http://schemas.microsoft.com/office/drawing/2014/main" id="{C96C1828-48BA-6396-BE83-F1C8951AE82F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02D346E-309D-AF6D-63D7-86B7A9942B0A}"/>
                </a:ext>
              </a:extLst>
            </p:cNvPr>
            <p:cNvGrpSpPr/>
            <p:nvPr/>
          </p:nvGrpSpPr>
          <p:grpSpPr>
            <a:xfrm>
              <a:off x="7272111" y="867630"/>
              <a:ext cx="4165599" cy="3727316"/>
              <a:chOff x="2728686" y="1524855"/>
              <a:chExt cx="4165599" cy="3727316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A169CFD-9379-96B7-7689-C1ABC098A3D2}"/>
                  </a:ext>
                </a:extLst>
              </p:cNvPr>
              <p:cNvGrpSpPr/>
              <p:nvPr/>
            </p:nvGrpSpPr>
            <p:grpSpPr>
              <a:xfrm>
                <a:off x="3630706" y="4042978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90" name="Oval 3">
                  <a:extLst>
                    <a:ext uri="{FF2B5EF4-FFF2-40B4-BE49-F238E27FC236}">
                      <a16:creationId xmlns:a16="http://schemas.microsoft.com/office/drawing/2014/main" id="{3016CDCA-B774-124B-F486-B96EEEBC6DCD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DCE68337-D7F3-91C4-92C1-1DD20704E305}"/>
                    </a:ext>
                  </a:extLst>
                </p:cNvPr>
                <p:cNvSpPr/>
                <p:nvPr/>
              </p:nvSpPr>
              <p:spPr>
                <a:xfrm>
                  <a:off x="3448708" y="501603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2D38D074-3911-AE82-DE66-5EBE3E0A6F67}"/>
                  </a:ext>
                </a:extLst>
              </p:cNvPr>
              <p:cNvGrpSpPr/>
              <p:nvPr/>
            </p:nvGrpSpPr>
            <p:grpSpPr>
              <a:xfrm>
                <a:off x="4693763" y="4056836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87" name="Oval 3">
                  <a:extLst>
                    <a:ext uri="{FF2B5EF4-FFF2-40B4-BE49-F238E27FC236}">
                      <a16:creationId xmlns:a16="http://schemas.microsoft.com/office/drawing/2014/main" id="{B64A6A6C-9A70-3809-2FD0-3543F21B030E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7C61484E-9843-2F30-CD14-2255CE7D263E}"/>
                    </a:ext>
                  </a:extLst>
                </p:cNvPr>
                <p:cNvSpPr/>
                <p:nvPr/>
              </p:nvSpPr>
              <p:spPr>
                <a:xfrm>
                  <a:off x="3442314" y="501499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" name="Rectangle: Rounded Corners 2">
                <a:extLst>
                  <a:ext uri="{FF2B5EF4-FFF2-40B4-BE49-F238E27FC236}">
                    <a16:creationId xmlns:a16="http://schemas.microsoft.com/office/drawing/2014/main" id="{BCCB059E-DBEE-CC65-BF07-B0EB3BBB7ADF}"/>
                  </a:ext>
                </a:extLst>
              </p:cNvPr>
              <p:cNvSpPr/>
              <p:nvPr/>
            </p:nvSpPr>
            <p:spPr>
              <a:xfrm>
                <a:off x="2728686" y="2525487"/>
                <a:ext cx="4165599" cy="2458197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ACBD9DCD-51EA-A47E-93F4-B97A12D31446}"/>
                  </a:ext>
                </a:extLst>
              </p:cNvPr>
              <p:cNvGrpSpPr/>
              <p:nvPr/>
            </p:nvGrpSpPr>
            <p:grpSpPr>
              <a:xfrm>
                <a:off x="3208940" y="4235302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61" name="Oval 3">
                  <a:extLst>
                    <a:ext uri="{FF2B5EF4-FFF2-40B4-BE49-F238E27FC236}">
                      <a16:creationId xmlns:a16="http://schemas.microsoft.com/office/drawing/2014/main" id="{99714825-BDDF-F3D0-8CC2-7A87B39D2E3B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32684B27-7101-A271-7DE3-BAB36CA1E459}"/>
                    </a:ext>
                  </a:extLst>
                </p:cNvPr>
                <p:cNvSpPr/>
                <p:nvPr/>
              </p:nvSpPr>
              <p:spPr>
                <a:xfrm>
                  <a:off x="3442680" y="5015015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CE10E842-E53E-7D7A-C544-4ADA776469DC}"/>
                  </a:ext>
                </a:extLst>
              </p:cNvPr>
              <p:cNvSpPr/>
              <p:nvPr/>
            </p:nvSpPr>
            <p:spPr>
              <a:xfrm>
                <a:off x="2913514" y="199300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4C479D6-F4B5-72C2-9CCA-4CE3DE02B916}"/>
                  </a:ext>
                </a:extLst>
              </p:cNvPr>
              <p:cNvGrpSpPr/>
              <p:nvPr/>
            </p:nvGrpSpPr>
            <p:grpSpPr>
              <a:xfrm flipH="1">
                <a:off x="5229990" y="4235303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59" name="Oval 3">
                  <a:extLst>
                    <a:ext uri="{FF2B5EF4-FFF2-40B4-BE49-F238E27FC236}">
                      <a16:creationId xmlns:a16="http://schemas.microsoft.com/office/drawing/2014/main" id="{E667C852-7F31-7BBA-48C5-443D9F06F54E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F4FC689F-286F-C13D-8180-C78718BEF02E}"/>
                    </a:ext>
                  </a:extLst>
                </p:cNvPr>
                <p:cNvSpPr/>
                <p:nvPr/>
              </p:nvSpPr>
              <p:spPr>
                <a:xfrm>
                  <a:off x="3444092" y="501501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4529BDA5-DF62-C821-32BA-EBA1549CB6DE}"/>
                  </a:ext>
                </a:extLst>
              </p:cNvPr>
              <p:cNvSpPr/>
              <p:nvPr/>
            </p:nvSpPr>
            <p:spPr>
              <a:xfrm>
                <a:off x="5757317" y="202817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0196318C-EBF5-4520-901B-A975323F71F3}"/>
                  </a:ext>
                </a:extLst>
              </p:cNvPr>
              <p:cNvSpPr/>
              <p:nvPr/>
            </p:nvSpPr>
            <p:spPr>
              <a:xfrm>
                <a:off x="5101258" y="4099751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DA504209-6ECD-8C2F-3A4E-A2788E18805A}"/>
                  </a:ext>
                </a:extLst>
              </p:cNvPr>
              <p:cNvSpPr/>
              <p:nvPr/>
            </p:nvSpPr>
            <p:spPr>
              <a:xfrm flipH="1">
                <a:off x="3093786" y="4086920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: Rounded Corners 10">
                <a:extLst>
                  <a:ext uri="{FF2B5EF4-FFF2-40B4-BE49-F238E27FC236}">
                    <a16:creationId xmlns:a16="http://schemas.microsoft.com/office/drawing/2014/main" id="{4EA1AF1F-9BBF-524F-3A4A-CC179784A62C}"/>
                  </a:ext>
                </a:extLst>
              </p:cNvPr>
              <p:cNvSpPr/>
              <p:nvPr/>
            </p:nvSpPr>
            <p:spPr>
              <a:xfrm>
                <a:off x="3021341" y="1524855"/>
                <a:ext cx="3530932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9A07480-C5DB-D930-22C2-E4212F13ADD1}"/>
                  </a:ext>
                </a:extLst>
              </p:cNvPr>
              <p:cNvGrpSpPr/>
              <p:nvPr/>
            </p:nvGrpSpPr>
            <p:grpSpPr>
              <a:xfrm>
                <a:off x="4436246" y="3293566"/>
                <a:ext cx="848244" cy="755673"/>
                <a:chOff x="4436246" y="3293566"/>
                <a:chExt cx="848244" cy="755673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2D1A1848-F2BA-5994-B491-2E44B68CF3F5}"/>
                    </a:ext>
                  </a:extLst>
                </p:cNvPr>
                <p:cNvSpPr/>
                <p:nvPr/>
              </p:nvSpPr>
              <p:spPr>
                <a:xfrm>
                  <a:off x="4552227" y="3698191"/>
                  <a:ext cx="561079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79C2B2DC-BBA6-EB1B-FC4F-F435897388F0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B5BF1FF7-C81A-4B29-BB17-74B104D60F38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69120D55-F52D-41A6-A9F0-1A949449635F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09136CEC-1B55-2460-243C-56125C02B80C}"/>
                  </a:ext>
                </a:extLst>
              </p:cNvPr>
              <p:cNvGrpSpPr/>
              <p:nvPr/>
            </p:nvGrpSpPr>
            <p:grpSpPr>
              <a:xfrm>
                <a:off x="3584161" y="2827021"/>
                <a:ext cx="735766" cy="735766"/>
                <a:chOff x="3584161" y="2827021"/>
                <a:chExt cx="735766" cy="735766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357BD0D4-A494-ECFD-2A09-7ED7BFC7444D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2B585F9F-1337-92A2-FC8F-D8B2608CC3DD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89E77184-8967-AEA4-1080-335543D4D76E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A9AE3A8-C821-1555-2D5C-B35022ADB4E5}"/>
                  </a:ext>
                </a:extLst>
              </p:cNvPr>
              <p:cNvGrpSpPr/>
              <p:nvPr/>
            </p:nvGrpSpPr>
            <p:grpSpPr>
              <a:xfrm>
                <a:off x="3022501" y="2244812"/>
                <a:ext cx="3529773" cy="1307124"/>
                <a:chOff x="1248002" y="2255663"/>
                <a:chExt cx="3529773" cy="1307124"/>
              </a:xfrm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6404F863-EF8C-271C-1D90-9349AEF08810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84612C80-9ED9-8DAD-1F1A-905B8065DA24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FB4F3D6D-4E67-A0A2-E141-2DE5A13000C5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C425753E-5DAF-41B0-73EB-297E77B8E997}"/>
                    </a:ext>
                  </a:extLst>
                </p:cNvPr>
                <p:cNvSpPr/>
                <p:nvPr/>
              </p:nvSpPr>
              <p:spPr>
                <a:xfrm>
                  <a:off x="4388877" y="2255663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B1640B33-CD26-AF85-2070-B914ED430A4A}"/>
                    </a:ext>
                  </a:extLst>
                </p:cNvPr>
                <p:cNvSpPr/>
                <p:nvPr/>
              </p:nvSpPr>
              <p:spPr>
                <a:xfrm>
                  <a:off x="1248002" y="2446318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Oval 11">
                <a:extLst>
                  <a:ext uri="{FF2B5EF4-FFF2-40B4-BE49-F238E27FC236}">
                    <a16:creationId xmlns:a16="http://schemas.microsoft.com/office/drawing/2014/main" id="{DAE8045E-F59C-1D51-8213-2C7E4703D0CE}"/>
                  </a:ext>
                </a:extLst>
              </p:cNvPr>
              <p:cNvSpPr/>
              <p:nvPr/>
            </p:nvSpPr>
            <p:spPr>
              <a:xfrm rot="1704286" flipH="1">
                <a:off x="4883097" y="1649297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11">
                <a:extLst>
                  <a:ext uri="{FF2B5EF4-FFF2-40B4-BE49-F238E27FC236}">
                    <a16:creationId xmlns:a16="http://schemas.microsoft.com/office/drawing/2014/main" id="{4D83A7A7-EF96-9677-0B9B-77E98E766EFA}"/>
                  </a:ext>
                </a:extLst>
              </p:cNvPr>
              <p:cNvSpPr/>
              <p:nvPr/>
            </p:nvSpPr>
            <p:spPr>
              <a:xfrm rot="19895714">
                <a:off x="2999622" y="1716273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0" name="ttsMP3.com_VoiceText_2025-2-5_23-32-31">
            <a:hlinkClick r:id="" action="ppaction://media"/>
            <a:extLst>
              <a:ext uri="{FF2B5EF4-FFF2-40B4-BE49-F238E27FC236}">
                <a16:creationId xmlns:a16="http://schemas.microsoft.com/office/drawing/2014/main" id="{3B785219-F075-DBE0-B3CE-0EA41333D9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538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6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 174">
            <a:extLst>
              <a:ext uri="{FF2B5EF4-FFF2-40B4-BE49-F238E27FC236}">
                <a16:creationId xmlns:a16="http://schemas.microsoft.com/office/drawing/2014/main" id="{B3A741D2-20C6-16EA-DF8A-93D8C0742F33}"/>
              </a:ext>
            </a:extLst>
          </p:cNvPr>
          <p:cNvSpPr/>
          <p:nvPr/>
        </p:nvSpPr>
        <p:spPr>
          <a:xfrm>
            <a:off x="0" y="-71818"/>
            <a:ext cx="12192000" cy="69298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A355052-A8A6-86AC-67F7-7FC1FBA1EC41}"/>
              </a:ext>
            </a:extLst>
          </p:cNvPr>
          <p:cNvGrpSpPr/>
          <p:nvPr/>
        </p:nvGrpSpPr>
        <p:grpSpPr>
          <a:xfrm>
            <a:off x="7369784" y="1803915"/>
            <a:ext cx="4733360" cy="3798223"/>
            <a:chOff x="2588125" y="818705"/>
            <a:chExt cx="6628218" cy="5318728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5DE5024-8289-1EFF-1B22-6B089FB1A9FB}"/>
                </a:ext>
              </a:extLst>
            </p:cNvPr>
            <p:cNvGrpSpPr/>
            <p:nvPr/>
          </p:nvGrpSpPr>
          <p:grpSpPr>
            <a:xfrm>
              <a:off x="8231290" y="2543207"/>
              <a:ext cx="985053" cy="826676"/>
              <a:chOff x="7074950" y="1719429"/>
              <a:chExt cx="985053" cy="826676"/>
            </a:xfrm>
          </p:grpSpPr>
          <p:sp>
            <p:nvSpPr>
              <p:cNvPr id="93" name="Rectangle 195">
                <a:extLst>
                  <a:ext uri="{FF2B5EF4-FFF2-40B4-BE49-F238E27FC236}">
                    <a16:creationId xmlns:a16="http://schemas.microsoft.com/office/drawing/2014/main" id="{AA5B00D4-5DE0-8F08-DBF0-8D7CDD9F26BA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197">
                <a:extLst>
                  <a:ext uri="{FF2B5EF4-FFF2-40B4-BE49-F238E27FC236}">
                    <a16:creationId xmlns:a16="http://schemas.microsoft.com/office/drawing/2014/main" id="{1DB0BE7A-ACAE-9C12-A549-27DCC4044A86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6A7C89D-265E-8013-CA91-4420FBEA771B}"/>
                </a:ext>
              </a:extLst>
            </p:cNvPr>
            <p:cNvGrpSpPr/>
            <p:nvPr/>
          </p:nvGrpSpPr>
          <p:grpSpPr>
            <a:xfrm>
              <a:off x="4063906" y="2606530"/>
              <a:ext cx="4503733" cy="3530903"/>
              <a:chOff x="2052481" y="3134901"/>
              <a:chExt cx="2056134" cy="1611998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7D3D89E3-D5D4-9CDD-5FB7-6DBF26C678D8}"/>
                  </a:ext>
                </a:extLst>
              </p:cNvPr>
              <p:cNvGrpSpPr/>
              <p:nvPr/>
            </p:nvGrpSpPr>
            <p:grpSpPr>
              <a:xfrm>
                <a:off x="2221402" y="4053120"/>
                <a:ext cx="256522" cy="690658"/>
                <a:chOff x="10346885" y="4579565"/>
                <a:chExt cx="311590" cy="838923"/>
              </a:xfrm>
            </p:grpSpPr>
            <p:sp>
              <p:nvSpPr>
                <p:cNvPr id="91" name="Rectangle: Rounded Corners 233">
                  <a:extLst>
                    <a:ext uri="{FF2B5EF4-FFF2-40B4-BE49-F238E27FC236}">
                      <a16:creationId xmlns:a16="http://schemas.microsoft.com/office/drawing/2014/main" id="{86AE09E4-228F-7F42-0E79-82D85EBBA1E1}"/>
                    </a:ext>
                  </a:extLst>
                </p:cNvPr>
                <p:cNvSpPr/>
                <p:nvPr/>
              </p:nvSpPr>
              <p:spPr>
                <a:xfrm>
                  <a:off x="10346885" y="4579565"/>
                  <a:ext cx="311590" cy="831330"/>
                </a:xfrm>
                <a:custGeom>
                  <a:avLst/>
                  <a:gdLst>
                    <a:gd name="connsiteX0" fmla="*/ 0 w 281957"/>
                    <a:gd name="connsiteY0" fmla="*/ 113668 h 831330"/>
                    <a:gd name="connsiteX1" fmla="*/ 113668 w 281957"/>
                    <a:gd name="connsiteY1" fmla="*/ 0 h 831330"/>
                    <a:gd name="connsiteX2" fmla="*/ 168289 w 281957"/>
                    <a:gd name="connsiteY2" fmla="*/ 0 h 831330"/>
                    <a:gd name="connsiteX3" fmla="*/ 281957 w 281957"/>
                    <a:gd name="connsiteY3" fmla="*/ 113668 h 831330"/>
                    <a:gd name="connsiteX4" fmla="*/ 281957 w 281957"/>
                    <a:gd name="connsiteY4" fmla="*/ 717662 h 831330"/>
                    <a:gd name="connsiteX5" fmla="*/ 168289 w 281957"/>
                    <a:gd name="connsiteY5" fmla="*/ 831330 h 831330"/>
                    <a:gd name="connsiteX6" fmla="*/ 113668 w 281957"/>
                    <a:gd name="connsiteY6" fmla="*/ 831330 h 831330"/>
                    <a:gd name="connsiteX7" fmla="*/ 0 w 281957"/>
                    <a:gd name="connsiteY7" fmla="*/ 717662 h 831330"/>
                    <a:gd name="connsiteX8" fmla="*/ 0 w 281957"/>
                    <a:gd name="connsiteY8" fmla="*/ 113668 h 831330"/>
                    <a:gd name="connsiteX0" fmla="*/ 29633 w 311590"/>
                    <a:gd name="connsiteY0" fmla="*/ 113668 h 831330"/>
                    <a:gd name="connsiteX1" fmla="*/ 143301 w 311590"/>
                    <a:gd name="connsiteY1" fmla="*/ 0 h 831330"/>
                    <a:gd name="connsiteX2" fmla="*/ 197922 w 311590"/>
                    <a:gd name="connsiteY2" fmla="*/ 0 h 831330"/>
                    <a:gd name="connsiteX3" fmla="*/ 311590 w 311590"/>
                    <a:gd name="connsiteY3" fmla="*/ 113668 h 831330"/>
                    <a:gd name="connsiteX4" fmla="*/ 311590 w 311590"/>
                    <a:gd name="connsiteY4" fmla="*/ 717662 h 831330"/>
                    <a:gd name="connsiteX5" fmla="*/ 197922 w 311590"/>
                    <a:gd name="connsiteY5" fmla="*/ 831330 h 831330"/>
                    <a:gd name="connsiteX6" fmla="*/ 143301 w 311590"/>
                    <a:gd name="connsiteY6" fmla="*/ 831330 h 831330"/>
                    <a:gd name="connsiteX7" fmla="*/ 29633 w 311590"/>
                    <a:gd name="connsiteY7" fmla="*/ 717662 h 831330"/>
                    <a:gd name="connsiteX8" fmla="*/ 29633 w 311590"/>
                    <a:gd name="connsiteY8" fmla="*/ 113668 h 831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590" h="831330">
                      <a:moveTo>
                        <a:pt x="29633" y="113668"/>
                      </a:moveTo>
                      <a:cubicBezTo>
                        <a:pt x="29633" y="50891"/>
                        <a:pt x="80524" y="0"/>
                        <a:pt x="143301" y="0"/>
                      </a:cubicBezTo>
                      <a:lnTo>
                        <a:pt x="197922" y="0"/>
                      </a:lnTo>
                      <a:cubicBezTo>
                        <a:pt x="260699" y="0"/>
                        <a:pt x="311590" y="50891"/>
                        <a:pt x="311590" y="113668"/>
                      </a:cubicBezTo>
                      <a:lnTo>
                        <a:pt x="311590" y="717662"/>
                      </a:lnTo>
                      <a:cubicBezTo>
                        <a:pt x="311590" y="780439"/>
                        <a:pt x="260699" y="831330"/>
                        <a:pt x="197922" y="831330"/>
                      </a:cubicBezTo>
                      <a:lnTo>
                        <a:pt x="143301" y="831330"/>
                      </a:lnTo>
                      <a:cubicBezTo>
                        <a:pt x="80524" y="831330"/>
                        <a:pt x="29633" y="780439"/>
                        <a:pt x="29633" y="717662"/>
                      </a:cubicBezTo>
                      <a:cubicBezTo>
                        <a:pt x="29633" y="516331"/>
                        <a:pt x="-37042" y="314999"/>
                        <a:pt x="29633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4E59EAB4-F31E-6ECA-9E71-22EAA3816255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F8E838C-C3BB-295E-05E6-9CBF9D229A99}"/>
                  </a:ext>
                </a:extLst>
              </p:cNvPr>
              <p:cNvGrpSpPr/>
              <p:nvPr/>
            </p:nvGrpSpPr>
            <p:grpSpPr>
              <a:xfrm>
                <a:off x="3271730" y="4170599"/>
                <a:ext cx="262330" cy="566927"/>
                <a:chOff x="10339830" y="4729857"/>
                <a:chExt cx="318645" cy="688631"/>
              </a:xfrm>
            </p:grpSpPr>
            <p:sp>
              <p:nvSpPr>
                <p:cNvPr id="89" name="Rectangle: Rounded Corners 236">
                  <a:extLst>
                    <a:ext uri="{FF2B5EF4-FFF2-40B4-BE49-F238E27FC236}">
                      <a16:creationId xmlns:a16="http://schemas.microsoft.com/office/drawing/2014/main" id="{C3630AC1-B798-67CA-7C08-E523BB5EC7DE}"/>
                    </a:ext>
                  </a:extLst>
                </p:cNvPr>
                <p:cNvSpPr/>
                <p:nvPr/>
              </p:nvSpPr>
              <p:spPr>
                <a:xfrm>
                  <a:off x="10339830" y="4729857"/>
                  <a:ext cx="318645" cy="681037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25400 w 307357"/>
                    <a:gd name="connsiteY0" fmla="*/ 113668 h 681037"/>
                    <a:gd name="connsiteX1" fmla="*/ 139068 w 307357"/>
                    <a:gd name="connsiteY1" fmla="*/ 0 h 681037"/>
                    <a:gd name="connsiteX2" fmla="*/ 193689 w 307357"/>
                    <a:gd name="connsiteY2" fmla="*/ 0 h 681037"/>
                    <a:gd name="connsiteX3" fmla="*/ 307357 w 307357"/>
                    <a:gd name="connsiteY3" fmla="*/ 113668 h 681037"/>
                    <a:gd name="connsiteX4" fmla="*/ 307357 w 307357"/>
                    <a:gd name="connsiteY4" fmla="*/ 567369 h 681037"/>
                    <a:gd name="connsiteX5" fmla="*/ 193689 w 307357"/>
                    <a:gd name="connsiteY5" fmla="*/ 681037 h 681037"/>
                    <a:gd name="connsiteX6" fmla="*/ 139068 w 307357"/>
                    <a:gd name="connsiteY6" fmla="*/ 681037 h 681037"/>
                    <a:gd name="connsiteX7" fmla="*/ 25400 w 307357"/>
                    <a:gd name="connsiteY7" fmla="*/ 567369 h 681037"/>
                    <a:gd name="connsiteX8" fmla="*/ 25400 w 307357"/>
                    <a:gd name="connsiteY8" fmla="*/ 113668 h 681037"/>
                    <a:gd name="connsiteX0" fmla="*/ 36688 w 318645"/>
                    <a:gd name="connsiteY0" fmla="*/ 113668 h 681037"/>
                    <a:gd name="connsiteX1" fmla="*/ 150356 w 318645"/>
                    <a:gd name="connsiteY1" fmla="*/ 0 h 681037"/>
                    <a:gd name="connsiteX2" fmla="*/ 204977 w 318645"/>
                    <a:gd name="connsiteY2" fmla="*/ 0 h 681037"/>
                    <a:gd name="connsiteX3" fmla="*/ 318645 w 318645"/>
                    <a:gd name="connsiteY3" fmla="*/ 113668 h 681037"/>
                    <a:gd name="connsiteX4" fmla="*/ 318645 w 318645"/>
                    <a:gd name="connsiteY4" fmla="*/ 567369 h 681037"/>
                    <a:gd name="connsiteX5" fmla="*/ 204977 w 318645"/>
                    <a:gd name="connsiteY5" fmla="*/ 681037 h 681037"/>
                    <a:gd name="connsiteX6" fmla="*/ 150356 w 318645"/>
                    <a:gd name="connsiteY6" fmla="*/ 681037 h 681037"/>
                    <a:gd name="connsiteX7" fmla="*/ 36688 w 318645"/>
                    <a:gd name="connsiteY7" fmla="*/ 567369 h 681037"/>
                    <a:gd name="connsiteX8" fmla="*/ 36688 w 318645"/>
                    <a:gd name="connsiteY8" fmla="*/ 113668 h 681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8645" h="681037">
                      <a:moveTo>
                        <a:pt x="36688" y="113668"/>
                      </a:moveTo>
                      <a:cubicBezTo>
                        <a:pt x="36688" y="50891"/>
                        <a:pt x="87579" y="0"/>
                        <a:pt x="150356" y="0"/>
                      </a:cubicBezTo>
                      <a:lnTo>
                        <a:pt x="204977" y="0"/>
                      </a:lnTo>
                      <a:cubicBezTo>
                        <a:pt x="267754" y="0"/>
                        <a:pt x="318645" y="50891"/>
                        <a:pt x="318645" y="113668"/>
                      </a:cubicBezTo>
                      <a:lnTo>
                        <a:pt x="318645" y="567369"/>
                      </a:lnTo>
                      <a:cubicBezTo>
                        <a:pt x="318645" y="630146"/>
                        <a:pt x="267754" y="681037"/>
                        <a:pt x="204977" y="681037"/>
                      </a:cubicBezTo>
                      <a:lnTo>
                        <a:pt x="150356" y="681037"/>
                      </a:lnTo>
                      <a:cubicBezTo>
                        <a:pt x="87579" y="681037"/>
                        <a:pt x="36688" y="630146"/>
                        <a:pt x="36688" y="567369"/>
                      </a:cubicBezTo>
                      <a:cubicBezTo>
                        <a:pt x="36688" y="416135"/>
                        <a:pt x="-45862" y="366502"/>
                        <a:pt x="36688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6534AC68-5B0B-8016-15C6-93B54A2684F5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9" name="Oval 52">
                <a:extLst>
                  <a:ext uri="{FF2B5EF4-FFF2-40B4-BE49-F238E27FC236}">
                    <a16:creationId xmlns:a16="http://schemas.microsoft.com/office/drawing/2014/main" id="{98C94CED-D13A-B2C5-6BF9-36179B0E80C4}"/>
                  </a:ext>
                </a:extLst>
              </p:cNvPr>
              <p:cNvSpPr/>
              <p:nvPr/>
            </p:nvSpPr>
            <p:spPr>
              <a:xfrm>
                <a:off x="2052481" y="3134901"/>
                <a:ext cx="2056134" cy="1282284"/>
              </a:xfrm>
              <a:custGeom>
                <a:avLst/>
                <a:gdLst>
                  <a:gd name="connsiteX0" fmla="*/ 0 w 1816269"/>
                  <a:gd name="connsiteY0" fmla="*/ 622094 h 1244188"/>
                  <a:gd name="connsiteX1" fmla="*/ 908135 w 1816269"/>
                  <a:gd name="connsiteY1" fmla="*/ 0 h 1244188"/>
                  <a:gd name="connsiteX2" fmla="*/ 1816270 w 1816269"/>
                  <a:gd name="connsiteY2" fmla="*/ 622094 h 1244188"/>
                  <a:gd name="connsiteX3" fmla="*/ 908135 w 1816269"/>
                  <a:gd name="connsiteY3" fmla="*/ 1244188 h 1244188"/>
                  <a:gd name="connsiteX4" fmla="*/ 0 w 1816269"/>
                  <a:gd name="connsiteY4" fmla="*/ 622094 h 1244188"/>
                  <a:gd name="connsiteX0" fmla="*/ 0 w 1816270"/>
                  <a:gd name="connsiteY0" fmla="*/ 657696 h 1279790"/>
                  <a:gd name="connsiteX1" fmla="*/ 908135 w 1816270"/>
                  <a:gd name="connsiteY1" fmla="*/ 35602 h 1279790"/>
                  <a:gd name="connsiteX2" fmla="*/ 1816270 w 1816270"/>
                  <a:gd name="connsiteY2" fmla="*/ 657696 h 1279790"/>
                  <a:gd name="connsiteX3" fmla="*/ 908135 w 1816270"/>
                  <a:gd name="connsiteY3" fmla="*/ 1279790 h 1279790"/>
                  <a:gd name="connsiteX4" fmla="*/ 0 w 1816270"/>
                  <a:gd name="connsiteY4" fmla="*/ 657696 h 1279790"/>
                  <a:gd name="connsiteX0" fmla="*/ 0 w 1816270"/>
                  <a:gd name="connsiteY0" fmla="*/ 683888 h 1305982"/>
                  <a:gd name="connsiteX1" fmla="*/ 908135 w 1816270"/>
                  <a:gd name="connsiteY1" fmla="*/ 61794 h 1305982"/>
                  <a:gd name="connsiteX2" fmla="*/ 1816270 w 1816270"/>
                  <a:gd name="connsiteY2" fmla="*/ 683888 h 1305982"/>
                  <a:gd name="connsiteX3" fmla="*/ 908135 w 1816270"/>
                  <a:gd name="connsiteY3" fmla="*/ 1305982 h 1305982"/>
                  <a:gd name="connsiteX4" fmla="*/ 0 w 1816270"/>
                  <a:gd name="connsiteY4" fmla="*/ 683888 h 1305982"/>
                  <a:gd name="connsiteX0" fmla="*/ 0 w 1816270"/>
                  <a:gd name="connsiteY0" fmla="*/ 660190 h 1282284"/>
                  <a:gd name="connsiteX1" fmla="*/ 908135 w 1816270"/>
                  <a:gd name="connsiteY1" fmla="*/ 38096 h 1282284"/>
                  <a:gd name="connsiteX2" fmla="*/ 1816270 w 1816270"/>
                  <a:gd name="connsiteY2" fmla="*/ 660190 h 1282284"/>
                  <a:gd name="connsiteX3" fmla="*/ 908135 w 1816270"/>
                  <a:gd name="connsiteY3" fmla="*/ 1282284 h 1282284"/>
                  <a:gd name="connsiteX4" fmla="*/ 0 w 1816270"/>
                  <a:gd name="connsiteY4" fmla="*/ 660190 h 128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6270" h="1282284">
                    <a:moveTo>
                      <a:pt x="0" y="660190"/>
                    </a:moveTo>
                    <a:cubicBezTo>
                      <a:pt x="0" y="316617"/>
                      <a:pt x="78078" y="210858"/>
                      <a:pt x="908135" y="38096"/>
                    </a:cubicBezTo>
                    <a:cubicBezTo>
                      <a:pt x="1738192" y="-134666"/>
                      <a:pt x="1816270" y="316617"/>
                      <a:pt x="1816270" y="660190"/>
                    </a:cubicBezTo>
                    <a:cubicBezTo>
                      <a:pt x="1816270" y="1003763"/>
                      <a:pt x="1409684" y="1282284"/>
                      <a:pt x="908135" y="1282284"/>
                    </a:cubicBezTo>
                    <a:cubicBezTo>
                      <a:pt x="406586" y="1282284"/>
                      <a:pt x="0" y="1003763"/>
                      <a:pt x="0" y="660190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F288B1F1-A728-005E-1BE6-FD6AF0B3CC9F}"/>
                  </a:ext>
                </a:extLst>
              </p:cNvPr>
              <p:cNvGrpSpPr/>
              <p:nvPr/>
            </p:nvGrpSpPr>
            <p:grpSpPr>
              <a:xfrm>
                <a:off x="2224724" y="3744013"/>
                <a:ext cx="1616533" cy="987987"/>
                <a:chOff x="8798899" y="4435368"/>
                <a:chExt cx="1963555" cy="983120"/>
              </a:xfrm>
            </p:grpSpPr>
            <p:sp>
              <p:nvSpPr>
                <p:cNvPr id="85" name="Rectangle: Rounded Corners 239">
                  <a:extLst>
                    <a:ext uri="{FF2B5EF4-FFF2-40B4-BE49-F238E27FC236}">
                      <a16:creationId xmlns:a16="http://schemas.microsoft.com/office/drawing/2014/main" id="{B98AC793-6983-6697-9318-F0086AB35829}"/>
                    </a:ext>
                  </a:extLst>
                </p:cNvPr>
                <p:cNvSpPr/>
                <p:nvPr/>
              </p:nvSpPr>
              <p:spPr>
                <a:xfrm>
                  <a:off x="9868567" y="4435368"/>
                  <a:ext cx="871820" cy="975524"/>
                </a:xfrm>
                <a:custGeom>
                  <a:avLst/>
                  <a:gdLst>
                    <a:gd name="connsiteX0" fmla="*/ 0 w 281957"/>
                    <a:gd name="connsiteY0" fmla="*/ 113668 h 831331"/>
                    <a:gd name="connsiteX1" fmla="*/ 113668 w 281957"/>
                    <a:gd name="connsiteY1" fmla="*/ 0 h 831331"/>
                    <a:gd name="connsiteX2" fmla="*/ 168289 w 281957"/>
                    <a:gd name="connsiteY2" fmla="*/ 0 h 831331"/>
                    <a:gd name="connsiteX3" fmla="*/ 281957 w 281957"/>
                    <a:gd name="connsiteY3" fmla="*/ 113668 h 831331"/>
                    <a:gd name="connsiteX4" fmla="*/ 281957 w 281957"/>
                    <a:gd name="connsiteY4" fmla="*/ 717663 h 831331"/>
                    <a:gd name="connsiteX5" fmla="*/ 168289 w 281957"/>
                    <a:gd name="connsiteY5" fmla="*/ 831331 h 831331"/>
                    <a:gd name="connsiteX6" fmla="*/ 113668 w 281957"/>
                    <a:gd name="connsiteY6" fmla="*/ 831331 h 831331"/>
                    <a:gd name="connsiteX7" fmla="*/ 0 w 281957"/>
                    <a:gd name="connsiteY7" fmla="*/ 717663 h 831331"/>
                    <a:gd name="connsiteX8" fmla="*/ 0 w 281957"/>
                    <a:gd name="connsiteY8" fmla="*/ 113668 h 831331"/>
                    <a:gd name="connsiteX0" fmla="*/ 50800 w 332757"/>
                    <a:gd name="connsiteY0" fmla="*/ 113668 h 831331"/>
                    <a:gd name="connsiteX1" fmla="*/ 164468 w 332757"/>
                    <a:gd name="connsiteY1" fmla="*/ 0 h 831331"/>
                    <a:gd name="connsiteX2" fmla="*/ 219089 w 332757"/>
                    <a:gd name="connsiteY2" fmla="*/ 0 h 831331"/>
                    <a:gd name="connsiteX3" fmla="*/ 332757 w 332757"/>
                    <a:gd name="connsiteY3" fmla="*/ 113668 h 831331"/>
                    <a:gd name="connsiteX4" fmla="*/ 332757 w 332757"/>
                    <a:gd name="connsiteY4" fmla="*/ 717663 h 831331"/>
                    <a:gd name="connsiteX5" fmla="*/ 219089 w 332757"/>
                    <a:gd name="connsiteY5" fmla="*/ 831331 h 831331"/>
                    <a:gd name="connsiteX6" fmla="*/ 164468 w 332757"/>
                    <a:gd name="connsiteY6" fmla="*/ 831331 h 831331"/>
                    <a:gd name="connsiteX7" fmla="*/ 50800 w 332757"/>
                    <a:gd name="connsiteY7" fmla="*/ 717663 h 831331"/>
                    <a:gd name="connsiteX8" fmla="*/ 50800 w 332757"/>
                    <a:gd name="connsiteY8" fmla="*/ 113668 h 831331"/>
                    <a:gd name="connsiteX0" fmla="*/ 50800 w 332757"/>
                    <a:gd name="connsiteY0" fmla="*/ 253997 h 971660"/>
                    <a:gd name="connsiteX1" fmla="*/ 164468 w 332757"/>
                    <a:gd name="connsiteY1" fmla="*/ 140329 h 971660"/>
                    <a:gd name="connsiteX2" fmla="*/ 219089 w 332757"/>
                    <a:gd name="connsiteY2" fmla="*/ 140329 h 971660"/>
                    <a:gd name="connsiteX3" fmla="*/ 320057 w 332757"/>
                    <a:gd name="connsiteY3" fmla="*/ 12697 h 971660"/>
                    <a:gd name="connsiteX4" fmla="*/ 332757 w 332757"/>
                    <a:gd name="connsiteY4" fmla="*/ 857992 h 971660"/>
                    <a:gd name="connsiteX5" fmla="*/ 219089 w 332757"/>
                    <a:gd name="connsiteY5" fmla="*/ 971660 h 971660"/>
                    <a:gd name="connsiteX6" fmla="*/ 164468 w 332757"/>
                    <a:gd name="connsiteY6" fmla="*/ 971660 h 971660"/>
                    <a:gd name="connsiteX7" fmla="*/ 50800 w 332757"/>
                    <a:gd name="connsiteY7" fmla="*/ 857992 h 971660"/>
                    <a:gd name="connsiteX8" fmla="*/ 50800 w 332757"/>
                    <a:gd name="connsiteY8" fmla="*/ 253997 h 971660"/>
                    <a:gd name="connsiteX0" fmla="*/ 50800 w 414668"/>
                    <a:gd name="connsiteY0" fmla="*/ 294600 h 1012263"/>
                    <a:gd name="connsiteX1" fmla="*/ 164468 w 414668"/>
                    <a:gd name="connsiteY1" fmla="*/ 180932 h 1012263"/>
                    <a:gd name="connsiteX2" fmla="*/ 219089 w 414668"/>
                    <a:gd name="connsiteY2" fmla="*/ 180932 h 1012263"/>
                    <a:gd name="connsiteX3" fmla="*/ 320057 w 414668"/>
                    <a:gd name="connsiteY3" fmla="*/ 53300 h 1012263"/>
                    <a:gd name="connsiteX4" fmla="*/ 332757 w 414668"/>
                    <a:gd name="connsiteY4" fmla="*/ 898595 h 1012263"/>
                    <a:gd name="connsiteX5" fmla="*/ 219089 w 414668"/>
                    <a:gd name="connsiteY5" fmla="*/ 1012263 h 1012263"/>
                    <a:gd name="connsiteX6" fmla="*/ 164468 w 414668"/>
                    <a:gd name="connsiteY6" fmla="*/ 1012263 h 1012263"/>
                    <a:gd name="connsiteX7" fmla="*/ 50800 w 414668"/>
                    <a:gd name="connsiteY7" fmla="*/ 898595 h 1012263"/>
                    <a:gd name="connsiteX8" fmla="*/ 50800 w 414668"/>
                    <a:gd name="connsiteY8" fmla="*/ 294600 h 1012263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676241 w 871820"/>
                    <a:gd name="connsiteY2" fmla="*/ 310091 h 1141422"/>
                    <a:gd name="connsiteX3" fmla="*/ 777209 w 871820"/>
                    <a:gd name="connsiteY3" fmla="*/ 182459 h 1141422"/>
                    <a:gd name="connsiteX4" fmla="*/ 789909 w 871820"/>
                    <a:gd name="connsiteY4" fmla="*/ 1027754 h 1141422"/>
                    <a:gd name="connsiteX5" fmla="*/ 676241 w 871820"/>
                    <a:gd name="connsiteY5" fmla="*/ 1141422 h 1141422"/>
                    <a:gd name="connsiteX6" fmla="*/ 621620 w 871820"/>
                    <a:gd name="connsiteY6" fmla="*/ 1141422 h 1141422"/>
                    <a:gd name="connsiteX7" fmla="*/ 507952 w 871820"/>
                    <a:gd name="connsiteY7" fmla="*/ 1027754 h 1141422"/>
                    <a:gd name="connsiteX8" fmla="*/ 14310 w 871820"/>
                    <a:gd name="connsiteY8" fmla="*/ 7248 h 1141422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777209 w 871820"/>
                    <a:gd name="connsiteY2" fmla="*/ 182459 h 1141422"/>
                    <a:gd name="connsiteX3" fmla="*/ 789909 w 871820"/>
                    <a:gd name="connsiteY3" fmla="*/ 1027754 h 1141422"/>
                    <a:gd name="connsiteX4" fmla="*/ 676241 w 871820"/>
                    <a:gd name="connsiteY4" fmla="*/ 1141422 h 1141422"/>
                    <a:gd name="connsiteX5" fmla="*/ 621620 w 871820"/>
                    <a:gd name="connsiteY5" fmla="*/ 1141422 h 1141422"/>
                    <a:gd name="connsiteX6" fmla="*/ 507952 w 871820"/>
                    <a:gd name="connsiteY6" fmla="*/ 1027754 h 1141422"/>
                    <a:gd name="connsiteX7" fmla="*/ 14310 w 871820"/>
                    <a:gd name="connsiteY7" fmla="*/ 7248 h 1141422"/>
                    <a:gd name="connsiteX0" fmla="*/ 14310 w 871820"/>
                    <a:gd name="connsiteY0" fmla="*/ 56635 h 1190809"/>
                    <a:gd name="connsiteX1" fmla="*/ 777209 w 871820"/>
                    <a:gd name="connsiteY1" fmla="*/ 231846 h 1190809"/>
                    <a:gd name="connsiteX2" fmla="*/ 789909 w 871820"/>
                    <a:gd name="connsiteY2" fmla="*/ 1077141 h 1190809"/>
                    <a:gd name="connsiteX3" fmla="*/ 676241 w 871820"/>
                    <a:gd name="connsiteY3" fmla="*/ 1190809 h 1190809"/>
                    <a:gd name="connsiteX4" fmla="*/ 621620 w 871820"/>
                    <a:gd name="connsiteY4" fmla="*/ 1190809 h 1190809"/>
                    <a:gd name="connsiteX5" fmla="*/ 507952 w 871820"/>
                    <a:gd name="connsiteY5" fmla="*/ 1077141 h 1190809"/>
                    <a:gd name="connsiteX6" fmla="*/ 14310 w 871820"/>
                    <a:gd name="connsiteY6" fmla="*/ 56635 h 1190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71820" h="1190809">
                      <a:moveTo>
                        <a:pt x="14310" y="56635"/>
                      </a:moveTo>
                      <a:cubicBezTo>
                        <a:pt x="59186" y="-84247"/>
                        <a:pt x="647943" y="61762"/>
                        <a:pt x="777209" y="231846"/>
                      </a:cubicBezTo>
                      <a:cubicBezTo>
                        <a:pt x="984642" y="-38839"/>
                        <a:pt x="785676" y="795376"/>
                        <a:pt x="789909" y="1077141"/>
                      </a:cubicBezTo>
                      <a:cubicBezTo>
                        <a:pt x="789909" y="1139918"/>
                        <a:pt x="739018" y="1190809"/>
                        <a:pt x="676241" y="1190809"/>
                      </a:cubicBezTo>
                      <a:lnTo>
                        <a:pt x="621620" y="1190809"/>
                      </a:lnTo>
                      <a:cubicBezTo>
                        <a:pt x="558843" y="1190809"/>
                        <a:pt x="507952" y="1139918"/>
                        <a:pt x="507952" y="1077141"/>
                      </a:cubicBezTo>
                      <a:cubicBezTo>
                        <a:pt x="507952" y="875809"/>
                        <a:pt x="-99990" y="302417"/>
                        <a:pt x="14310" y="56635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3449CEE8-5373-826B-0D9B-ED45FE09432D}"/>
                    </a:ext>
                  </a:extLst>
                </p:cNvPr>
                <p:cNvSpPr/>
                <p:nvPr/>
              </p:nvSpPr>
              <p:spPr>
                <a:xfrm rot="5400000">
                  <a:off x="10462500" y="5222513"/>
                  <a:ext cx="109993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75AC5095-CAA2-9500-0924-01BF5B1169F8}"/>
                    </a:ext>
                  </a:extLst>
                </p:cNvPr>
                <p:cNvSpPr/>
                <p:nvPr/>
              </p:nvSpPr>
              <p:spPr>
                <a:xfrm rot="6327036">
                  <a:off x="10189119" y="4041231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C830C3BC-ED7C-08D9-331F-125E4FDA9533}"/>
                    </a:ext>
                  </a:extLst>
                </p:cNvPr>
                <p:cNvSpPr/>
                <p:nvPr/>
              </p:nvSpPr>
              <p:spPr>
                <a:xfrm rot="5154503">
                  <a:off x="9213986" y="4284209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B0EB4D2A-CAD8-2037-C525-D132FBA34FA7}"/>
                  </a:ext>
                </a:extLst>
              </p:cNvPr>
              <p:cNvGrpSpPr/>
              <p:nvPr/>
            </p:nvGrpSpPr>
            <p:grpSpPr>
              <a:xfrm>
                <a:off x="2329089" y="3853665"/>
                <a:ext cx="613496" cy="893234"/>
                <a:chOff x="10221338" y="4333498"/>
                <a:chExt cx="745198" cy="1084988"/>
              </a:xfrm>
            </p:grpSpPr>
            <p:sp>
              <p:nvSpPr>
                <p:cNvPr id="82" name="Rectangle: Rounded Corners 19">
                  <a:extLst>
                    <a:ext uri="{FF2B5EF4-FFF2-40B4-BE49-F238E27FC236}">
                      <a16:creationId xmlns:a16="http://schemas.microsoft.com/office/drawing/2014/main" id="{9CF75EB4-6674-D5C6-FFBC-F7B14D721B9E}"/>
                    </a:ext>
                  </a:extLst>
                </p:cNvPr>
                <p:cNvSpPr/>
                <p:nvPr/>
              </p:nvSpPr>
              <p:spPr>
                <a:xfrm>
                  <a:off x="10230870" y="4466052"/>
                  <a:ext cx="585272" cy="947945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33866 w 315823"/>
                    <a:gd name="connsiteY0" fmla="*/ 113668 h 681037"/>
                    <a:gd name="connsiteX1" fmla="*/ 147534 w 315823"/>
                    <a:gd name="connsiteY1" fmla="*/ 0 h 681037"/>
                    <a:gd name="connsiteX2" fmla="*/ 202155 w 315823"/>
                    <a:gd name="connsiteY2" fmla="*/ 0 h 681037"/>
                    <a:gd name="connsiteX3" fmla="*/ 315823 w 315823"/>
                    <a:gd name="connsiteY3" fmla="*/ 113668 h 681037"/>
                    <a:gd name="connsiteX4" fmla="*/ 315823 w 315823"/>
                    <a:gd name="connsiteY4" fmla="*/ 567369 h 681037"/>
                    <a:gd name="connsiteX5" fmla="*/ 202155 w 315823"/>
                    <a:gd name="connsiteY5" fmla="*/ 681037 h 681037"/>
                    <a:gd name="connsiteX6" fmla="*/ 147534 w 315823"/>
                    <a:gd name="connsiteY6" fmla="*/ 681037 h 681037"/>
                    <a:gd name="connsiteX7" fmla="*/ 33866 w 315823"/>
                    <a:gd name="connsiteY7" fmla="*/ 567369 h 681037"/>
                    <a:gd name="connsiteX8" fmla="*/ 33866 w 315823"/>
                    <a:gd name="connsiteY8" fmla="*/ 113668 h 681037"/>
                    <a:gd name="connsiteX0" fmla="*/ 33866 w 332756"/>
                    <a:gd name="connsiteY0" fmla="*/ 113668 h 681037"/>
                    <a:gd name="connsiteX1" fmla="*/ 147534 w 332756"/>
                    <a:gd name="connsiteY1" fmla="*/ 0 h 681037"/>
                    <a:gd name="connsiteX2" fmla="*/ 202155 w 332756"/>
                    <a:gd name="connsiteY2" fmla="*/ 0 h 681037"/>
                    <a:gd name="connsiteX3" fmla="*/ 315823 w 332756"/>
                    <a:gd name="connsiteY3" fmla="*/ 113668 h 681037"/>
                    <a:gd name="connsiteX4" fmla="*/ 315823 w 332756"/>
                    <a:gd name="connsiteY4" fmla="*/ 567369 h 681037"/>
                    <a:gd name="connsiteX5" fmla="*/ 202155 w 332756"/>
                    <a:gd name="connsiteY5" fmla="*/ 681037 h 681037"/>
                    <a:gd name="connsiteX6" fmla="*/ 147534 w 332756"/>
                    <a:gd name="connsiteY6" fmla="*/ 681037 h 681037"/>
                    <a:gd name="connsiteX7" fmla="*/ 33866 w 332756"/>
                    <a:gd name="connsiteY7" fmla="*/ 567369 h 681037"/>
                    <a:gd name="connsiteX8" fmla="*/ 33866 w 332756"/>
                    <a:gd name="connsiteY8" fmla="*/ 113668 h 681037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313937 w 444538"/>
                    <a:gd name="connsiteY2" fmla="*/ 184522 h 865559"/>
                    <a:gd name="connsiteX3" fmla="*/ 427605 w 444538"/>
                    <a:gd name="connsiteY3" fmla="*/ 298190 h 865559"/>
                    <a:gd name="connsiteX4" fmla="*/ 427605 w 444538"/>
                    <a:gd name="connsiteY4" fmla="*/ 751891 h 865559"/>
                    <a:gd name="connsiteX5" fmla="*/ 313937 w 444538"/>
                    <a:gd name="connsiteY5" fmla="*/ 865559 h 865559"/>
                    <a:gd name="connsiteX6" fmla="*/ 259316 w 444538"/>
                    <a:gd name="connsiteY6" fmla="*/ 865559 h 865559"/>
                    <a:gd name="connsiteX7" fmla="*/ 145648 w 444538"/>
                    <a:gd name="connsiteY7" fmla="*/ 751891 h 865559"/>
                    <a:gd name="connsiteX8" fmla="*/ 16987 w 444538"/>
                    <a:gd name="connsiteY8" fmla="*/ 10594 h 865559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427605 w 444538"/>
                    <a:gd name="connsiteY2" fmla="*/ 298190 h 865559"/>
                    <a:gd name="connsiteX3" fmla="*/ 427605 w 444538"/>
                    <a:gd name="connsiteY3" fmla="*/ 751891 h 865559"/>
                    <a:gd name="connsiteX4" fmla="*/ 313937 w 444538"/>
                    <a:gd name="connsiteY4" fmla="*/ 865559 h 865559"/>
                    <a:gd name="connsiteX5" fmla="*/ 259316 w 444538"/>
                    <a:gd name="connsiteY5" fmla="*/ 865559 h 865559"/>
                    <a:gd name="connsiteX6" fmla="*/ 145648 w 444538"/>
                    <a:gd name="connsiteY6" fmla="*/ 751891 h 865559"/>
                    <a:gd name="connsiteX7" fmla="*/ 16987 w 444538"/>
                    <a:gd name="connsiteY7" fmla="*/ 10594 h 865559"/>
                    <a:gd name="connsiteX0" fmla="*/ 16987 w 444538"/>
                    <a:gd name="connsiteY0" fmla="*/ 14456 h 869421"/>
                    <a:gd name="connsiteX1" fmla="*/ 427605 w 444538"/>
                    <a:gd name="connsiteY1" fmla="*/ 302052 h 869421"/>
                    <a:gd name="connsiteX2" fmla="*/ 427605 w 444538"/>
                    <a:gd name="connsiteY2" fmla="*/ 755753 h 869421"/>
                    <a:gd name="connsiteX3" fmla="*/ 313937 w 444538"/>
                    <a:gd name="connsiteY3" fmla="*/ 869421 h 869421"/>
                    <a:gd name="connsiteX4" fmla="*/ 259316 w 444538"/>
                    <a:gd name="connsiteY4" fmla="*/ 869421 h 869421"/>
                    <a:gd name="connsiteX5" fmla="*/ 145648 w 444538"/>
                    <a:gd name="connsiteY5" fmla="*/ 755753 h 869421"/>
                    <a:gd name="connsiteX6" fmla="*/ 16987 w 444538"/>
                    <a:gd name="connsiteY6" fmla="*/ 14456 h 869421"/>
                    <a:gd name="connsiteX0" fmla="*/ 16987 w 479167"/>
                    <a:gd name="connsiteY0" fmla="*/ 30685 h 885782"/>
                    <a:gd name="connsiteX1" fmla="*/ 465447 w 479167"/>
                    <a:gd name="connsiteY1" fmla="*/ 151778 h 885782"/>
                    <a:gd name="connsiteX2" fmla="*/ 427605 w 479167"/>
                    <a:gd name="connsiteY2" fmla="*/ 771982 h 885782"/>
                    <a:gd name="connsiteX3" fmla="*/ 313937 w 479167"/>
                    <a:gd name="connsiteY3" fmla="*/ 885650 h 885782"/>
                    <a:gd name="connsiteX4" fmla="*/ 259316 w 479167"/>
                    <a:gd name="connsiteY4" fmla="*/ 885650 h 885782"/>
                    <a:gd name="connsiteX5" fmla="*/ 145648 w 479167"/>
                    <a:gd name="connsiteY5" fmla="*/ 771982 h 885782"/>
                    <a:gd name="connsiteX6" fmla="*/ 16987 w 479167"/>
                    <a:gd name="connsiteY6" fmla="*/ 30685 h 885782"/>
                    <a:gd name="connsiteX0" fmla="*/ 16987 w 585273"/>
                    <a:gd name="connsiteY0" fmla="*/ 89879 h 947944"/>
                    <a:gd name="connsiteX1" fmla="*/ 578972 w 585273"/>
                    <a:gd name="connsiteY1" fmla="*/ 67173 h 947944"/>
                    <a:gd name="connsiteX2" fmla="*/ 427605 w 585273"/>
                    <a:gd name="connsiteY2" fmla="*/ 831176 h 947944"/>
                    <a:gd name="connsiteX3" fmla="*/ 313937 w 585273"/>
                    <a:gd name="connsiteY3" fmla="*/ 944844 h 947944"/>
                    <a:gd name="connsiteX4" fmla="*/ 259316 w 585273"/>
                    <a:gd name="connsiteY4" fmla="*/ 944844 h 947944"/>
                    <a:gd name="connsiteX5" fmla="*/ 145648 w 585273"/>
                    <a:gd name="connsiteY5" fmla="*/ 831176 h 947944"/>
                    <a:gd name="connsiteX6" fmla="*/ 16987 w 585273"/>
                    <a:gd name="connsiteY6" fmla="*/ 89879 h 947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273" h="947944">
                      <a:moveTo>
                        <a:pt x="16987" y="89879"/>
                      </a:moveTo>
                      <a:cubicBezTo>
                        <a:pt x="63980" y="14262"/>
                        <a:pt x="510536" y="-56377"/>
                        <a:pt x="578972" y="67173"/>
                      </a:cubicBezTo>
                      <a:cubicBezTo>
                        <a:pt x="617072" y="218407"/>
                        <a:pt x="471777" y="684898"/>
                        <a:pt x="427605" y="831176"/>
                      </a:cubicBezTo>
                      <a:cubicBezTo>
                        <a:pt x="383433" y="977454"/>
                        <a:pt x="376714" y="944844"/>
                        <a:pt x="313937" y="944844"/>
                      </a:cubicBezTo>
                      <a:lnTo>
                        <a:pt x="259316" y="944844"/>
                      </a:lnTo>
                      <a:cubicBezTo>
                        <a:pt x="196539" y="944844"/>
                        <a:pt x="145648" y="893953"/>
                        <a:pt x="145648" y="831176"/>
                      </a:cubicBezTo>
                      <a:cubicBezTo>
                        <a:pt x="145648" y="679942"/>
                        <a:pt x="-59213" y="241113"/>
                        <a:pt x="16987" y="8987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6388990-BA65-315A-DF2F-4DB181FC5BF1}"/>
                    </a:ext>
                  </a:extLst>
                </p:cNvPr>
                <p:cNvSpPr/>
                <p:nvPr/>
              </p:nvSpPr>
              <p:spPr>
                <a:xfrm rot="5400000">
                  <a:off x="10447003" y="5207018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B6906F89-A32B-64B0-5A40-DC318832AC5B}"/>
                    </a:ext>
                  </a:extLst>
                </p:cNvPr>
                <p:cNvSpPr/>
                <p:nvPr/>
              </p:nvSpPr>
              <p:spPr>
                <a:xfrm rot="6071342" flipH="1">
                  <a:off x="10438586" y="4116250"/>
                  <a:ext cx="310701" cy="745198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E00B1E0-E880-1F4A-3078-0B37406B552E}"/>
                </a:ext>
              </a:extLst>
            </p:cNvPr>
            <p:cNvGrpSpPr/>
            <p:nvPr/>
          </p:nvGrpSpPr>
          <p:grpSpPr>
            <a:xfrm>
              <a:off x="2588125" y="818705"/>
              <a:ext cx="3571708" cy="3357524"/>
              <a:chOff x="1662291" y="1242161"/>
              <a:chExt cx="3571708" cy="3357524"/>
            </a:xfrm>
          </p:grpSpPr>
          <p:sp>
            <p:nvSpPr>
              <p:cNvPr id="46" name="Rectangle 169">
                <a:extLst>
                  <a:ext uri="{FF2B5EF4-FFF2-40B4-BE49-F238E27FC236}">
                    <a16:creationId xmlns:a16="http://schemas.microsoft.com/office/drawing/2014/main" id="{A11EF15E-0468-2218-6E0D-8B76E3B395A3}"/>
                  </a:ext>
                </a:extLst>
              </p:cNvPr>
              <p:cNvSpPr/>
              <p:nvPr/>
            </p:nvSpPr>
            <p:spPr>
              <a:xfrm rot="18633300">
                <a:off x="2383440" y="1573997"/>
                <a:ext cx="430975" cy="31447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94">
                <a:extLst>
                  <a:ext uri="{FF2B5EF4-FFF2-40B4-BE49-F238E27FC236}">
                    <a16:creationId xmlns:a16="http://schemas.microsoft.com/office/drawing/2014/main" id="{21EE0145-FDBD-21C4-480F-798EDC2AA194}"/>
                  </a:ext>
                </a:extLst>
              </p:cNvPr>
              <p:cNvSpPr/>
              <p:nvPr/>
            </p:nvSpPr>
            <p:spPr>
              <a:xfrm>
                <a:off x="1707049" y="1704893"/>
                <a:ext cx="3094901" cy="2894792"/>
              </a:xfrm>
              <a:custGeom>
                <a:avLst/>
                <a:gdLst>
                  <a:gd name="connsiteX0" fmla="*/ 0 w 1776549"/>
                  <a:gd name="connsiteY0" fmla="*/ 0 h 1983513"/>
                  <a:gd name="connsiteX1" fmla="*/ 1776549 w 1776549"/>
                  <a:gd name="connsiteY1" fmla="*/ 0 h 1983513"/>
                  <a:gd name="connsiteX2" fmla="*/ 1776549 w 1776549"/>
                  <a:gd name="connsiteY2" fmla="*/ 1983513 h 1983513"/>
                  <a:gd name="connsiteX3" fmla="*/ 0 w 1776549"/>
                  <a:gd name="connsiteY3" fmla="*/ 1983513 h 1983513"/>
                  <a:gd name="connsiteX4" fmla="*/ 0 w 1776549"/>
                  <a:gd name="connsiteY4" fmla="*/ 0 h 1983513"/>
                  <a:gd name="connsiteX0" fmla="*/ 0 w 2144849"/>
                  <a:gd name="connsiteY0" fmla="*/ 0 h 2097813"/>
                  <a:gd name="connsiteX1" fmla="*/ 2144849 w 2144849"/>
                  <a:gd name="connsiteY1" fmla="*/ 114300 h 2097813"/>
                  <a:gd name="connsiteX2" fmla="*/ 2144849 w 2144849"/>
                  <a:gd name="connsiteY2" fmla="*/ 2097813 h 2097813"/>
                  <a:gd name="connsiteX3" fmla="*/ 368300 w 2144849"/>
                  <a:gd name="connsiteY3" fmla="*/ 2097813 h 2097813"/>
                  <a:gd name="connsiteX4" fmla="*/ 0 w 2144849"/>
                  <a:gd name="connsiteY4" fmla="*/ 0 h 2097813"/>
                  <a:gd name="connsiteX0" fmla="*/ 0 w 2271849"/>
                  <a:gd name="connsiteY0" fmla="*/ 0 h 2097813"/>
                  <a:gd name="connsiteX1" fmla="*/ 2271849 w 2271849"/>
                  <a:gd name="connsiteY1" fmla="*/ 0 h 2097813"/>
                  <a:gd name="connsiteX2" fmla="*/ 2144849 w 2271849"/>
                  <a:gd name="connsiteY2" fmla="*/ 2097813 h 2097813"/>
                  <a:gd name="connsiteX3" fmla="*/ 368300 w 2271849"/>
                  <a:gd name="connsiteY3" fmla="*/ 2097813 h 2097813"/>
                  <a:gd name="connsiteX4" fmla="*/ 0 w 2271849"/>
                  <a:gd name="connsiteY4" fmla="*/ 0 h 2097813"/>
                  <a:gd name="connsiteX0" fmla="*/ 0 w 2271849"/>
                  <a:gd name="connsiteY0" fmla="*/ 158044 h 2255857"/>
                  <a:gd name="connsiteX1" fmla="*/ 2271849 w 2271849"/>
                  <a:gd name="connsiteY1" fmla="*/ 158044 h 2255857"/>
                  <a:gd name="connsiteX2" fmla="*/ 2144849 w 2271849"/>
                  <a:gd name="connsiteY2" fmla="*/ 2255857 h 2255857"/>
                  <a:gd name="connsiteX3" fmla="*/ 368300 w 2271849"/>
                  <a:gd name="connsiteY3" fmla="*/ 2255857 h 2255857"/>
                  <a:gd name="connsiteX4" fmla="*/ 0 w 2271849"/>
                  <a:gd name="connsiteY4" fmla="*/ 158044 h 2255857"/>
                  <a:gd name="connsiteX0" fmla="*/ 0 w 2271849"/>
                  <a:gd name="connsiteY0" fmla="*/ 276307 h 2374120"/>
                  <a:gd name="connsiteX1" fmla="*/ 2271849 w 2271849"/>
                  <a:gd name="connsiteY1" fmla="*/ 276307 h 2374120"/>
                  <a:gd name="connsiteX2" fmla="*/ 2144849 w 2271849"/>
                  <a:gd name="connsiteY2" fmla="*/ 2374120 h 2374120"/>
                  <a:gd name="connsiteX3" fmla="*/ 368300 w 2271849"/>
                  <a:gd name="connsiteY3" fmla="*/ 2374120 h 2374120"/>
                  <a:gd name="connsiteX4" fmla="*/ 0 w 2271849"/>
                  <a:gd name="connsiteY4" fmla="*/ 276307 h 2374120"/>
                  <a:gd name="connsiteX0" fmla="*/ 0 w 2513149"/>
                  <a:gd name="connsiteY0" fmla="*/ 276307 h 2374120"/>
                  <a:gd name="connsiteX1" fmla="*/ 2271849 w 2513149"/>
                  <a:gd name="connsiteY1" fmla="*/ 276307 h 2374120"/>
                  <a:gd name="connsiteX2" fmla="*/ 2513149 w 2513149"/>
                  <a:gd name="connsiteY2" fmla="*/ 2196320 h 2374120"/>
                  <a:gd name="connsiteX3" fmla="*/ 368300 w 2513149"/>
                  <a:gd name="connsiteY3" fmla="*/ 2374120 h 2374120"/>
                  <a:gd name="connsiteX4" fmla="*/ 0 w 2513149"/>
                  <a:gd name="connsiteY4" fmla="*/ 276307 h 2374120"/>
                  <a:gd name="connsiteX0" fmla="*/ 0 w 2519880"/>
                  <a:gd name="connsiteY0" fmla="*/ 276307 h 2374120"/>
                  <a:gd name="connsiteX1" fmla="*/ 2271849 w 2519880"/>
                  <a:gd name="connsiteY1" fmla="*/ 276307 h 2374120"/>
                  <a:gd name="connsiteX2" fmla="*/ 2513149 w 2519880"/>
                  <a:gd name="connsiteY2" fmla="*/ 2196320 h 2374120"/>
                  <a:gd name="connsiteX3" fmla="*/ 368300 w 2519880"/>
                  <a:gd name="connsiteY3" fmla="*/ 2374120 h 2374120"/>
                  <a:gd name="connsiteX4" fmla="*/ 0 w 2519880"/>
                  <a:gd name="connsiteY4" fmla="*/ 276307 h 2374120"/>
                  <a:gd name="connsiteX0" fmla="*/ 0 w 2519880"/>
                  <a:gd name="connsiteY0" fmla="*/ 276307 h 2475720"/>
                  <a:gd name="connsiteX1" fmla="*/ 2271849 w 2519880"/>
                  <a:gd name="connsiteY1" fmla="*/ 276307 h 2475720"/>
                  <a:gd name="connsiteX2" fmla="*/ 2513149 w 2519880"/>
                  <a:gd name="connsiteY2" fmla="*/ 2196320 h 2475720"/>
                  <a:gd name="connsiteX3" fmla="*/ 241300 w 2519880"/>
                  <a:gd name="connsiteY3" fmla="*/ 2475720 h 2475720"/>
                  <a:gd name="connsiteX4" fmla="*/ 0 w 2519880"/>
                  <a:gd name="connsiteY4" fmla="*/ 276307 h 2475720"/>
                  <a:gd name="connsiteX0" fmla="*/ 0 w 2519880"/>
                  <a:gd name="connsiteY0" fmla="*/ 276307 h 2674404"/>
                  <a:gd name="connsiteX1" fmla="*/ 2271849 w 2519880"/>
                  <a:gd name="connsiteY1" fmla="*/ 276307 h 2674404"/>
                  <a:gd name="connsiteX2" fmla="*/ 2513149 w 2519880"/>
                  <a:gd name="connsiteY2" fmla="*/ 2196320 h 2674404"/>
                  <a:gd name="connsiteX3" fmla="*/ 241300 w 2519880"/>
                  <a:gd name="connsiteY3" fmla="*/ 2475720 h 2674404"/>
                  <a:gd name="connsiteX4" fmla="*/ 0 w 2519880"/>
                  <a:gd name="connsiteY4" fmla="*/ 276307 h 2674404"/>
                  <a:gd name="connsiteX0" fmla="*/ 0 w 2519880"/>
                  <a:gd name="connsiteY0" fmla="*/ 276307 h 2894792"/>
                  <a:gd name="connsiteX1" fmla="*/ 2271849 w 2519880"/>
                  <a:gd name="connsiteY1" fmla="*/ 276307 h 2894792"/>
                  <a:gd name="connsiteX2" fmla="*/ 2513149 w 2519880"/>
                  <a:gd name="connsiteY2" fmla="*/ 2196320 h 2894792"/>
                  <a:gd name="connsiteX3" fmla="*/ 241300 w 2519880"/>
                  <a:gd name="connsiteY3" fmla="*/ 2475720 h 2894792"/>
                  <a:gd name="connsiteX4" fmla="*/ 0 w 2519880"/>
                  <a:gd name="connsiteY4" fmla="*/ 276307 h 2894792"/>
                  <a:gd name="connsiteX0" fmla="*/ 59185 w 2579065"/>
                  <a:gd name="connsiteY0" fmla="*/ 276307 h 2894792"/>
                  <a:gd name="connsiteX1" fmla="*/ 2331034 w 2579065"/>
                  <a:gd name="connsiteY1" fmla="*/ 276307 h 2894792"/>
                  <a:gd name="connsiteX2" fmla="*/ 2572334 w 2579065"/>
                  <a:gd name="connsiteY2" fmla="*/ 2196320 h 2894792"/>
                  <a:gd name="connsiteX3" fmla="*/ 300485 w 2579065"/>
                  <a:gd name="connsiteY3" fmla="*/ 2475720 h 2894792"/>
                  <a:gd name="connsiteX4" fmla="*/ 59185 w 2579065"/>
                  <a:gd name="connsiteY4" fmla="*/ 276307 h 2894792"/>
                  <a:gd name="connsiteX0" fmla="*/ 392638 w 2912518"/>
                  <a:gd name="connsiteY0" fmla="*/ 276307 h 2894792"/>
                  <a:gd name="connsiteX1" fmla="*/ 2664487 w 2912518"/>
                  <a:gd name="connsiteY1" fmla="*/ 276307 h 2894792"/>
                  <a:gd name="connsiteX2" fmla="*/ 2905787 w 2912518"/>
                  <a:gd name="connsiteY2" fmla="*/ 2196320 h 2894792"/>
                  <a:gd name="connsiteX3" fmla="*/ 633938 w 2912518"/>
                  <a:gd name="connsiteY3" fmla="*/ 2475720 h 2894792"/>
                  <a:gd name="connsiteX4" fmla="*/ 12270 w 2912518"/>
                  <a:gd name="connsiteY4" fmla="*/ 1635207 h 2894792"/>
                  <a:gd name="connsiteX5" fmla="*/ 392638 w 2912518"/>
                  <a:gd name="connsiteY5" fmla="*/ 276307 h 2894792"/>
                  <a:gd name="connsiteX0" fmla="*/ 400226 w 2920106"/>
                  <a:gd name="connsiteY0" fmla="*/ 276307 h 2894792"/>
                  <a:gd name="connsiteX1" fmla="*/ 2672075 w 2920106"/>
                  <a:gd name="connsiteY1" fmla="*/ 276307 h 2894792"/>
                  <a:gd name="connsiteX2" fmla="*/ 2913375 w 2920106"/>
                  <a:gd name="connsiteY2" fmla="*/ 2196320 h 2894792"/>
                  <a:gd name="connsiteX3" fmla="*/ 641526 w 2920106"/>
                  <a:gd name="connsiteY3" fmla="*/ 2475720 h 2894792"/>
                  <a:gd name="connsiteX4" fmla="*/ 19858 w 2920106"/>
                  <a:gd name="connsiteY4" fmla="*/ 1635207 h 2894792"/>
                  <a:gd name="connsiteX5" fmla="*/ 286558 w 2920106"/>
                  <a:gd name="connsiteY5" fmla="*/ 1000207 h 2894792"/>
                  <a:gd name="connsiteX6" fmla="*/ 400226 w 2920106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388989 w 2908869"/>
                  <a:gd name="connsiteY0" fmla="*/ 276307 h 2894792"/>
                  <a:gd name="connsiteX1" fmla="*/ 2660838 w 2908869"/>
                  <a:gd name="connsiteY1" fmla="*/ 276307 h 2894792"/>
                  <a:gd name="connsiteX2" fmla="*/ 2902138 w 2908869"/>
                  <a:gd name="connsiteY2" fmla="*/ 2196320 h 2894792"/>
                  <a:gd name="connsiteX3" fmla="*/ 630289 w 2908869"/>
                  <a:gd name="connsiteY3" fmla="*/ 2475720 h 2894792"/>
                  <a:gd name="connsiteX4" fmla="*/ 8621 w 2908869"/>
                  <a:gd name="connsiteY4" fmla="*/ 1635207 h 2894792"/>
                  <a:gd name="connsiteX5" fmla="*/ 275321 w 2908869"/>
                  <a:gd name="connsiteY5" fmla="*/ 1000207 h 2894792"/>
                  <a:gd name="connsiteX6" fmla="*/ 388989 w 2908869"/>
                  <a:gd name="connsiteY6" fmla="*/ 276307 h 2894792"/>
                  <a:gd name="connsiteX0" fmla="*/ 469952 w 2989832"/>
                  <a:gd name="connsiteY0" fmla="*/ 276307 h 2894792"/>
                  <a:gd name="connsiteX1" fmla="*/ 2741801 w 2989832"/>
                  <a:gd name="connsiteY1" fmla="*/ 276307 h 2894792"/>
                  <a:gd name="connsiteX2" fmla="*/ 2983101 w 2989832"/>
                  <a:gd name="connsiteY2" fmla="*/ 2196320 h 2894792"/>
                  <a:gd name="connsiteX3" fmla="*/ 711252 w 2989832"/>
                  <a:gd name="connsiteY3" fmla="*/ 2475720 h 2894792"/>
                  <a:gd name="connsiteX4" fmla="*/ 7034 w 2989832"/>
                  <a:gd name="connsiteY4" fmla="*/ 1654257 h 2894792"/>
                  <a:gd name="connsiteX5" fmla="*/ 356284 w 2989832"/>
                  <a:gd name="connsiteY5" fmla="*/ 1000207 h 2894792"/>
                  <a:gd name="connsiteX6" fmla="*/ 469952 w 2989832"/>
                  <a:gd name="connsiteY6" fmla="*/ 276307 h 2894792"/>
                  <a:gd name="connsiteX0" fmla="*/ 463098 w 2982978"/>
                  <a:gd name="connsiteY0" fmla="*/ 276307 h 2894792"/>
                  <a:gd name="connsiteX1" fmla="*/ 2734947 w 2982978"/>
                  <a:gd name="connsiteY1" fmla="*/ 276307 h 2894792"/>
                  <a:gd name="connsiteX2" fmla="*/ 2976247 w 2982978"/>
                  <a:gd name="connsiteY2" fmla="*/ 2196320 h 2894792"/>
                  <a:gd name="connsiteX3" fmla="*/ 704398 w 2982978"/>
                  <a:gd name="connsiteY3" fmla="*/ 2475720 h 2894792"/>
                  <a:gd name="connsiteX4" fmla="*/ 412038 w 2982978"/>
                  <a:gd name="connsiteY4" fmla="*/ 2170525 h 2894792"/>
                  <a:gd name="connsiteX5" fmla="*/ 180 w 2982978"/>
                  <a:gd name="connsiteY5" fmla="*/ 1654257 h 2894792"/>
                  <a:gd name="connsiteX6" fmla="*/ 349430 w 2982978"/>
                  <a:gd name="connsiteY6" fmla="*/ 1000207 h 2894792"/>
                  <a:gd name="connsiteX7" fmla="*/ 463098 w 2982978"/>
                  <a:gd name="connsiteY7" fmla="*/ 276307 h 2894792"/>
                  <a:gd name="connsiteX0" fmla="*/ 463105 w 2982985"/>
                  <a:gd name="connsiteY0" fmla="*/ 276307 h 2894792"/>
                  <a:gd name="connsiteX1" fmla="*/ 2734954 w 2982985"/>
                  <a:gd name="connsiteY1" fmla="*/ 276307 h 2894792"/>
                  <a:gd name="connsiteX2" fmla="*/ 2976254 w 2982985"/>
                  <a:gd name="connsiteY2" fmla="*/ 2196320 h 2894792"/>
                  <a:gd name="connsiteX3" fmla="*/ 704405 w 2982985"/>
                  <a:gd name="connsiteY3" fmla="*/ 2475720 h 2894792"/>
                  <a:gd name="connsiteX4" fmla="*/ 412045 w 2982985"/>
                  <a:gd name="connsiteY4" fmla="*/ 2170525 h 2894792"/>
                  <a:gd name="connsiteX5" fmla="*/ 187 w 2982985"/>
                  <a:gd name="connsiteY5" fmla="*/ 1654257 h 2894792"/>
                  <a:gd name="connsiteX6" fmla="*/ 349437 w 2982985"/>
                  <a:gd name="connsiteY6" fmla="*/ 1000207 h 2894792"/>
                  <a:gd name="connsiteX7" fmla="*/ 463105 w 2982985"/>
                  <a:gd name="connsiteY7" fmla="*/ 276307 h 2894792"/>
                  <a:gd name="connsiteX0" fmla="*/ 463986 w 2983866"/>
                  <a:gd name="connsiteY0" fmla="*/ 276307 h 2894792"/>
                  <a:gd name="connsiteX1" fmla="*/ 2735835 w 2983866"/>
                  <a:gd name="connsiteY1" fmla="*/ 276307 h 2894792"/>
                  <a:gd name="connsiteX2" fmla="*/ 2977135 w 2983866"/>
                  <a:gd name="connsiteY2" fmla="*/ 2196320 h 2894792"/>
                  <a:gd name="connsiteX3" fmla="*/ 705286 w 2983866"/>
                  <a:gd name="connsiteY3" fmla="*/ 2475720 h 2894792"/>
                  <a:gd name="connsiteX4" fmla="*/ 412926 w 2983866"/>
                  <a:gd name="connsiteY4" fmla="*/ 2170525 h 2894792"/>
                  <a:gd name="connsiteX5" fmla="*/ 1068 w 2983866"/>
                  <a:gd name="connsiteY5" fmla="*/ 1654257 h 2894792"/>
                  <a:gd name="connsiteX6" fmla="*/ 350318 w 2983866"/>
                  <a:gd name="connsiteY6" fmla="*/ 1000207 h 2894792"/>
                  <a:gd name="connsiteX7" fmla="*/ 463986 w 2983866"/>
                  <a:gd name="connsiteY7" fmla="*/ 276307 h 2894792"/>
                  <a:gd name="connsiteX0" fmla="*/ 462932 w 2982812"/>
                  <a:gd name="connsiteY0" fmla="*/ 276307 h 2894792"/>
                  <a:gd name="connsiteX1" fmla="*/ 2734781 w 2982812"/>
                  <a:gd name="connsiteY1" fmla="*/ 276307 h 2894792"/>
                  <a:gd name="connsiteX2" fmla="*/ 2976081 w 2982812"/>
                  <a:gd name="connsiteY2" fmla="*/ 2196320 h 2894792"/>
                  <a:gd name="connsiteX3" fmla="*/ 704232 w 2982812"/>
                  <a:gd name="connsiteY3" fmla="*/ 2475720 h 2894792"/>
                  <a:gd name="connsiteX4" fmla="*/ 411872 w 2982812"/>
                  <a:gd name="connsiteY4" fmla="*/ 2170525 h 2894792"/>
                  <a:gd name="connsiteX5" fmla="*/ 14 w 2982812"/>
                  <a:gd name="connsiteY5" fmla="*/ 1654257 h 2894792"/>
                  <a:gd name="connsiteX6" fmla="*/ 349264 w 2982812"/>
                  <a:gd name="connsiteY6" fmla="*/ 1000207 h 2894792"/>
                  <a:gd name="connsiteX7" fmla="*/ 462932 w 2982812"/>
                  <a:gd name="connsiteY7" fmla="*/ 276307 h 2894792"/>
                  <a:gd name="connsiteX0" fmla="*/ 462931 w 2982811"/>
                  <a:gd name="connsiteY0" fmla="*/ 276307 h 2894792"/>
                  <a:gd name="connsiteX1" fmla="*/ 2734780 w 2982811"/>
                  <a:gd name="connsiteY1" fmla="*/ 276307 h 2894792"/>
                  <a:gd name="connsiteX2" fmla="*/ 2976080 w 2982811"/>
                  <a:gd name="connsiteY2" fmla="*/ 2196320 h 2894792"/>
                  <a:gd name="connsiteX3" fmla="*/ 704231 w 2982811"/>
                  <a:gd name="connsiteY3" fmla="*/ 2475720 h 2894792"/>
                  <a:gd name="connsiteX4" fmla="*/ 423777 w 2982811"/>
                  <a:gd name="connsiteY4" fmla="*/ 2144331 h 2894792"/>
                  <a:gd name="connsiteX5" fmla="*/ 13 w 2982811"/>
                  <a:gd name="connsiteY5" fmla="*/ 1654257 h 2894792"/>
                  <a:gd name="connsiteX6" fmla="*/ 349263 w 2982811"/>
                  <a:gd name="connsiteY6" fmla="*/ 1000207 h 2894792"/>
                  <a:gd name="connsiteX7" fmla="*/ 462931 w 2982811"/>
                  <a:gd name="connsiteY7" fmla="*/ 276307 h 2894792"/>
                  <a:gd name="connsiteX0" fmla="*/ 436739 w 2956619"/>
                  <a:gd name="connsiteY0" fmla="*/ 276307 h 2894792"/>
                  <a:gd name="connsiteX1" fmla="*/ 2708588 w 2956619"/>
                  <a:gd name="connsiteY1" fmla="*/ 276307 h 2894792"/>
                  <a:gd name="connsiteX2" fmla="*/ 2949888 w 2956619"/>
                  <a:gd name="connsiteY2" fmla="*/ 2196320 h 2894792"/>
                  <a:gd name="connsiteX3" fmla="*/ 678039 w 2956619"/>
                  <a:gd name="connsiteY3" fmla="*/ 2475720 h 2894792"/>
                  <a:gd name="connsiteX4" fmla="*/ 397585 w 2956619"/>
                  <a:gd name="connsiteY4" fmla="*/ 2144331 h 2894792"/>
                  <a:gd name="connsiteX5" fmla="*/ 15 w 2956619"/>
                  <a:gd name="connsiteY5" fmla="*/ 1656639 h 2894792"/>
                  <a:gd name="connsiteX6" fmla="*/ 323071 w 2956619"/>
                  <a:gd name="connsiteY6" fmla="*/ 1000207 h 2894792"/>
                  <a:gd name="connsiteX7" fmla="*/ 436739 w 2956619"/>
                  <a:gd name="connsiteY7" fmla="*/ 276307 h 2894792"/>
                  <a:gd name="connsiteX0" fmla="*/ 440342 w 2960222"/>
                  <a:gd name="connsiteY0" fmla="*/ 276307 h 2894792"/>
                  <a:gd name="connsiteX1" fmla="*/ 2712191 w 2960222"/>
                  <a:gd name="connsiteY1" fmla="*/ 276307 h 2894792"/>
                  <a:gd name="connsiteX2" fmla="*/ 2953491 w 2960222"/>
                  <a:gd name="connsiteY2" fmla="*/ 2196320 h 2894792"/>
                  <a:gd name="connsiteX3" fmla="*/ 681642 w 2960222"/>
                  <a:gd name="connsiteY3" fmla="*/ 2475720 h 2894792"/>
                  <a:gd name="connsiteX4" fmla="*/ 401188 w 2960222"/>
                  <a:gd name="connsiteY4" fmla="*/ 2144331 h 2894792"/>
                  <a:gd name="connsiteX5" fmla="*/ 3618 w 2960222"/>
                  <a:gd name="connsiteY5" fmla="*/ 1656639 h 2894792"/>
                  <a:gd name="connsiteX6" fmla="*/ 326674 w 2960222"/>
                  <a:gd name="connsiteY6" fmla="*/ 1000207 h 2894792"/>
                  <a:gd name="connsiteX7" fmla="*/ 440342 w 2960222"/>
                  <a:gd name="connsiteY7" fmla="*/ 276307 h 2894792"/>
                  <a:gd name="connsiteX0" fmla="*/ 438640 w 2958520"/>
                  <a:gd name="connsiteY0" fmla="*/ 276307 h 2894792"/>
                  <a:gd name="connsiteX1" fmla="*/ 2710489 w 2958520"/>
                  <a:gd name="connsiteY1" fmla="*/ 276307 h 2894792"/>
                  <a:gd name="connsiteX2" fmla="*/ 2951789 w 2958520"/>
                  <a:gd name="connsiteY2" fmla="*/ 2196320 h 2894792"/>
                  <a:gd name="connsiteX3" fmla="*/ 679940 w 2958520"/>
                  <a:gd name="connsiteY3" fmla="*/ 2475720 h 2894792"/>
                  <a:gd name="connsiteX4" fmla="*/ 399486 w 2958520"/>
                  <a:gd name="connsiteY4" fmla="*/ 2144331 h 2894792"/>
                  <a:gd name="connsiteX5" fmla="*/ 1916 w 2958520"/>
                  <a:gd name="connsiteY5" fmla="*/ 1656639 h 2894792"/>
                  <a:gd name="connsiteX6" fmla="*/ 324972 w 2958520"/>
                  <a:gd name="connsiteY6" fmla="*/ 1000207 h 2894792"/>
                  <a:gd name="connsiteX7" fmla="*/ 438640 w 2958520"/>
                  <a:gd name="connsiteY7" fmla="*/ 276307 h 2894792"/>
                  <a:gd name="connsiteX0" fmla="*/ 438558 w 2958438"/>
                  <a:gd name="connsiteY0" fmla="*/ 276307 h 2894792"/>
                  <a:gd name="connsiteX1" fmla="*/ 2710407 w 2958438"/>
                  <a:gd name="connsiteY1" fmla="*/ 276307 h 2894792"/>
                  <a:gd name="connsiteX2" fmla="*/ 2951707 w 2958438"/>
                  <a:gd name="connsiteY2" fmla="*/ 2196320 h 2894792"/>
                  <a:gd name="connsiteX3" fmla="*/ 679858 w 2958438"/>
                  <a:gd name="connsiteY3" fmla="*/ 2475720 h 2894792"/>
                  <a:gd name="connsiteX4" fmla="*/ 413691 w 2958438"/>
                  <a:gd name="connsiteY4" fmla="*/ 2134806 h 2894792"/>
                  <a:gd name="connsiteX5" fmla="*/ 1834 w 2958438"/>
                  <a:gd name="connsiteY5" fmla="*/ 1656639 h 2894792"/>
                  <a:gd name="connsiteX6" fmla="*/ 324890 w 2958438"/>
                  <a:gd name="connsiteY6" fmla="*/ 1000207 h 2894792"/>
                  <a:gd name="connsiteX7" fmla="*/ 438558 w 2958438"/>
                  <a:gd name="connsiteY7" fmla="*/ 276307 h 2894792"/>
                  <a:gd name="connsiteX0" fmla="*/ 438928 w 2958808"/>
                  <a:gd name="connsiteY0" fmla="*/ 276307 h 2894792"/>
                  <a:gd name="connsiteX1" fmla="*/ 2710777 w 2958808"/>
                  <a:gd name="connsiteY1" fmla="*/ 276307 h 2894792"/>
                  <a:gd name="connsiteX2" fmla="*/ 2952077 w 2958808"/>
                  <a:gd name="connsiteY2" fmla="*/ 2196320 h 2894792"/>
                  <a:gd name="connsiteX3" fmla="*/ 680228 w 2958808"/>
                  <a:gd name="connsiteY3" fmla="*/ 2475720 h 2894792"/>
                  <a:gd name="connsiteX4" fmla="*/ 414061 w 2958808"/>
                  <a:gd name="connsiteY4" fmla="*/ 2134806 h 2894792"/>
                  <a:gd name="connsiteX5" fmla="*/ 2204 w 2958808"/>
                  <a:gd name="connsiteY5" fmla="*/ 1656639 h 2894792"/>
                  <a:gd name="connsiteX6" fmla="*/ 325260 w 2958808"/>
                  <a:gd name="connsiteY6" fmla="*/ 1000207 h 2894792"/>
                  <a:gd name="connsiteX7" fmla="*/ 438928 w 2958808"/>
                  <a:gd name="connsiteY7" fmla="*/ 276307 h 2894792"/>
                  <a:gd name="connsiteX0" fmla="*/ 438928 w 3053097"/>
                  <a:gd name="connsiteY0" fmla="*/ 276307 h 2894792"/>
                  <a:gd name="connsiteX1" fmla="*/ 2710777 w 3053097"/>
                  <a:gd name="connsiteY1" fmla="*/ 276307 h 2894792"/>
                  <a:gd name="connsiteX2" fmla="*/ 2952077 w 3053097"/>
                  <a:gd name="connsiteY2" fmla="*/ 2196320 h 2894792"/>
                  <a:gd name="connsiteX3" fmla="*/ 680228 w 3053097"/>
                  <a:gd name="connsiteY3" fmla="*/ 2475720 h 2894792"/>
                  <a:gd name="connsiteX4" fmla="*/ 414061 w 3053097"/>
                  <a:gd name="connsiteY4" fmla="*/ 2134806 h 2894792"/>
                  <a:gd name="connsiteX5" fmla="*/ 2204 w 3053097"/>
                  <a:gd name="connsiteY5" fmla="*/ 1656639 h 2894792"/>
                  <a:gd name="connsiteX6" fmla="*/ 325260 w 3053097"/>
                  <a:gd name="connsiteY6" fmla="*/ 1000207 h 2894792"/>
                  <a:gd name="connsiteX7" fmla="*/ 438928 w 3053097"/>
                  <a:gd name="connsiteY7" fmla="*/ 276307 h 2894792"/>
                  <a:gd name="connsiteX0" fmla="*/ 438928 w 3089784"/>
                  <a:gd name="connsiteY0" fmla="*/ 276307 h 2894792"/>
                  <a:gd name="connsiteX1" fmla="*/ 2710777 w 3089784"/>
                  <a:gd name="connsiteY1" fmla="*/ 276307 h 2894792"/>
                  <a:gd name="connsiteX2" fmla="*/ 2952077 w 3089784"/>
                  <a:gd name="connsiteY2" fmla="*/ 2196320 h 2894792"/>
                  <a:gd name="connsiteX3" fmla="*/ 680228 w 3089784"/>
                  <a:gd name="connsiteY3" fmla="*/ 2475720 h 2894792"/>
                  <a:gd name="connsiteX4" fmla="*/ 414061 w 3089784"/>
                  <a:gd name="connsiteY4" fmla="*/ 2134806 h 2894792"/>
                  <a:gd name="connsiteX5" fmla="*/ 2204 w 3089784"/>
                  <a:gd name="connsiteY5" fmla="*/ 1656639 h 2894792"/>
                  <a:gd name="connsiteX6" fmla="*/ 325260 w 3089784"/>
                  <a:gd name="connsiteY6" fmla="*/ 1000207 h 2894792"/>
                  <a:gd name="connsiteX7" fmla="*/ 438928 w 3089784"/>
                  <a:gd name="connsiteY7" fmla="*/ 276307 h 2894792"/>
                  <a:gd name="connsiteX0" fmla="*/ 438928 w 3095212"/>
                  <a:gd name="connsiteY0" fmla="*/ 276307 h 2894792"/>
                  <a:gd name="connsiteX1" fmla="*/ 2710777 w 3095212"/>
                  <a:gd name="connsiteY1" fmla="*/ 276307 h 2894792"/>
                  <a:gd name="connsiteX2" fmla="*/ 2952077 w 3095212"/>
                  <a:gd name="connsiteY2" fmla="*/ 2196320 h 2894792"/>
                  <a:gd name="connsiteX3" fmla="*/ 680228 w 3095212"/>
                  <a:gd name="connsiteY3" fmla="*/ 2475720 h 2894792"/>
                  <a:gd name="connsiteX4" fmla="*/ 414061 w 3095212"/>
                  <a:gd name="connsiteY4" fmla="*/ 2134806 h 2894792"/>
                  <a:gd name="connsiteX5" fmla="*/ 2204 w 3095212"/>
                  <a:gd name="connsiteY5" fmla="*/ 1656639 h 2894792"/>
                  <a:gd name="connsiteX6" fmla="*/ 325260 w 3095212"/>
                  <a:gd name="connsiteY6" fmla="*/ 1000207 h 2894792"/>
                  <a:gd name="connsiteX7" fmla="*/ 438928 w 3095212"/>
                  <a:gd name="connsiteY7" fmla="*/ 276307 h 2894792"/>
                  <a:gd name="connsiteX0" fmla="*/ 438467 w 3094751"/>
                  <a:gd name="connsiteY0" fmla="*/ 276307 h 2894792"/>
                  <a:gd name="connsiteX1" fmla="*/ 2710316 w 3094751"/>
                  <a:gd name="connsiteY1" fmla="*/ 276307 h 2894792"/>
                  <a:gd name="connsiteX2" fmla="*/ 2951616 w 3094751"/>
                  <a:gd name="connsiteY2" fmla="*/ 2196320 h 2894792"/>
                  <a:gd name="connsiteX3" fmla="*/ 679767 w 3094751"/>
                  <a:gd name="connsiteY3" fmla="*/ 2475720 h 2894792"/>
                  <a:gd name="connsiteX4" fmla="*/ 487419 w 3094751"/>
                  <a:gd name="connsiteY4" fmla="*/ 2115756 h 2894792"/>
                  <a:gd name="connsiteX5" fmla="*/ 1743 w 3094751"/>
                  <a:gd name="connsiteY5" fmla="*/ 1656639 h 2894792"/>
                  <a:gd name="connsiteX6" fmla="*/ 324799 w 3094751"/>
                  <a:gd name="connsiteY6" fmla="*/ 1000207 h 2894792"/>
                  <a:gd name="connsiteX7" fmla="*/ 438467 w 3094751"/>
                  <a:gd name="connsiteY7" fmla="*/ 276307 h 2894792"/>
                  <a:gd name="connsiteX0" fmla="*/ 438604 w 3094888"/>
                  <a:gd name="connsiteY0" fmla="*/ 276307 h 2894792"/>
                  <a:gd name="connsiteX1" fmla="*/ 2710453 w 3094888"/>
                  <a:gd name="connsiteY1" fmla="*/ 276307 h 2894792"/>
                  <a:gd name="connsiteX2" fmla="*/ 2951753 w 3094888"/>
                  <a:gd name="connsiteY2" fmla="*/ 2196320 h 2894792"/>
                  <a:gd name="connsiteX3" fmla="*/ 679904 w 3094888"/>
                  <a:gd name="connsiteY3" fmla="*/ 2475720 h 2894792"/>
                  <a:gd name="connsiteX4" fmla="*/ 487556 w 3094888"/>
                  <a:gd name="connsiteY4" fmla="*/ 2115756 h 2894792"/>
                  <a:gd name="connsiteX5" fmla="*/ 1880 w 3094888"/>
                  <a:gd name="connsiteY5" fmla="*/ 1656639 h 2894792"/>
                  <a:gd name="connsiteX6" fmla="*/ 324936 w 3094888"/>
                  <a:gd name="connsiteY6" fmla="*/ 1000207 h 2894792"/>
                  <a:gd name="connsiteX7" fmla="*/ 438604 w 3094888"/>
                  <a:gd name="connsiteY7" fmla="*/ 276307 h 2894792"/>
                  <a:gd name="connsiteX0" fmla="*/ 438617 w 3094901"/>
                  <a:gd name="connsiteY0" fmla="*/ 276307 h 2894792"/>
                  <a:gd name="connsiteX1" fmla="*/ 2710466 w 3094901"/>
                  <a:gd name="connsiteY1" fmla="*/ 276307 h 2894792"/>
                  <a:gd name="connsiteX2" fmla="*/ 2951766 w 3094901"/>
                  <a:gd name="connsiteY2" fmla="*/ 2196320 h 2894792"/>
                  <a:gd name="connsiteX3" fmla="*/ 679917 w 3094901"/>
                  <a:gd name="connsiteY3" fmla="*/ 2475720 h 2894792"/>
                  <a:gd name="connsiteX4" fmla="*/ 487569 w 3094901"/>
                  <a:gd name="connsiteY4" fmla="*/ 2115756 h 2894792"/>
                  <a:gd name="connsiteX5" fmla="*/ 1893 w 3094901"/>
                  <a:gd name="connsiteY5" fmla="*/ 1656639 h 2894792"/>
                  <a:gd name="connsiteX6" fmla="*/ 324949 w 3094901"/>
                  <a:gd name="connsiteY6" fmla="*/ 1000207 h 2894792"/>
                  <a:gd name="connsiteX7" fmla="*/ 438617 w 3094901"/>
                  <a:gd name="connsiteY7" fmla="*/ 276307 h 289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94901" h="2894792">
                    <a:moveTo>
                      <a:pt x="438617" y="276307"/>
                    </a:moveTo>
                    <a:cubicBezTo>
                      <a:pt x="1183200" y="-104693"/>
                      <a:pt x="2130983" y="-79293"/>
                      <a:pt x="2710466" y="276307"/>
                    </a:cubicBezTo>
                    <a:cubicBezTo>
                      <a:pt x="3254923" y="1052789"/>
                      <a:pt x="3107516" y="1996077"/>
                      <a:pt x="2951766" y="2196320"/>
                    </a:cubicBezTo>
                    <a:cubicBezTo>
                      <a:pt x="2257983" y="3140353"/>
                      <a:pt x="1259400" y="3017587"/>
                      <a:pt x="679917" y="2475720"/>
                    </a:cubicBezTo>
                    <a:cubicBezTo>
                      <a:pt x="233499" y="2485179"/>
                      <a:pt x="604939" y="2252666"/>
                      <a:pt x="487569" y="2115756"/>
                    </a:cubicBezTo>
                    <a:cubicBezTo>
                      <a:pt x="271774" y="2066158"/>
                      <a:pt x="-26566" y="1957525"/>
                      <a:pt x="1893" y="1656639"/>
                    </a:cubicBezTo>
                    <a:cubicBezTo>
                      <a:pt x="10508" y="1447828"/>
                      <a:pt x="252162" y="1230262"/>
                      <a:pt x="324949" y="1000207"/>
                    </a:cubicBezTo>
                    <a:cubicBezTo>
                      <a:pt x="397736" y="770152"/>
                      <a:pt x="521514" y="202224"/>
                      <a:pt x="438617" y="27630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Rectangle 95">
                <a:extLst>
                  <a:ext uri="{FF2B5EF4-FFF2-40B4-BE49-F238E27FC236}">
                    <a16:creationId xmlns:a16="http://schemas.microsoft.com/office/drawing/2014/main" id="{99F745A7-099B-E17B-0C8B-0C32565C03D9}"/>
                  </a:ext>
                </a:extLst>
              </p:cNvPr>
              <p:cNvSpPr/>
              <p:nvPr/>
            </p:nvSpPr>
            <p:spPr>
              <a:xfrm>
                <a:off x="3847768" y="1599630"/>
                <a:ext cx="1386231" cy="1493117"/>
              </a:xfrm>
              <a:custGeom>
                <a:avLst/>
                <a:gdLst>
                  <a:gd name="connsiteX0" fmla="*/ 0 w 347649"/>
                  <a:gd name="connsiteY0" fmla="*/ 0 h 326808"/>
                  <a:gd name="connsiteX1" fmla="*/ 347649 w 347649"/>
                  <a:gd name="connsiteY1" fmla="*/ 0 h 326808"/>
                  <a:gd name="connsiteX2" fmla="*/ 347649 w 347649"/>
                  <a:gd name="connsiteY2" fmla="*/ 326808 h 326808"/>
                  <a:gd name="connsiteX3" fmla="*/ 0 w 347649"/>
                  <a:gd name="connsiteY3" fmla="*/ 326808 h 326808"/>
                  <a:gd name="connsiteX4" fmla="*/ 0 w 347649"/>
                  <a:gd name="connsiteY4" fmla="*/ 0 h 326808"/>
                  <a:gd name="connsiteX0" fmla="*/ 0 w 1046149"/>
                  <a:gd name="connsiteY0" fmla="*/ 0 h 326808"/>
                  <a:gd name="connsiteX1" fmla="*/ 1046149 w 1046149"/>
                  <a:gd name="connsiteY1" fmla="*/ 50800 h 326808"/>
                  <a:gd name="connsiteX2" fmla="*/ 347649 w 1046149"/>
                  <a:gd name="connsiteY2" fmla="*/ 326808 h 326808"/>
                  <a:gd name="connsiteX3" fmla="*/ 0 w 1046149"/>
                  <a:gd name="connsiteY3" fmla="*/ 326808 h 326808"/>
                  <a:gd name="connsiteX4" fmla="*/ 0 w 1046149"/>
                  <a:gd name="connsiteY4" fmla="*/ 0 h 326808"/>
                  <a:gd name="connsiteX0" fmla="*/ 0 w 1087698"/>
                  <a:gd name="connsiteY0" fmla="*/ 0 h 663061"/>
                  <a:gd name="connsiteX1" fmla="*/ 1046149 w 1087698"/>
                  <a:gd name="connsiteY1" fmla="*/ 50800 h 663061"/>
                  <a:gd name="connsiteX2" fmla="*/ 1046149 w 1087698"/>
                  <a:gd name="connsiteY2" fmla="*/ 663061 h 663061"/>
                  <a:gd name="connsiteX3" fmla="*/ 347649 w 1087698"/>
                  <a:gd name="connsiteY3" fmla="*/ 326808 h 663061"/>
                  <a:gd name="connsiteX4" fmla="*/ 0 w 1087698"/>
                  <a:gd name="connsiteY4" fmla="*/ 326808 h 663061"/>
                  <a:gd name="connsiteX5" fmla="*/ 0 w 1087698"/>
                  <a:gd name="connsiteY5" fmla="*/ 0 h 663061"/>
                  <a:gd name="connsiteX0" fmla="*/ 0 w 1087698"/>
                  <a:gd name="connsiteY0" fmla="*/ 0 h 1088808"/>
                  <a:gd name="connsiteX1" fmla="*/ 1046149 w 1087698"/>
                  <a:gd name="connsiteY1" fmla="*/ 50800 h 1088808"/>
                  <a:gd name="connsiteX2" fmla="*/ 1046149 w 1087698"/>
                  <a:gd name="connsiteY2" fmla="*/ 663061 h 1088808"/>
                  <a:gd name="connsiteX3" fmla="*/ 931849 w 1087698"/>
                  <a:gd name="connsiteY3" fmla="*/ 1088808 h 1088808"/>
                  <a:gd name="connsiteX4" fmla="*/ 0 w 1087698"/>
                  <a:gd name="connsiteY4" fmla="*/ 326808 h 1088808"/>
                  <a:gd name="connsiteX5" fmla="*/ 0 w 1087698"/>
                  <a:gd name="connsiteY5" fmla="*/ 0 h 1088808"/>
                  <a:gd name="connsiteX0" fmla="*/ 0 w 1087698"/>
                  <a:gd name="connsiteY0" fmla="*/ 333292 h 1422100"/>
                  <a:gd name="connsiteX1" fmla="*/ 1046149 w 1087698"/>
                  <a:gd name="connsiteY1" fmla="*/ 384092 h 1422100"/>
                  <a:gd name="connsiteX2" fmla="*/ 1046149 w 1087698"/>
                  <a:gd name="connsiteY2" fmla="*/ 996353 h 1422100"/>
                  <a:gd name="connsiteX3" fmla="*/ 931849 w 1087698"/>
                  <a:gd name="connsiteY3" fmla="*/ 1422100 h 1422100"/>
                  <a:gd name="connsiteX4" fmla="*/ 0 w 1087698"/>
                  <a:gd name="connsiteY4" fmla="*/ 660100 h 1422100"/>
                  <a:gd name="connsiteX5" fmla="*/ 0 w 1087698"/>
                  <a:gd name="connsiteY5" fmla="*/ 333292 h 1422100"/>
                  <a:gd name="connsiteX0" fmla="*/ 0 w 1087698"/>
                  <a:gd name="connsiteY0" fmla="*/ 404309 h 1493117"/>
                  <a:gd name="connsiteX1" fmla="*/ 1046149 w 1087698"/>
                  <a:gd name="connsiteY1" fmla="*/ 455109 h 1493117"/>
                  <a:gd name="connsiteX2" fmla="*/ 1046149 w 1087698"/>
                  <a:gd name="connsiteY2" fmla="*/ 1067370 h 1493117"/>
                  <a:gd name="connsiteX3" fmla="*/ 931849 w 1087698"/>
                  <a:gd name="connsiteY3" fmla="*/ 1493117 h 1493117"/>
                  <a:gd name="connsiteX4" fmla="*/ 0 w 1087698"/>
                  <a:gd name="connsiteY4" fmla="*/ 731117 h 1493117"/>
                  <a:gd name="connsiteX5" fmla="*/ 0 w 1087698"/>
                  <a:gd name="connsiteY5" fmla="*/ 404309 h 1493117"/>
                  <a:gd name="connsiteX0" fmla="*/ 0 w 1344550"/>
                  <a:gd name="connsiteY0" fmla="*/ 404309 h 1493117"/>
                  <a:gd name="connsiteX1" fmla="*/ 1046149 w 1344550"/>
                  <a:gd name="connsiteY1" fmla="*/ 455109 h 1493117"/>
                  <a:gd name="connsiteX2" fmla="*/ 1046149 w 1344550"/>
                  <a:gd name="connsiteY2" fmla="*/ 1067370 h 1493117"/>
                  <a:gd name="connsiteX3" fmla="*/ 931849 w 1344550"/>
                  <a:gd name="connsiteY3" fmla="*/ 1493117 h 1493117"/>
                  <a:gd name="connsiteX4" fmla="*/ 0 w 1344550"/>
                  <a:gd name="connsiteY4" fmla="*/ 731117 h 1493117"/>
                  <a:gd name="connsiteX5" fmla="*/ 0 w 1344550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201664"/>
                  <a:gd name="connsiteY0" fmla="*/ 404309 h 1493117"/>
                  <a:gd name="connsiteX1" fmla="*/ 1046149 w 1201664"/>
                  <a:gd name="connsiteY1" fmla="*/ 455109 h 1493117"/>
                  <a:gd name="connsiteX2" fmla="*/ 1046149 w 1201664"/>
                  <a:gd name="connsiteY2" fmla="*/ 1067370 h 1493117"/>
                  <a:gd name="connsiteX3" fmla="*/ 931849 w 1201664"/>
                  <a:gd name="connsiteY3" fmla="*/ 1493117 h 1493117"/>
                  <a:gd name="connsiteX4" fmla="*/ 0 w 1201664"/>
                  <a:gd name="connsiteY4" fmla="*/ 731117 h 1493117"/>
                  <a:gd name="connsiteX5" fmla="*/ 0 w 1201664"/>
                  <a:gd name="connsiteY5" fmla="*/ 404309 h 1493117"/>
                  <a:gd name="connsiteX0" fmla="*/ 0 w 1365376"/>
                  <a:gd name="connsiteY0" fmla="*/ 404309 h 1493117"/>
                  <a:gd name="connsiteX1" fmla="*/ 1046149 w 1365376"/>
                  <a:gd name="connsiteY1" fmla="*/ 455109 h 1493117"/>
                  <a:gd name="connsiteX2" fmla="*/ 1046149 w 1365376"/>
                  <a:gd name="connsiteY2" fmla="*/ 1067370 h 1493117"/>
                  <a:gd name="connsiteX3" fmla="*/ 931849 w 1365376"/>
                  <a:gd name="connsiteY3" fmla="*/ 1493117 h 1493117"/>
                  <a:gd name="connsiteX4" fmla="*/ 0 w 1365376"/>
                  <a:gd name="connsiteY4" fmla="*/ 731117 h 1493117"/>
                  <a:gd name="connsiteX5" fmla="*/ 0 w 1365376"/>
                  <a:gd name="connsiteY5" fmla="*/ 404309 h 1493117"/>
                  <a:gd name="connsiteX0" fmla="*/ 0 w 1354024"/>
                  <a:gd name="connsiteY0" fmla="*/ 404309 h 1493117"/>
                  <a:gd name="connsiteX1" fmla="*/ 1046149 w 1354024"/>
                  <a:gd name="connsiteY1" fmla="*/ 455109 h 1493117"/>
                  <a:gd name="connsiteX2" fmla="*/ 1046149 w 1354024"/>
                  <a:gd name="connsiteY2" fmla="*/ 1067370 h 1493117"/>
                  <a:gd name="connsiteX3" fmla="*/ 931849 w 1354024"/>
                  <a:gd name="connsiteY3" fmla="*/ 1493117 h 1493117"/>
                  <a:gd name="connsiteX4" fmla="*/ 0 w 1354024"/>
                  <a:gd name="connsiteY4" fmla="*/ 731117 h 1493117"/>
                  <a:gd name="connsiteX5" fmla="*/ 0 w 1354024"/>
                  <a:gd name="connsiteY5" fmla="*/ 404309 h 1493117"/>
                  <a:gd name="connsiteX0" fmla="*/ 0 w 1329294"/>
                  <a:gd name="connsiteY0" fmla="*/ 404309 h 1493117"/>
                  <a:gd name="connsiteX1" fmla="*/ 1046149 w 1329294"/>
                  <a:gd name="connsiteY1" fmla="*/ 455109 h 1493117"/>
                  <a:gd name="connsiteX2" fmla="*/ 1046149 w 1329294"/>
                  <a:gd name="connsiteY2" fmla="*/ 1067370 h 1493117"/>
                  <a:gd name="connsiteX3" fmla="*/ 931849 w 1329294"/>
                  <a:gd name="connsiteY3" fmla="*/ 1493117 h 1493117"/>
                  <a:gd name="connsiteX4" fmla="*/ 0 w 1329294"/>
                  <a:gd name="connsiteY4" fmla="*/ 731117 h 1493117"/>
                  <a:gd name="connsiteX5" fmla="*/ 0 w 1329294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195248 w 1365247"/>
                  <a:gd name="connsiteY4" fmla="*/ 889570 h 1493117"/>
                  <a:gd name="connsiteX5" fmla="*/ 0 w 1365247"/>
                  <a:gd name="connsiteY5" fmla="*/ 731117 h 1493117"/>
                  <a:gd name="connsiteX6" fmla="*/ 0 w 1365247"/>
                  <a:gd name="connsiteY6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6231" h="1493117">
                    <a:moveTo>
                      <a:pt x="20984" y="404309"/>
                    </a:moveTo>
                    <a:cubicBezTo>
                      <a:pt x="826900" y="-366158"/>
                      <a:pt x="1086717" y="146076"/>
                      <a:pt x="1067133" y="455109"/>
                    </a:cubicBezTo>
                    <a:cubicBezTo>
                      <a:pt x="1253400" y="79229"/>
                      <a:pt x="1680966" y="986050"/>
                      <a:pt x="1067133" y="1067370"/>
                    </a:cubicBezTo>
                    <a:cubicBezTo>
                      <a:pt x="1257633" y="1094986"/>
                      <a:pt x="990933" y="1351201"/>
                      <a:pt x="952833" y="1493117"/>
                    </a:cubicBezTo>
                    <a:cubicBezTo>
                      <a:pt x="778475" y="1437075"/>
                      <a:pt x="620792" y="1039585"/>
                      <a:pt x="554384" y="261217"/>
                    </a:cubicBezTo>
                    <a:cubicBezTo>
                      <a:pt x="649634" y="338426"/>
                      <a:pt x="470232" y="649821"/>
                      <a:pt x="381332" y="673670"/>
                    </a:cubicBezTo>
                    <a:cubicBezTo>
                      <a:pt x="292432" y="697519"/>
                      <a:pt x="-93316" y="400519"/>
                      <a:pt x="20984" y="40430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Moon 48">
                <a:extLst>
                  <a:ext uri="{FF2B5EF4-FFF2-40B4-BE49-F238E27FC236}">
                    <a16:creationId xmlns:a16="http://schemas.microsoft.com/office/drawing/2014/main" id="{8A414F04-B570-6911-703A-62E7BD7E5563}"/>
                  </a:ext>
                </a:extLst>
              </p:cNvPr>
              <p:cNvSpPr/>
              <p:nvPr/>
            </p:nvSpPr>
            <p:spPr>
              <a:xfrm rot="7205339">
                <a:off x="3562075" y="2088569"/>
                <a:ext cx="155034" cy="296807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Moon 49">
                <a:extLst>
                  <a:ext uri="{FF2B5EF4-FFF2-40B4-BE49-F238E27FC236}">
                    <a16:creationId xmlns:a16="http://schemas.microsoft.com/office/drawing/2014/main" id="{1A8A9048-08E5-0816-A387-53DA8BD83FAC}"/>
                  </a:ext>
                </a:extLst>
              </p:cNvPr>
              <p:cNvSpPr/>
              <p:nvPr/>
            </p:nvSpPr>
            <p:spPr>
              <a:xfrm rot="3670378">
                <a:off x="2333731" y="2037933"/>
                <a:ext cx="113382" cy="267762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159">
                <a:extLst>
                  <a:ext uri="{FF2B5EF4-FFF2-40B4-BE49-F238E27FC236}">
                    <a16:creationId xmlns:a16="http://schemas.microsoft.com/office/drawing/2014/main" id="{CB45C7B6-66CF-8257-74FD-A56C178825C3}"/>
                  </a:ext>
                </a:extLst>
              </p:cNvPr>
              <p:cNvSpPr/>
              <p:nvPr/>
            </p:nvSpPr>
            <p:spPr>
              <a:xfrm>
                <a:off x="1726085" y="3500620"/>
                <a:ext cx="1811101" cy="738078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95250 h 441648"/>
                  <a:gd name="connsiteX1" fmla="*/ 1400596 w 1400596"/>
                  <a:gd name="connsiteY1" fmla="*/ 0 h 441648"/>
                  <a:gd name="connsiteX2" fmla="*/ 1400596 w 1400596"/>
                  <a:gd name="connsiteY2" fmla="*/ 425611 h 441648"/>
                  <a:gd name="connsiteX3" fmla="*/ 877219 w 1400596"/>
                  <a:gd name="connsiteY3" fmla="*/ 206536 h 441648"/>
                  <a:gd name="connsiteX4" fmla="*/ 19969 w 1400596"/>
                  <a:gd name="connsiteY4" fmla="*/ 95250 h 441648"/>
                  <a:gd name="connsiteX0" fmla="*/ 6073 w 1815325"/>
                  <a:gd name="connsiteY0" fmla="*/ 0 h 663736"/>
                  <a:gd name="connsiteX1" fmla="*/ 1815325 w 1815325"/>
                  <a:gd name="connsiteY1" fmla="*/ 238125 h 663736"/>
                  <a:gd name="connsiteX2" fmla="*/ 1815325 w 1815325"/>
                  <a:gd name="connsiteY2" fmla="*/ 663736 h 663736"/>
                  <a:gd name="connsiteX3" fmla="*/ 1291948 w 1815325"/>
                  <a:gd name="connsiteY3" fmla="*/ 444661 h 663736"/>
                  <a:gd name="connsiteX4" fmla="*/ 6073 w 1815325"/>
                  <a:gd name="connsiteY4" fmla="*/ 0 h 663736"/>
                  <a:gd name="connsiteX0" fmla="*/ 6073 w 1815325"/>
                  <a:gd name="connsiteY0" fmla="*/ 0 h 663736"/>
                  <a:gd name="connsiteX1" fmla="*/ 1488064 w 1815325"/>
                  <a:gd name="connsiteY1" fmla="*/ 69262 h 663736"/>
                  <a:gd name="connsiteX2" fmla="*/ 1815325 w 1815325"/>
                  <a:gd name="connsiteY2" fmla="*/ 238125 h 663736"/>
                  <a:gd name="connsiteX3" fmla="*/ 1815325 w 1815325"/>
                  <a:gd name="connsiteY3" fmla="*/ 663736 h 663736"/>
                  <a:gd name="connsiteX4" fmla="*/ 1291948 w 1815325"/>
                  <a:gd name="connsiteY4" fmla="*/ 444661 h 663736"/>
                  <a:gd name="connsiteX5" fmla="*/ 6073 w 1815325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526038 w 1849390"/>
                  <a:gd name="connsiteY4" fmla="*/ 12081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392688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4681 w 1853933"/>
                  <a:gd name="connsiteY0" fmla="*/ 0 h 663736"/>
                  <a:gd name="connsiteX1" fmla="*/ 1526672 w 1853933"/>
                  <a:gd name="connsiteY1" fmla="*/ 69262 h 663736"/>
                  <a:gd name="connsiteX2" fmla="*/ 1853933 w 1853933"/>
                  <a:gd name="connsiteY2" fmla="*/ 238125 h 663736"/>
                  <a:gd name="connsiteX3" fmla="*/ 1853933 w 1853933"/>
                  <a:gd name="connsiteY3" fmla="*/ 663736 h 663736"/>
                  <a:gd name="connsiteX4" fmla="*/ 1425806 w 1853933"/>
                  <a:gd name="connsiteY4" fmla="*/ 177961 h 663736"/>
                  <a:gd name="connsiteX5" fmla="*/ 412246 w 1853933"/>
                  <a:gd name="connsiteY5" fmla="*/ 355012 h 663736"/>
                  <a:gd name="connsiteX6" fmla="*/ 44681 w 1853933"/>
                  <a:gd name="connsiteY6" fmla="*/ 0 h 663736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6043 w 1815295"/>
                  <a:gd name="connsiteY0" fmla="*/ 0 h 719593"/>
                  <a:gd name="connsiteX1" fmla="*/ 1488034 w 1815295"/>
                  <a:gd name="connsiteY1" fmla="*/ 69262 h 719593"/>
                  <a:gd name="connsiteX2" fmla="*/ 1815295 w 1815295"/>
                  <a:gd name="connsiteY2" fmla="*/ 238125 h 719593"/>
                  <a:gd name="connsiteX3" fmla="*/ 1815295 w 1815295"/>
                  <a:gd name="connsiteY3" fmla="*/ 663736 h 719593"/>
                  <a:gd name="connsiteX4" fmla="*/ 1225243 w 1815295"/>
                  <a:gd name="connsiteY4" fmla="*/ 520861 h 719593"/>
                  <a:gd name="connsiteX5" fmla="*/ 373608 w 1815295"/>
                  <a:gd name="connsiteY5" fmla="*/ 355012 h 719593"/>
                  <a:gd name="connsiteX6" fmla="*/ 6043 w 1815295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22 w 1809274"/>
                  <a:gd name="connsiteY0" fmla="*/ 0 h 719593"/>
                  <a:gd name="connsiteX1" fmla="*/ 1482013 w 1809274"/>
                  <a:gd name="connsiteY1" fmla="*/ 69262 h 719593"/>
                  <a:gd name="connsiteX2" fmla="*/ 1809274 w 1809274"/>
                  <a:gd name="connsiteY2" fmla="*/ 238125 h 719593"/>
                  <a:gd name="connsiteX3" fmla="*/ 1809274 w 1809274"/>
                  <a:gd name="connsiteY3" fmla="*/ 663736 h 719593"/>
                  <a:gd name="connsiteX4" fmla="*/ 1219222 w 1809274"/>
                  <a:gd name="connsiteY4" fmla="*/ 520861 h 719593"/>
                  <a:gd name="connsiteX5" fmla="*/ 367587 w 1809274"/>
                  <a:gd name="connsiteY5" fmla="*/ 355012 h 719593"/>
                  <a:gd name="connsiteX6" fmla="*/ 22 w 1809274"/>
                  <a:gd name="connsiteY6" fmla="*/ 0 h 719593"/>
                  <a:gd name="connsiteX0" fmla="*/ 22 w 1809274"/>
                  <a:gd name="connsiteY0" fmla="*/ 0 h 756202"/>
                  <a:gd name="connsiteX1" fmla="*/ 1482013 w 1809274"/>
                  <a:gd name="connsiteY1" fmla="*/ 69262 h 756202"/>
                  <a:gd name="connsiteX2" fmla="*/ 1809274 w 1809274"/>
                  <a:gd name="connsiteY2" fmla="*/ 238125 h 756202"/>
                  <a:gd name="connsiteX3" fmla="*/ 1809274 w 1809274"/>
                  <a:gd name="connsiteY3" fmla="*/ 663736 h 756202"/>
                  <a:gd name="connsiteX4" fmla="*/ 1219222 w 1809274"/>
                  <a:gd name="connsiteY4" fmla="*/ 520861 h 756202"/>
                  <a:gd name="connsiteX5" fmla="*/ 367587 w 1809274"/>
                  <a:gd name="connsiteY5" fmla="*/ 355012 h 756202"/>
                  <a:gd name="connsiteX6" fmla="*/ 22 w 1809274"/>
                  <a:gd name="connsiteY6" fmla="*/ 0 h 756202"/>
                  <a:gd name="connsiteX0" fmla="*/ 20 w 1809272"/>
                  <a:gd name="connsiteY0" fmla="*/ 0 h 741197"/>
                  <a:gd name="connsiteX1" fmla="*/ 1482011 w 1809272"/>
                  <a:gd name="connsiteY1" fmla="*/ 69262 h 741197"/>
                  <a:gd name="connsiteX2" fmla="*/ 1809272 w 1809272"/>
                  <a:gd name="connsiteY2" fmla="*/ 238125 h 741197"/>
                  <a:gd name="connsiteX3" fmla="*/ 1809272 w 1809272"/>
                  <a:gd name="connsiteY3" fmla="*/ 663736 h 741197"/>
                  <a:gd name="connsiteX4" fmla="*/ 1219220 w 1809272"/>
                  <a:gd name="connsiteY4" fmla="*/ 520861 h 741197"/>
                  <a:gd name="connsiteX5" fmla="*/ 377110 w 1809272"/>
                  <a:gd name="connsiteY5" fmla="*/ 331200 h 741197"/>
                  <a:gd name="connsiteX6" fmla="*/ 20 w 1809272"/>
                  <a:gd name="connsiteY6" fmla="*/ 0 h 741197"/>
                  <a:gd name="connsiteX0" fmla="*/ 17 w 1821175"/>
                  <a:gd name="connsiteY0" fmla="*/ 0 h 748341"/>
                  <a:gd name="connsiteX1" fmla="*/ 1493914 w 1821175"/>
                  <a:gd name="connsiteY1" fmla="*/ 76406 h 748341"/>
                  <a:gd name="connsiteX2" fmla="*/ 1821175 w 1821175"/>
                  <a:gd name="connsiteY2" fmla="*/ 245269 h 748341"/>
                  <a:gd name="connsiteX3" fmla="*/ 1821175 w 1821175"/>
                  <a:gd name="connsiteY3" fmla="*/ 670880 h 748341"/>
                  <a:gd name="connsiteX4" fmla="*/ 1231123 w 1821175"/>
                  <a:gd name="connsiteY4" fmla="*/ 528005 h 748341"/>
                  <a:gd name="connsiteX5" fmla="*/ 389013 w 1821175"/>
                  <a:gd name="connsiteY5" fmla="*/ 338344 h 748341"/>
                  <a:gd name="connsiteX6" fmla="*/ 17 w 1821175"/>
                  <a:gd name="connsiteY6" fmla="*/ 0 h 748341"/>
                  <a:gd name="connsiteX0" fmla="*/ 13 w 1821171"/>
                  <a:gd name="connsiteY0" fmla="*/ 0 h 733703"/>
                  <a:gd name="connsiteX1" fmla="*/ 1493910 w 1821171"/>
                  <a:gd name="connsiteY1" fmla="*/ 76406 h 733703"/>
                  <a:gd name="connsiteX2" fmla="*/ 1821171 w 1821171"/>
                  <a:gd name="connsiteY2" fmla="*/ 245269 h 733703"/>
                  <a:gd name="connsiteX3" fmla="*/ 1821171 w 1821171"/>
                  <a:gd name="connsiteY3" fmla="*/ 670880 h 733703"/>
                  <a:gd name="connsiteX4" fmla="*/ 1231119 w 1821171"/>
                  <a:gd name="connsiteY4" fmla="*/ 528005 h 733703"/>
                  <a:gd name="connsiteX5" fmla="*/ 431872 w 1821171"/>
                  <a:gd name="connsiteY5" fmla="*/ 314531 h 733703"/>
                  <a:gd name="connsiteX6" fmla="*/ 13 w 1821171"/>
                  <a:gd name="connsiteY6" fmla="*/ 0 h 733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21171" h="733703">
                    <a:moveTo>
                      <a:pt x="13" y="0"/>
                    </a:moveTo>
                    <a:cubicBezTo>
                      <a:pt x="103485" y="267562"/>
                      <a:pt x="647488" y="532744"/>
                      <a:pt x="1493910" y="76406"/>
                    </a:cubicBezTo>
                    <a:lnTo>
                      <a:pt x="1821171" y="245269"/>
                    </a:lnTo>
                    <a:lnTo>
                      <a:pt x="1821171" y="670880"/>
                    </a:lnTo>
                    <a:lnTo>
                      <a:pt x="1231119" y="528005"/>
                    </a:lnTo>
                    <a:cubicBezTo>
                      <a:pt x="1098788" y="587676"/>
                      <a:pt x="250897" y="1068091"/>
                      <a:pt x="431872" y="314531"/>
                    </a:cubicBezTo>
                    <a:cubicBezTo>
                      <a:pt x="146122" y="237246"/>
                      <a:pt x="-1575" y="63500"/>
                      <a:pt x="13" y="0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2AAF34D-232D-5CAE-CA16-2AAADC8D6D51}"/>
                  </a:ext>
                </a:extLst>
              </p:cNvPr>
              <p:cNvSpPr/>
              <p:nvPr/>
            </p:nvSpPr>
            <p:spPr>
              <a:xfrm>
                <a:off x="2144403" y="2829654"/>
                <a:ext cx="675323" cy="109691"/>
              </a:xfrm>
              <a:custGeom>
                <a:avLst/>
                <a:gdLst>
                  <a:gd name="connsiteX0" fmla="*/ 0 w 633599"/>
                  <a:gd name="connsiteY0" fmla="*/ 98638 h 121498"/>
                  <a:gd name="connsiteX1" fmla="*/ 137160 w 633599"/>
                  <a:gd name="connsiteY1" fmla="*/ 14818 h 121498"/>
                  <a:gd name="connsiteX2" fmla="*/ 335280 w 633599"/>
                  <a:gd name="connsiteY2" fmla="*/ 7198 h 121498"/>
                  <a:gd name="connsiteX3" fmla="*/ 594360 w 633599"/>
                  <a:gd name="connsiteY3" fmla="*/ 91018 h 121498"/>
                  <a:gd name="connsiteX4" fmla="*/ 632460 w 633599"/>
                  <a:gd name="connsiteY4" fmla="*/ 121498 h 121498"/>
                  <a:gd name="connsiteX5" fmla="*/ 632460 w 633599"/>
                  <a:gd name="connsiteY5" fmla="*/ 121498 h 121498"/>
                  <a:gd name="connsiteX0" fmla="*/ 0 w 633599"/>
                  <a:gd name="connsiteY0" fmla="*/ 91459 h 114319"/>
                  <a:gd name="connsiteX1" fmla="*/ 335280 w 633599"/>
                  <a:gd name="connsiteY1" fmla="*/ 19 h 114319"/>
                  <a:gd name="connsiteX2" fmla="*/ 594360 w 633599"/>
                  <a:gd name="connsiteY2" fmla="*/ 83839 h 114319"/>
                  <a:gd name="connsiteX3" fmla="*/ 632460 w 633599"/>
                  <a:gd name="connsiteY3" fmla="*/ 114319 h 114319"/>
                  <a:gd name="connsiteX4" fmla="*/ 632460 w 633599"/>
                  <a:gd name="connsiteY4" fmla="*/ 114319 h 114319"/>
                  <a:gd name="connsiteX0" fmla="*/ 0 w 633599"/>
                  <a:gd name="connsiteY0" fmla="*/ 8490 h 31350"/>
                  <a:gd name="connsiteX1" fmla="*/ 594360 w 633599"/>
                  <a:gd name="connsiteY1" fmla="*/ 870 h 31350"/>
                  <a:gd name="connsiteX2" fmla="*/ 632460 w 633599"/>
                  <a:gd name="connsiteY2" fmla="*/ 31350 h 31350"/>
                  <a:gd name="connsiteX3" fmla="*/ 632460 w 633599"/>
                  <a:gd name="connsiteY3" fmla="*/ 31350 h 31350"/>
                  <a:gd name="connsiteX0" fmla="*/ 0 w 632460"/>
                  <a:gd name="connsiteY0" fmla="*/ 0 h 22860"/>
                  <a:gd name="connsiteX1" fmla="*/ 632460 w 632460"/>
                  <a:gd name="connsiteY1" fmla="*/ 22860 h 22860"/>
                  <a:gd name="connsiteX2" fmla="*/ 632460 w 632460"/>
                  <a:gd name="connsiteY2" fmla="*/ 22860 h 22860"/>
                  <a:gd name="connsiteX0" fmla="*/ 0 w 675323"/>
                  <a:gd name="connsiteY0" fmla="*/ 15240 h 15240"/>
                  <a:gd name="connsiteX1" fmla="*/ 675323 w 675323"/>
                  <a:gd name="connsiteY1" fmla="*/ 0 h 15240"/>
                  <a:gd name="connsiteX2" fmla="*/ 675323 w 675323"/>
                  <a:gd name="connsiteY2" fmla="*/ 0 h 15240"/>
                  <a:gd name="connsiteX0" fmla="*/ 0 w 675323"/>
                  <a:gd name="connsiteY0" fmla="*/ 91964 h 91964"/>
                  <a:gd name="connsiteX1" fmla="*/ 675323 w 675323"/>
                  <a:gd name="connsiteY1" fmla="*/ 76724 h 91964"/>
                  <a:gd name="connsiteX2" fmla="*/ 675323 w 675323"/>
                  <a:gd name="connsiteY2" fmla="*/ 76724 h 91964"/>
                  <a:gd name="connsiteX0" fmla="*/ 0 w 675323"/>
                  <a:gd name="connsiteY0" fmla="*/ 109691 h 109691"/>
                  <a:gd name="connsiteX1" fmla="*/ 675323 w 675323"/>
                  <a:gd name="connsiteY1" fmla="*/ 94451 h 109691"/>
                  <a:gd name="connsiteX2" fmla="*/ 675323 w 675323"/>
                  <a:gd name="connsiteY2" fmla="*/ 94451 h 109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75323" h="109691">
                    <a:moveTo>
                      <a:pt x="0" y="109691"/>
                    </a:moveTo>
                    <a:cubicBezTo>
                      <a:pt x="329883" y="-90652"/>
                      <a:pt x="616903" y="32856"/>
                      <a:pt x="675323" y="94451"/>
                    </a:cubicBezTo>
                    <a:lnTo>
                      <a:pt x="675323" y="94451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159">
                <a:extLst>
                  <a:ext uri="{FF2B5EF4-FFF2-40B4-BE49-F238E27FC236}">
                    <a16:creationId xmlns:a16="http://schemas.microsoft.com/office/drawing/2014/main" id="{9C29603E-E882-D1AC-B7E1-18A6527FEF8C}"/>
                  </a:ext>
                </a:extLst>
              </p:cNvPr>
              <p:cNvSpPr/>
              <p:nvPr/>
            </p:nvSpPr>
            <p:spPr>
              <a:xfrm>
                <a:off x="2155271" y="3592033"/>
                <a:ext cx="1028373" cy="534972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8802 w 1413717"/>
                  <a:gd name="connsiteY0" fmla="*/ 71437 h 432990"/>
                  <a:gd name="connsiteX1" fmla="*/ 1413717 w 1413717"/>
                  <a:gd name="connsiteY1" fmla="*/ 0 h 432990"/>
                  <a:gd name="connsiteX2" fmla="*/ 1413717 w 1413717"/>
                  <a:gd name="connsiteY2" fmla="*/ 425611 h 432990"/>
                  <a:gd name="connsiteX3" fmla="*/ 890340 w 1413717"/>
                  <a:gd name="connsiteY3" fmla="*/ 206536 h 432990"/>
                  <a:gd name="connsiteX4" fmla="*/ 18802 w 1413717"/>
                  <a:gd name="connsiteY4" fmla="*/ 71437 h 432990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042242"/>
                  <a:gd name="connsiteY0" fmla="*/ 233362 h 594915"/>
                  <a:gd name="connsiteX1" fmla="*/ 1042242 w 1042242"/>
                  <a:gd name="connsiteY1" fmla="*/ 0 h 594915"/>
                  <a:gd name="connsiteX2" fmla="*/ 890340 w 1042242"/>
                  <a:gd name="connsiteY2" fmla="*/ 368461 h 594915"/>
                  <a:gd name="connsiteX3" fmla="*/ 18802 w 1042242"/>
                  <a:gd name="connsiteY3" fmla="*/ 233362 h 594915"/>
                  <a:gd name="connsiteX0" fmla="*/ 0 w 1023440"/>
                  <a:gd name="connsiteY0" fmla="*/ 233362 h 236620"/>
                  <a:gd name="connsiteX1" fmla="*/ 1023440 w 1023440"/>
                  <a:gd name="connsiteY1" fmla="*/ 0 h 236620"/>
                  <a:gd name="connsiteX2" fmla="*/ 0 w 1023440"/>
                  <a:gd name="connsiteY2" fmla="*/ 233362 h 236620"/>
                  <a:gd name="connsiteX0" fmla="*/ 4960 w 1028400"/>
                  <a:gd name="connsiteY0" fmla="*/ 233362 h 514512"/>
                  <a:gd name="connsiteX1" fmla="*/ 1028400 w 1028400"/>
                  <a:gd name="connsiteY1" fmla="*/ 0 h 514512"/>
                  <a:gd name="connsiteX2" fmla="*/ 4960 w 1028400"/>
                  <a:gd name="connsiteY2" fmla="*/ 233362 h 51451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28373" h="534972">
                    <a:moveTo>
                      <a:pt x="4933" y="233362"/>
                    </a:moveTo>
                    <a:cubicBezTo>
                      <a:pt x="322268" y="250825"/>
                      <a:pt x="691989" y="173037"/>
                      <a:pt x="1028373" y="0"/>
                    </a:cubicBezTo>
                    <a:cubicBezTo>
                      <a:pt x="691988" y="187325"/>
                      <a:pt x="-68257" y="950913"/>
                      <a:pt x="4933" y="2333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484D277-4A1C-F1AB-9325-63CDF96B4F4F}"/>
                  </a:ext>
                </a:extLst>
              </p:cNvPr>
              <p:cNvSpPr/>
              <p:nvPr/>
            </p:nvSpPr>
            <p:spPr>
              <a:xfrm>
                <a:off x="2226511" y="3704873"/>
                <a:ext cx="728299" cy="418493"/>
              </a:xfrm>
              <a:custGeom>
                <a:avLst/>
                <a:gdLst>
                  <a:gd name="connsiteX0" fmla="*/ 735674 w 760493"/>
                  <a:gd name="connsiteY0" fmla="*/ 0 h 435966"/>
                  <a:gd name="connsiteX1" fmla="*/ 756600 w 760493"/>
                  <a:gd name="connsiteY1" fmla="*/ 22202 h 435966"/>
                  <a:gd name="connsiteX2" fmla="*/ 760493 w 760493"/>
                  <a:gd name="connsiteY2" fmla="*/ 35376 h 435966"/>
                  <a:gd name="connsiteX3" fmla="*/ 648241 w 760493"/>
                  <a:gd name="connsiteY3" fmla="*/ 117390 h 435966"/>
                  <a:gd name="connsiteX4" fmla="*/ 18649 w 760493"/>
                  <a:gd name="connsiteY4" fmla="*/ 426953 h 435966"/>
                  <a:gd name="connsiteX5" fmla="*/ 0 w 760493"/>
                  <a:gd name="connsiteY5" fmla="*/ 413328 h 435966"/>
                  <a:gd name="connsiteX6" fmla="*/ 4571 w 760493"/>
                  <a:gd name="connsiteY6" fmla="*/ 372733 h 435966"/>
                  <a:gd name="connsiteX7" fmla="*/ 219654 w 760493"/>
                  <a:gd name="connsiteY7" fmla="*/ 125371 h 435966"/>
                  <a:gd name="connsiteX8" fmla="*/ 220128 w 760493"/>
                  <a:gd name="connsiteY8" fmla="*/ 125071 h 435966"/>
                  <a:gd name="connsiteX9" fmla="*/ 311500 w 760493"/>
                  <a:gd name="connsiteY9" fmla="*/ 113818 h 435966"/>
                  <a:gd name="connsiteX10" fmla="*/ 703159 w 760493"/>
                  <a:gd name="connsiteY10" fmla="*/ 12913 h 435966"/>
                  <a:gd name="connsiteX11" fmla="*/ 735674 w 760493"/>
                  <a:gd name="connsiteY11" fmla="*/ 0 h 435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493" h="435966">
                    <a:moveTo>
                      <a:pt x="735674" y="0"/>
                    </a:moveTo>
                    <a:lnTo>
                      <a:pt x="756600" y="22202"/>
                    </a:lnTo>
                    <a:lnTo>
                      <a:pt x="760493" y="35376"/>
                    </a:lnTo>
                    <a:lnTo>
                      <a:pt x="648241" y="117390"/>
                    </a:lnTo>
                    <a:cubicBezTo>
                      <a:pt x="413374" y="290825"/>
                      <a:pt x="151123" y="479737"/>
                      <a:pt x="18649" y="426953"/>
                    </a:cubicBezTo>
                    <a:lnTo>
                      <a:pt x="0" y="413328"/>
                    </a:lnTo>
                    <a:lnTo>
                      <a:pt x="4571" y="372733"/>
                    </a:lnTo>
                    <a:cubicBezTo>
                      <a:pt x="24679" y="298480"/>
                      <a:pt x="104262" y="205639"/>
                      <a:pt x="219654" y="125371"/>
                    </a:cubicBezTo>
                    <a:lnTo>
                      <a:pt x="220128" y="125071"/>
                    </a:lnTo>
                    <a:lnTo>
                      <a:pt x="311500" y="113818"/>
                    </a:lnTo>
                    <a:cubicBezTo>
                      <a:pt x="440713" y="93577"/>
                      <a:pt x="572773" y="59942"/>
                      <a:pt x="703159" y="12913"/>
                    </a:cubicBezTo>
                    <a:lnTo>
                      <a:pt x="735674" y="0"/>
                    </a:lnTo>
                    <a:close/>
                  </a:path>
                </a:pathLst>
              </a:cu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64716A12-DEC4-98E5-05F2-F632DB60A7F1}"/>
                  </a:ext>
                </a:extLst>
              </p:cNvPr>
              <p:cNvGrpSpPr/>
              <p:nvPr/>
            </p:nvGrpSpPr>
            <p:grpSpPr>
              <a:xfrm>
                <a:off x="2086571" y="2351726"/>
                <a:ext cx="518161" cy="614937"/>
                <a:chOff x="1250449" y="2412730"/>
                <a:chExt cx="518161" cy="614937"/>
              </a:xfrm>
            </p:grpSpPr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450F58AB-2EAA-0CB3-F4C2-DB770B82F18F}"/>
                    </a:ext>
                  </a:extLst>
                </p:cNvPr>
                <p:cNvGrpSpPr/>
                <p:nvPr/>
              </p:nvGrpSpPr>
              <p:grpSpPr>
                <a:xfrm>
                  <a:off x="1250449" y="2412730"/>
                  <a:ext cx="518161" cy="614937"/>
                  <a:chOff x="9280391" y="4797065"/>
                  <a:chExt cx="518161" cy="614937"/>
                </a:xfrm>
              </p:grpSpPr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0B4C6806-201A-47FB-C630-BDC2D7943410}"/>
                      </a:ext>
                    </a:extLst>
                  </p:cNvPr>
                  <p:cNvSpPr/>
                  <p:nvPr/>
                </p:nvSpPr>
                <p:spPr>
                  <a:xfrm>
                    <a:off x="9421642" y="4870524"/>
                    <a:ext cx="310700" cy="458165"/>
                  </a:xfrm>
                  <a:custGeom>
                    <a:avLst/>
                    <a:gdLst>
                      <a:gd name="connsiteX0" fmla="*/ 225540 w 310700"/>
                      <a:gd name="connsiteY0" fmla="*/ 0 h 458165"/>
                      <a:gd name="connsiteX1" fmla="*/ 270994 w 310700"/>
                      <a:gd name="connsiteY1" fmla="*/ 6389 h 458165"/>
                      <a:gd name="connsiteX2" fmla="*/ 281439 w 310700"/>
                      <a:gd name="connsiteY2" fmla="*/ 10910 h 458165"/>
                      <a:gd name="connsiteX3" fmla="*/ 301026 w 310700"/>
                      <a:gd name="connsiteY3" fmla="*/ 33740 h 458165"/>
                      <a:gd name="connsiteX4" fmla="*/ 310700 w 310700"/>
                      <a:gd name="connsiteY4" fmla="*/ 50304 h 458165"/>
                      <a:gd name="connsiteX5" fmla="*/ 286518 w 310700"/>
                      <a:gd name="connsiteY5" fmla="*/ 47118 h 458165"/>
                      <a:gd name="connsiteX6" fmla="*/ 60978 w 310700"/>
                      <a:gd name="connsiteY6" fmla="*/ 341832 h 458165"/>
                      <a:gd name="connsiteX7" fmla="*/ 65560 w 310700"/>
                      <a:gd name="connsiteY7" fmla="*/ 401227 h 458165"/>
                      <a:gd name="connsiteX8" fmla="*/ 73189 w 310700"/>
                      <a:gd name="connsiteY8" fmla="*/ 433340 h 458165"/>
                      <a:gd name="connsiteX9" fmla="*/ 66793 w 310700"/>
                      <a:gd name="connsiteY9" fmla="*/ 435742 h 458165"/>
                      <a:gd name="connsiteX10" fmla="*/ 26009 w 310700"/>
                      <a:gd name="connsiteY10" fmla="*/ 458165 h 458165"/>
                      <a:gd name="connsiteX11" fmla="*/ 17724 w 310700"/>
                      <a:gd name="connsiteY11" fmla="*/ 436881 h 458165"/>
                      <a:gd name="connsiteX12" fmla="*/ 0 w 310700"/>
                      <a:gd name="connsiteY12" fmla="*/ 314474 h 458165"/>
                      <a:gd name="connsiteX13" fmla="*/ 225540 w 310700"/>
                      <a:gd name="connsiteY13" fmla="*/ 0 h 458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10700" h="458165">
                        <a:moveTo>
                          <a:pt x="225540" y="0"/>
                        </a:moveTo>
                        <a:cubicBezTo>
                          <a:pt x="241110" y="0"/>
                          <a:pt x="256312" y="2200"/>
                          <a:pt x="270994" y="6389"/>
                        </a:cubicBezTo>
                        <a:lnTo>
                          <a:pt x="281439" y="10910"/>
                        </a:lnTo>
                        <a:lnTo>
                          <a:pt x="301026" y="33740"/>
                        </a:lnTo>
                        <a:lnTo>
                          <a:pt x="310700" y="50304"/>
                        </a:lnTo>
                        <a:lnTo>
                          <a:pt x="286518" y="47118"/>
                        </a:lnTo>
                        <a:cubicBezTo>
                          <a:pt x="161956" y="47118"/>
                          <a:pt x="60978" y="179066"/>
                          <a:pt x="60978" y="341832"/>
                        </a:cubicBezTo>
                        <a:cubicBezTo>
                          <a:pt x="60978" y="362178"/>
                          <a:pt x="62556" y="382042"/>
                          <a:pt x="65560" y="401227"/>
                        </a:cubicBezTo>
                        <a:lnTo>
                          <a:pt x="73189" y="433340"/>
                        </a:lnTo>
                        <a:lnTo>
                          <a:pt x="66793" y="435742"/>
                        </a:lnTo>
                        <a:lnTo>
                          <a:pt x="26009" y="458165"/>
                        </a:lnTo>
                        <a:lnTo>
                          <a:pt x="17724" y="436881"/>
                        </a:lnTo>
                        <a:cubicBezTo>
                          <a:pt x="6311" y="399258"/>
                          <a:pt x="0" y="357894"/>
                          <a:pt x="0" y="314474"/>
                        </a:cubicBezTo>
                        <a:cubicBezTo>
                          <a:pt x="0" y="140795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74183C21-73C1-5644-BB67-DDE9AF7A3580}"/>
                      </a:ext>
                    </a:extLst>
                  </p:cNvPr>
                  <p:cNvSpPr/>
                  <p:nvPr/>
                </p:nvSpPr>
                <p:spPr>
                  <a:xfrm>
                    <a:off x="9280391" y="4797065"/>
                    <a:ext cx="422690" cy="614937"/>
                  </a:xfrm>
                  <a:custGeom>
                    <a:avLst/>
                    <a:gdLst>
                      <a:gd name="connsiteX0" fmla="*/ 259080 w 422690"/>
                      <a:gd name="connsiteY0" fmla="*/ 0 h 614937"/>
                      <a:gd name="connsiteX1" fmla="*/ 403934 w 422690"/>
                      <a:gd name="connsiteY1" fmla="*/ 62507 h 614937"/>
                      <a:gd name="connsiteX2" fmla="*/ 422690 w 422690"/>
                      <a:gd name="connsiteY2" fmla="*/ 84369 h 614937"/>
                      <a:gd name="connsiteX3" fmla="*/ 412245 w 422690"/>
                      <a:gd name="connsiteY3" fmla="*/ 79848 h 614937"/>
                      <a:gd name="connsiteX4" fmla="*/ 366791 w 422690"/>
                      <a:gd name="connsiteY4" fmla="*/ 73459 h 614937"/>
                      <a:gd name="connsiteX5" fmla="*/ 141251 w 422690"/>
                      <a:gd name="connsiteY5" fmla="*/ 387933 h 614937"/>
                      <a:gd name="connsiteX6" fmla="*/ 158975 w 422690"/>
                      <a:gd name="connsiteY6" fmla="*/ 510340 h 614937"/>
                      <a:gd name="connsiteX7" fmla="*/ 167260 w 422690"/>
                      <a:gd name="connsiteY7" fmla="*/ 531624 h 614937"/>
                      <a:gd name="connsiteX8" fmla="*/ 152123 w 422690"/>
                      <a:gd name="connsiteY8" fmla="*/ 539946 h 614937"/>
                      <a:gd name="connsiteX9" fmla="*/ 104923 w 422690"/>
                      <a:gd name="connsiteY9" fmla="*/ 576470 h 614937"/>
                      <a:gd name="connsiteX10" fmla="*/ 70122 w 422690"/>
                      <a:gd name="connsiteY10" fmla="*/ 614937 h 614937"/>
                      <a:gd name="connsiteX11" fmla="*/ 44247 w 422690"/>
                      <a:gd name="connsiteY11" fmla="*/ 570634 h 614937"/>
                      <a:gd name="connsiteX12" fmla="*/ 0 w 422690"/>
                      <a:gd name="connsiteY12" fmla="*/ 366000 h 614937"/>
                      <a:gd name="connsiteX13" fmla="*/ 259080 w 422690"/>
                      <a:gd name="connsiteY13" fmla="*/ 0 h 614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2690" h="614937">
                        <a:moveTo>
                          <a:pt x="259080" y="0"/>
                        </a:moveTo>
                        <a:cubicBezTo>
                          <a:pt x="312737" y="0"/>
                          <a:pt x="362585" y="23044"/>
                          <a:pt x="403934" y="62507"/>
                        </a:cubicBezTo>
                        <a:lnTo>
                          <a:pt x="422690" y="84369"/>
                        </a:lnTo>
                        <a:lnTo>
                          <a:pt x="412245" y="79848"/>
                        </a:lnTo>
                        <a:cubicBezTo>
                          <a:pt x="397563" y="75659"/>
                          <a:pt x="382361" y="73459"/>
                          <a:pt x="366791" y="73459"/>
                        </a:cubicBezTo>
                        <a:cubicBezTo>
                          <a:pt x="242229" y="73459"/>
                          <a:pt x="141251" y="214254"/>
                          <a:pt x="141251" y="387933"/>
                        </a:cubicBezTo>
                        <a:cubicBezTo>
                          <a:pt x="141251" y="431353"/>
                          <a:pt x="147562" y="472717"/>
                          <a:pt x="158975" y="510340"/>
                        </a:cubicBezTo>
                        <a:lnTo>
                          <a:pt x="167260" y="531624"/>
                        </a:lnTo>
                        <a:lnTo>
                          <a:pt x="152123" y="539946"/>
                        </a:lnTo>
                        <a:cubicBezTo>
                          <a:pt x="134867" y="551222"/>
                          <a:pt x="119063" y="563461"/>
                          <a:pt x="104923" y="576470"/>
                        </a:cubicBezTo>
                        <a:lnTo>
                          <a:pt x="70122" y="614937"/>
                        </a:lnTo>
                        <a:lnTo>
                          <a:pt x="44247" y="570634"/>
                        </a:lnTo>
                        <a:cubicBezTo>
                          <a:pt x="16312" y="512220"/>
                          <a:pt x="0" y="441801"/>
                          <a:pt x="0" y="366000"/>
                        </a:cubicBezTo>
                        <a:cubicBezTo>
                          <a:pt x="0" y="163864"/>
                          <a:pt x="115994" y="0"/>
                          <a:pt x="259080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443388B8-87AF-8C37-5DE8-BCF2F70BDC2E}"/>
                      </a:ext>
                    </a:extLst>
                  </p:cNvPr>
                  <p:cNvSpPr/>
                  <p:nvPr/>
                </p:nvSpPr>
                <p:spPr>
                  <a:xfrm>
                    <a:off x="9482621" y="4917641"/>
                    <a:ext cx="315931" cy="386222"/>
                  </a:xfrm>
                  <a:custGeom>
                    <a:avLst/>
                    <a:gdLst>
                      <a:gd name="connsiteX0" fmla="*/ 225540 w 315931"/>
                      <a:gd name="connsiteY0" fmla="*/ 0 h 386222"/>
                      <a:gd name="connsiteX1" fmla="*/ 249722 w 315931"/>
                      <a:gd name="connsiteY1" fmla="*/ 3186 h 386222"/>
                      <a:gd name="connsiteX2" fmla="*/ 271684 w 315931"/>
                      <a:gd name="connsiteY2" fmla="*/ 40789 h 386222"/>
                      <a:gd name="connsiteX3" fmla="*/ 315931 w 315931"/>
                      <a:gd name="connsiteY3" fmla="*/ 245423 h 386222"/>
                      <a:gd name="connsiteX4" fmla="*/ 310667 w 315931"/>
                      <a:gd name="connsiteY4" fmla="*/ 319185 h 386222"/>
                      <a:gd name="connsiteX5" fmla="*/ 303612 w 315931"/>
                      <a:gd name="connsiteY5" fmla="*/ 351294 h 386222"/>
                      <a:gd name="connsiteX6" fmla="*/ 277478 w 315931"/>
                      <a:gd name="connsiteY6" fmla="*/ 346191 h 386222"/>
                      <a:gd name="connsiteX7" fmla="*/ 138786 w 315931"/>
                      <a:gd name="connsiteY7" fmla="*/ 349094 h 386222"/>
                      <a:gd name="connsiteX8" fmla="*/ 69197 w 315931"/>
                      <a:gd name="connsiteY8" fmla="*/ 364814 h 386222"/>
                      <a:gd name="connsiteX9" fmla="*/ 12211 w 315931"/>
                      <a:gd name="connsiteY9" fmla="*/ 386222 h 386222"/>
                      <a:gd name="connsiteX10" fmla="*/ 4582 w 315931"/>
                      <a:gd name="connsiteY10" fmla="*/ 354109 h 386222"/>
                      <a:gd name="connsiteX11" fmla="*/ 0 w 315931"/>
                      <a:gd name="connsiteY11" fmla="*/ 294714 h 386222"/>
                      <a:gd name="connsiteX12" fmla="*/ 225540 w 315931"/>
                      <a:gd name="connsiteY12" fmla="*/ 0 h 38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5931" h="386222">
                        <a:moveTo>
                          <a:pt x="225540" y="0"/>
                        </a:moveTo>
                        <a:lnTo>
                          <a:pt x="249722" y="3186"/>
                        </a:lnTo>
                        <a:lnTo>
                          <a:pt x="271684" y="40789"/>
                        </a:lnTo>
                        <a:cubicBezTo>
                          <a:pt x="299619" y="99203"/>
                          <a:pt x="315931" y="169622"/>
                          <a:pt x="315931" y="245423"/>
                        </a:cubicBezTo>
                        <a:cubicBezTo>
                          <a:pt x="315931" y="270690"/>
                          <a:pt x="314119" y="295359"/>
                          <a:pt x="310667" y="319185"/>
                        </a:cubicBezTo>
                        <a:lnTo>
                          <a:pt x="303612" y="351294"/>
                        </a:lnTo>
                        <a:lnTo>
                          <a:pt x="277478" y="346191"/>
                        </a:lnTo>
                        <a:cubicBezTo>
                          <a:pt x="233887" y="340920"/>
                          <a:pt x="186968" y="341568"/>
                          <a:pt x="138786" y="349094"/>
                        </a:cubicBezTo>
                        <a:cubicBezTo>
                          <a:pt x="114695" y="352857"/>
                          <a:pt x="91429" y="358161"/>
                          <a:pt x="69197" y="364814"/>
                        </a:cubicBezTo>
                        <a:lnTo>
                          <a:pt x="12211" y="386222"/>
                        </a:lnTo>
                        <a:lnTo>
                          <a:pt x="4582" y="354109"/>
                        </a:lnTo>
                        <a:cubicBezTo>
                          <a:pt x="1578" y="334924"/>
                          <a:pt x="0" y="315060"/>
                          <a:pt x="0" y="294714"/>
                        </a:cubicBezTo>
                        <a:cubicBezTo>
                          <a:pt x="0" y="131948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304C309-8A39-7C12-D4E2-BA9FE9A138E8}"/>
                    </a:ext>
                  </a:extLst>
                </p:cNvPr>
                <p:cNvSpPr/>
                <p:nvPr/>
              </p:nvSpPr>
              <p:spPr>
                <a:xfrm rot="2131195">
                  <a:off x="1555168" y="2566715"/>
                  <a:ext cx="99780" cy="1795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D1FBE774-14CC-ADA4-F40D-9F41934A5984}"/>
                    </a:ext>
                  </a:extLst>
                </p:cNvPr>
                <p:cNvSpPr/>
                <p:nvPr/>
              </p:nvSpPr>
              <p:spPr>
                <a:xfrm rot="2131195">
                  <a:off x="1515061" y="2764883"/>
                  <a:ext cx="72242" cy="6385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BAD44025-8E62-DFD4-234E-241775551751}"/>
                  </a:ext>
                </a:extLst>
              </p:cNvPr>
              <p:cNvGrpSpPr/>
              <p:nvPr/>
            </p:nvGrpSpPr>
            <p:grpSpPr>
              <a:xfrm rot="203425">
                <a:off x="3113123" y="2490091"/>
                <a:ext cx="590404" cy="818958"/>
                <a:chOff x="3799803" y="2583694"/>
                <a:chExt cx="590404" cy="818958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D379EF05-213A-DB53-966C-14B2438B9B80}"/>
                    </a:ext>
                  </a:extLst>
                </p:cNvPr>
                <p:cNvGrpSpPr/>
                <p:nvPr/>
              </p:nvGrpSpPr>
              <p:grpSpPr>
                <a:xfrm>
                  <a:off x="3799803" y="2583694"/>
                  <a:ext cx="590404" cy="818958"/>
                  <a:chOff x="10475215" y="4805471"/>
                  <a:chExt cx="590404" cy="818958"/>
                </a:xfrm>
              </p:grpSpPr>
              <p:sp>
                <p:nvSpPr>
                  <p:cNvPr id="68" name="Freeform: Shape 67">
                    <a:extLst>
                      <a:ext uri="{FF2B5EF4-FFF2-40B4-BE49-F238E27FC236}">
                        <a16:creationId xmlns:a16="http://schemas.microsoft.com/office/drawing/2014/main" id="{1E87DD94-9575-219C-5802-0DBCD2C0CDCC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475215" y="4805471"/>
                    <a:ext cx="496057" cy="663575"/>
                  </a:xfrm>
                  <a:custGeom>
                    <a:avLst/>
                    <a:gdLst>
                      <a:gd name="connsiteX0" fmla="*/ 304049 w 496057"/>
                      <a:gd name="connsiteY0" fmla="*/ 0 h 663575"/>
                      <a:gd name="connsiteX1" fmla="*/ 474044 w 496057"/>
                      <a:gd name="connsiteY1" fmla="*/ 73356 h 663575"/>
                      <a:gd name="connsiteX2" fmla="*/ 496057 w 496057"/>
                      <a:gd name="connsiteY2" fmla="*/ 99014 h 663575"/>
                      <a:gd name="connsiteX3" fmla="*/ 483799 w 496057"/>
                      <a:gd name="connsiteY3" fmla="*/ 93708 h 663575"/>
                      <a:gd name="connsiteX4" fmla="*/ 430455 w 496057"/>
                      <a:gd name="connsiteY4" fmla="*/ 86209 h 663575"/>
                      <a:gd name="connsiteX5" fmla="*/ 243293 w 496057"/>
                      <a:gd name="connsiteY5" fmla="*/ 194304 h 663575"/>
                      <a:gd name="connsiteX6" fmla="*/ 243293 w 496057"/>
                      <a:gd name="connsiteY6" fmla="*/ 194305 h 663575"/>
                      <a:gd name="connsiteX7" fmla="*/ 243292 w 496057"/>
                      <a:gd name="connsiteY7" fmla="*/ 194305 h 663575"/>
                      <a:gd name="connsiteX8" fmla="*/ 186567 w 496057"/>
                      <a:gd name="connsiteY8" fmla="*/ 311614 h 663575"/>
                      <a:gd name="connsiteX9" fmla="*/ 176567 w 496057"/>
                      <a:gd name="connsiteY9" fmla="*/ 356531 h 663575"/>
                      <a:gd name="connsiteX10" fmla="*/ 171145 w 496057"/>
                      <a:gd name="connsiteY10" fmla="*/ 380889 h 663575"/>
                      <a:gd name="connsiteX11" fmla="*/ 165767 w 496057"/>
                      <a:gd name="connsiteY11" fmla="*/ 455267 h 663575"/>
                      <a:gd name="connsiteX12" fmla="*/ 169902 w 496057"/>
                      <a:gd name="connsiteY12" fmla="*/ 520596 h 663575"/>
                      <a:gd name="connsiteX13" fmla="*/ 169902 w 496057"/>
                      <a:gd name="connsiteY13" fmla="*/ 520597 h 663575"/>
                      <a:gd name="connsiteX14" fmla="*/ 169902 w 496057"/>
                      <a:gd name="connsiteY14" fmla="*/ 520597 h 663575"/>
                      <a:gd name="connsiteX15" fmla="*/ 200836 w 496057"/>
                      <a:gd name="connsiteY15" fmla="*/ 638969 h 663575"/>
                      <a:gd name="connsiteX16" fmla="*/ 205831 w 496057"/>
                      <a:gd name="connsiteY16" fmla="*/ 649021 h 663575"/>
                      <a:gd name="connsiteX17" fmla="*/ 197001 w 496057"/>
                      <a:gd name="connsiteY17" fmla="*/ 647194 h 663575"/>
                      <a:gd name="connsiteX18" fmla="*/ 90567 w 496057"/>
                      <a:gd name="connsiteY18" fmla="*/ 650786 h 663575"/>
                      <a:gd name="connsiteX19" fmla="*/ 49580 w 496057"/>
                      <a:gd name="connsiteY19" fmla="*/ 663575 h 663575"/>
                      <a:gd name="connsiteX20" fmla="*/ 23893 w 496057"/>
                      <a:gd name="connsiteY20" fmla="*/ 596718 h 663575"/>
                      <a:gd name="connsiteX21" fmla="*/ 0 w 496057"/>
                      <a:gd name="connsiteY21" fmla="*/ 429527 h 663575"/>
                      <a:gd name="connsiteX22" fmla="*/ 304049 w 496057"/>
                      <a:gd name="connsiteY22" fmla="*/ 0 h 66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496057" h="663575">
                        <a:moveTo>
                          <a:pt x="304049" y="0"/>
                        </a:moveTo>
                        <a:cubicBezTo>
                          <a:pt x="367019" y="0"/>
                          <a:pt x="425519" y="27044"/>
                          <a:pt x="474044" y="73356"/>
                        </a:cubicBezTo>
                        <a:lnTo>
                          <a:pt x="496057" y="99014"/>
                        </a:lnTo>
                        <a:lnTo>
                          <a:pt x="483799" y="93708"/>
                        </a:lnTo>
                        <a:cubicBezTo>
                          <a:pt x="466568" y="88792"/>
                          <a:pt x="448728" y="86209"/>
                          <a:pt x="430455" y="86209"/>
                        </a:cubicBezTo>
                        <a:cubicBezTo>
                          <a:pt x="357364" y="86209"/>
                          <a:pt x="291192" y="127518"/>
                          <a:pt x="243293" y="194304"/>
                        </a:cubicBezTo>
                        <a:lnTo>
                          <a:pt x="243293" y="194305"/>
                        </a:lnTo>
                        <a:lnTo>
                          <a:pt x="243292" y="194305"/>
                        </a:lnTo>
                        <a:cubicBezTo>
                          <a:pt x="219343" y="227698"/>
                          <a:pt x="199961" y="267461"/>
                          <a:pt x="186567" y="311614"/>
                        </a:cubicBezTo>
                        <a:lnTo>
                          <a:pt x="176567" y="356531"/>
                        </a:lnTo>
                        <a:lnTo>
                          <a:pt x="171145" y="380889"/>
                        </a:lnTo>
                        <a:cubicBezTo>
                          <a:pt x="167619" y="404914"/>
                          <a:pt x="165767" y="429789"/>
                          <a:pt x="165767" y="455267"/>
                        </a:cubicBezTo>
                        <a:cubicBezTo>
                          <a:pt x="165767" y="477560"/>
                          <a:pt x="167185" y="499392"/>
                          <a:pt x="169902" y="520596"/>
                        </a:cubicBezTo>
                        <a:lnTo>
                          <a:pt x="169902" y="520597"/>
                        </a:lnTo>
                        <a:lnTo>
                          <a:pt x="169902" y="520597"/>
                        </a:lnTo>
                        <a:cubicBezTo>
                          <a:pt x="175334" y="563006"/>
                          <a:pt x="185963" y="602905"/>
                          <a:pt x="200836" y="638969"/>
                        </a:cubicBezTo>
                        <a:lnTo>
                          <a:pt x="205831" y="649021"/>
                        </a:lnTo>
                        <a:lnTo>
                          <a:pt x="197001" y="647194"/>
                        </a:lnTo>
                        <a:cubicBezTo>
                          <a:pt x="159734" y="642467"/>
                          <a:pt x="123604" y="643802"/>
                          <a:pt x="90567" y="650786"/>
                        </a:cubicBezTo>
                        <a:lnTo>
                          <a:pt x="49580" y="663575"/>
                        </a:lnTo>
                        <a:lnTo>
                          <a:pt x="23893" y="596718"/>
                        </a:lnTo>
                        <a:cubicBezTo>
                          <a:pt x="8508" y="545330"/>
                          <a:pt x="-1" y="488832"/>
                          <a:pt x="0" y="429527"/>
                        </a:cubicBezTo>
                        <a:cubicBezTo>
                          <a:pt x="0" y="192306"/>
                          <a:pt x="136126" y="0"/>
                          <a:pt x="304049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9" name="Freeform: Shape 68">
                    <a:extLst>
                      <a:ext uri="{FF2B5EF4-FFF2-40B4-BE49-F238E27FC236}">
                        <a16:creationId xmlns:a16="http://schemas.microsoft.com/office/drawing/2014/main" id="{949F3D59-5AE6-F339-DBA3-FB16E65BB3CD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34896" y="4903243"/>
                    <a:ext cx="364629" cy="581708"/>
                  </a:xfrm>
                  <a:custGeom>
                    <a:avLst/>
                    <a:gdLst>
                      <a:gd name="connsiteX0" fmla="*/ 264688 w 364629"/>
                      <a:gd name="connsiteY0" fmla="*/ 0 h 581708"/>
                      <a:gd name="connsiteX1" fmla="*/ 318031 w 364629"/>
                      <a:gd name="connsiteY1" fmla="*/ 7498 h 581708"/>
                      <a:gd name="connsiteX2" fmla="*/ 330290 w 364629"/>
                      <a:gd name="connsiteY2" fmla="*/ 12804 h 581708"/>
                      <a:gd name="connsiteX3" fmla="*/ 353275 w 364629"/>
                      <a:gd name="connsiteY3" fmla="*/ 39596 h 581708"/>
                      <a:gd name="connsiteX4" fmla="*/ 364629 w 364629"/>
                      <a:gd name="connsiteY4" fmla="*/ 59035 h 581708"/>
                      <a:gd name="connsiteX5" fmla="*/ 336250 w 364629"/>
                      <a:gd name="connsiteY5" fmla="*/ 55296 h 581708"/>
                      <a:gd name="connsiteX6" fmla="*/ 71562 w 364629"/>
                      <a:gd name="connsiteY6" fmla="*/ 401164 h 581708"/>
                      <a:gd name="connsiteX7" fmla="*/ 83462 w 364629"/>
                      <a:gd name="connsiteY7" fmla="*/ 504015 h 581708"/>
                      <a:gd name="connsiteX8" fmla="*/ 112045 w 364629"/>
                      <a:gd name="connsiteY8" fmla="*/ 581708 h 581708"/>
                      <a:gd name="connsiteX9" fmla="*/ 87743 w 364629"/>
                      <a:gd name="connsiteY9" fmla="*/ 572674 h 581708"/>
                      <a:gd name="connsiteX10" fmla="*/ 40065 w 364629"/>
                      <a:gd name="connsiteY10" fmla="*/ 562810 h 581708"/>
                      <a:gd name="connsiteX11" fmla="*/ 35068 w 364629"/>
                      <a:gd name="connsiteY11" fmla="*/ 552758 h 581708"/>
                      <a:gd name="connsiteX12" fmla="*/ 16061 w 364629"/>
                      <a:gd name="connsiteY12" fmla="*/ 495952 h 581708"/>
                      <a:gd name="connsiteX13" fmla="*/ 4135 w 364629"/>
                      <a:gd name="connsiteY13" fmla="*/ 434387 h 581708"/>
                      <a:gd name="connsiteX14" fmla="*/ 0 w 364629"/>
                      <a:gd name="connsiteY14" fmla="*/ 369058 h 581708"/>
                      <a:gd name="connsiteX15" fmla="*/ 5378 w 364629"/>
                      <a:gd name="connsiteY15" fmla="*/ 294680 h 581708"/>
                      <a:gd name="connsiteX16" fmla="*/ 10800 w 364629"/>
                      <a:gd name="connsiteY16" fmla="*/ 270321 h 581708"/>
                      <a:gd name="connsiteX17" fmla="*/ 20801 w 364629"/>
                      <a:gd name="connsiteY17" fmla="*/ 225403 h 581708"/>
                      <a:gd name="connsiteX18" fmla="*/ 45205 w 364629"/>
                      <a:gd name="connsiteY18" fmla="*/ 162714 h 581708"/>
                      <a:gd name="connsiteX19" fmla="*/ 77526 w 364629"/>
                      <a:gd name="connsiteY19" fmla="*/ 108095 h 581708"/>
                      <a:gd name="connsiteX20" fmla="*/ 116698 w 364629"/>
                      <a:gd name="connsiteY20" fmla="*/ 63030 h 581708"/>
                      <a:gd name="connsiteX21" fmla="*/ 264688 w 364629"/>
                      <a:gd name="connsiteY21" fmla="*/ 0 h 581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64629" h="581708">
                        <a:moveTo>
                          <a:pt x="264688" y="0"/>
                        </a:moveTo>
                        <a:cubicBezTo>
                          <a:pt x="282960" y="0"/>
                          <a:pt x="300801" y="2583"/>
                          <a:pt x="318031" y="7498"/>
                        </a:cubicBezTo>
                        <a:lnTo>
                          <a:pt x="330290" y="12804"/>
                        </a:lnTo>
                        <a:lnTo>
                          <a:pt x="353275" y="39596"/>
                        </a:lnTo>
                        <a:lnTo>
                          <a:pt x="364629" y="59035"/>
                        </a:lnTo>
                        <a:lnTo>
                          <a:pt x="336250" y="55296"/>
                        </a:lnTo>
                        <a:cubicBezTo>
                          <a:pt x="190067" y="55296"/>
                          <a:pt x="71562" y="210147"/>
                          <a:pt x="71562" y="401164"/>
                        </a:cubicBezTo>
                        <a:cubicBezTo>
                          <a:pt x="71562" y="436980"/>
                          <a:pt x="75728" y="471524"/>
                          <a:pt x="83462" y="504015"/>
                        </a:cubicBezTo>
                        <a:lnTo>
                          <a:pt x="112045" y="581708"/>
                        </a:lnTo>
                        <a:lnTo>
                          <a:pt x="87743" y="572674"/>
                        </a:lnTo>
                        <a:lnTo>
                          <a:pt x="40065" y="562810"/>
                        </a:lnTo>
                        <a:lnTo>
                          <a:pt x="35068" y="552758"/>
                        </a:lnTo>
                        <a:cubicBezTo>
                          <a:pt x="27632" y="534726"/>
                          <a:pt x="21256" y="515735"/>
                          <a:pt x="16061" y="495952"/>
                        </a:cubicBezTo>
                        <a:lnTo>
                          <a:pt x="4135" y="434387"/>
                        </a:lnTo>
                        <a:lnTo>
                          <a:pt x="0" y="369058"/>
                        </a:lnTo>
                        <a:cubicBezTo>
                          <a:pt x="0" y="343580"/>
                          <a:pt x="1852" y="318705"/>
                          <a:pt x="5378" y="294680"/>
                        </a:cubicBezTo>
                        <a:lnTo>
                          <a:pt x="10800" y="270321"/>
                        </a:lnTo>
                        <a:lnTo>
                          <a:pt x="20801" y="225403"/>
                        </a:lnTo>
                        <a:cubicBezTo>
                          <a:pt x="27498" y="203327"/>
                          <a:pt x="35692" y="182347"/>
                          <a:pt x="45205" y="162714"/>
                        </a:cubicBezTo>
                        <a:lnTo>
                          <a:pt x="77526" y="108095"/>
                        </a:lnTo>
                        <a:lnTo>
                          <a:pt x="116698" y="63030"/>
                        </a:lnTo>
                        <a:cubicBezTo>
                          <a:pt x="158943" y="23236"/>
                          <a:pt x="209869" y="0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" name="Freeform: Shape 69">
                    <a:extLst>
                      <a:ext uri="{FF2B5EF4-FFF2-40B4-BE49-F238E27FC236}">
                        <a16:creationId xmlns:a16="http://schemas.microsoft.com/office/drawing/2014/main" id="{4D7C0390-7268-4A4C-8DAA-DCF5C248288F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94851" y="4966743"/>
                    <a:ext cx="370768" cy="657686"/>
                  </a:xfrm>
                  <a:custGeom>
                    <a:avLst/>
                    <a:gdLst>
                      <a:gd name="connsiteX0" fmla="*/ 264688 w 370768"/>
                      <a:gd name="connsiteY0" fmla="*/ 0 h 657686"/>
                      <a:gd name="connsiteX1" fmla="*/ 293068 w 370768"/>
                      <a:gd name="connsiteY1" fmla="*/ 3739 h 657686"/>
                      <a:gd name="connsiteX2" fmla="*/ 318841 w 370768"/>
                      <a:gd name="connsiteY2" fmla="*/ 47869 h 657686"/>
                      <a:gd name="connsiteX3" fmla="*/ 370768 w 370768"/>
                      <a:gd name="connsiteY3" fmla="*/ 288022 h 657686"/>
                      <a:gd name="connsiteX4" fmla="*/ 236716 w 370768"/>
                      <a:gd name="connsiteY4" fmla="*/ 644193 h 657686"/>
                      <a:gd name="connsiteX5" fmla="*/ 219120 w 370768"/>
                      <a:gd name="connsiteY5" fmla="*/ 657686 h 657686"/>
                      <a:gd name="connsiteX6" fmla="*/ 209242 w 370768"/>
                      <a:gd name="connsiteY6" fmla="*/ 642936 h 657686"/>
                      <a:gd name="connsiteX7" fmla="*/ 72925 w 370768"/>
                      <a:gd name="connsiteY7" fmla="*/ 538472 h 657686"/>
                      <a:gd name="connsiteX8" fmla="*/ 40484 w 370768"/>
                      <a:gd name="connsiteY8" fmla="*/ 526412 h 657686"/>
                      <a:gd name="connsiteX9" fmla="*/ 11900 w 370768"/>
                      <a:gd name="connsiteY9" fmla="*/ 448720 h 657686"/>
                      <a:gd name="connsiteX10" fmla="*/ 0 w 370768"/>
                      <a:gd name="connsiteY10" fmla="*/ 345869 h 657686"/>
                      <a:gd name="connsiteX11" fmla="*/ 264688 w 370768"/>
                      <a:gd name="connsiteY11" fmla="*/ 0 h 657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70768" h="657686">
                        <a:moveTo>
                          <a:pt x="264688" y="0"/>
                        </a:moveTo>
                        <a:lnTo>
                          <a:pt x="293068" y="3739"/>
                        </a:lnTo>
                        <a:lnTo>
                          <a:pt x="318841" y="47869"/>
                        </a:lnTo>
                        <a:cubicBezTo>
                          <a:pt x="351625" y="116423"/>
                          <a:pt x="370769" y="199064"/>
                          <a:pt x="370768" y="288022"/>
                        </a:cubicBezTo>
                        <a:cubicBezTo>
                          <a:pt x="370768" y="436285"/>
                          <a:pt x="317594" y="567004"/>
                          <a:pt x="236716" y="644193"/>
                        </a:cubicBezTo>
                        <a:lnTo>
                          <a:pt x="219120" y="657686"/>
                        </a:lnTo>
                        <a:lnTo>
                          <a:pt x="209242" y="642936"/>
                        </a:lnTo>
                        <a:cubicBezTo>
                          <a:pt x="175818" y="601169"/>
                          <a:pt x="129298" y="564373"/>
                          <a:pt x="72925" y="538472"/>
                        </a:cubicBezTo>
                        <a:lnTo>
                          <a:pt x="40484" y="526412"/>
                        </a:lnTo>
                        <a:lnTo>
                          <a:pt x="11900" y="448720"/>
                        </a:lnTo>
                        <a:cubicBezTo>
                          <a:pt x="4166" y="416229"/>
                          <a:pt x="0" y="381685"/>
                          <a:pt x="0" y="345869"/>
                        </a:cubicBezTo>
                        <a:cubicBezTo>
                          <a:pt x="0" y="154851"/>
                          <a:pt x="118505" y="1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E772A6A8-C446-F858-AC81-10B359053C66}"/>
                    </a:ext>
                  </a:extLst>
                </p:cNvPr>
                <p:cNvSpPr/>
                <p:nvPr/>
              </p:nvSpPr>
              <p:spPr>
                <a:xfrm rot="2131195">
                  <a:off x="4093494" y="2881874"/>
                  <a:ext cx="211543" cy="29385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AD905954-0D03-4890-63F0-0063CFB8DFCE}"/>
                    </a:ext>
                  </a:extLst>
                </p:cNvPr>
                <p:cNvSpPr/>
                <p:nvPr/>
              </p:nvSpPr>
              <p:spPr>
                <a:xfrm rot="2131195">
                  <a:off x="4063573" y="3167092"/>
                  <a:ext cx="81651" cy="7425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54985CF-D338-737B-D3AE-3EB1C20129DC}"/>
                  </a:ext>
                </a:extLst>
              </p:cNvPr>
              <p:cNvSpPr/>
              <p:nvPr/>
            </p:nvSpPr>
            <p:spPr>
              <a:xfrm>
                <a:off x="3063875" y="3112763"/>
                <a:ext cx="441325" cy="233687"/>
              </a:xfrm>
              <a:custGeom>
                <a:avLst/>
                <a:gdLst>
                  <a:gd name="connsiteX0" fmla="*/ 0 w 441325"/>
                  <a:gd name="connsiteY0" fmla="*/ 21106 h 240181"/>
                  <a:gd name="connsiteX1" fmla="*/ 69850 w 441325"/>
                  <a:gd name="connsiteY1" fmla="*/ 2056 h 240181"/>
                  <a:gd name="connsiteX2" fmla="*/ 209550 w 441325"/>
                  <a:gd name="connsiteY2" fmla="*/ 27456 h 240181"/>
                  <a:gd name="connsiteX3" fmla="*/ 441325 w 441325"/>
                  <a:gd name="connsiteY3" fmla="*/ 240181 h 240181"/>
                  <a:gd name="connsiteX4" fmla="*/ 441325 w 441325"/>
                  <a:gd name="connsiteY4" fmla="*/ 240181 h 240181"/>
                  <a:gd name="connsiteX0" fmla="*/ 0 w 441325"/>
                  <a:gd name="connsiteY0" fmla="*/ 33008 h 252083"/>
                  <a:gd name="connsiteX1" fmla="*/ 69850 w 441325"/>
                  <a:gd name="connsiteY1" fmla="*/ 13958 h 252083"/>
                  <a:gd name="connsiteX2" fmla="*/ 441325 w 441325"/>
                  <a:gd name="connsiteY2" fmla="*/ 252083 h 252083"/>
                  <a:gd name="connsiteX3" fmla="*/ 441325 w 441325"/>
                  <a:gd name="connsiteY3" fmla="*/ 252083 h 252083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14612 h 233687"/>
                  <a:gd name="connsiteX1" fmla="*/ 441325 w 441325"/>
                  <a:gd name="connsiteY1" fmla="*/ 233687 h 233687"/>
                  <a:gd name="connsiteX2" fmla="*/ 441325 w 441325"/>
                  <a:gd name="connsiteY2" fmla="*/ 233687 h 23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1325" h="233687">
                    <a:moveTo>
                      <a:pt x="0" y="14612"/>
                    </a:moveTo>
                    <a:cubicBezTo>
                      <a:pt x="89958" y="-26663"/>
                      <a:pt x="338667" y="11437"/>
                      <a:pt x="441325" y="233687"/>
                    </a:cubicBezTo>
                    <a:lnTo>
                      <a:pt x="441325" y="233687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169">
                <a:extLst>
                  <a:ext uri="{FF2B5EF4-FFF2-40B4-BE49-F238E27FC236}">
                    <a16:creationId xmlns:a16="http://schemas.microsoft.com/office/drawing/2014/main" id="{20AE3D2F-3EB9-5657-4C18-1110773E80DD}"/>
                  </a:ext>
                </a:extLst>
              </p:cNvPr>
              <p:cNvSpPr/>
              <p:nvPr/>
            </p:nvSpPr>
            <p:spPr>
              <a:xfrm>
                <a:off x="1662291" y="2905956"/>
                <a:ext cx="907332" cy="763059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797539"/>
                  <a:gd name="connsiteY0" fmla="*/ 2 h 762633"/>
                  <a:gd name="connsiteX1" fmla="*/ 404637 w 797539"/>
                  <a:gd name="connsiteY1" fmla="*/ 51557 h 762633"/>
                  <a:gd name="connsiteX2" fmla="*/ 797539 w 797539"/>
                  <a:gd name="connsiteY2" fmla="*/ 47626 h 762633"/>
                  <a:gd name="connsiteX3" fmla="*/ 403240 w 797539"/>
                  <a:gd name="connsiteY3" fmla="*/ 762556 h 762633"/>
                  <a:gd name="connsiteX4" fmla="*/ 198452 w 797539"/>
                  <a:gd name="connsiteY4" fmla="*/ 2 h 762633"/>
                  <a:gd name="connsiteX0" fmla="*/ 198452 w 816555"/>
                  <a:gd name="connsiteY0" fmla="*/ 2 h 763030"/>
                  <a:gd name="connsiteX1" fmla="*/ 404637 w 816555"/>
                  <a:gd name="connsiteY1" fmla="*/ 51557 h 763030"/>
                  <a:gd name="connsiteX2" fmla="*/ 797539 w 816555"/>
                  <a:gd name="connsiteY2" fmla="*/ 47626 h 763030"/>
                  <a:gd name="connsiteX3" fmla="*/ 403240 w 816555"/>
                  <a:gd name="connsiteY3" fmla="*/ 762556 h 763030"/>
                  <a:gd name="connsiteX4" fmla="*/ 198452 w 816555"/>
                  <a:gd name="connsiteY4" fmla="*/ 2 h 763030"/>
                  <a:gd name="connsiteX0" fmla="*/ 198452 w 880613"/>
                  <a:gd name="connsiteY0" fmla="*/ 2 h 763039"/>
                  <a:gd name="connsiteX1" fmla="*/ 404637 w 880613"/>
                  <a:gd name="connsiteY1" fmla="*/ 51557 h 763039"/>
                  <a:gd name="connsiteX2" fmla="*/ 797539 w 880613"/>
                  <a:gd name="connsiteY2" fmla="*/ 47626 h 763039"/>
                  <a:gd name="connsiteX3" fmla="*/ 403240 w 880613"/>
                  <a:gd name="connsiteY3" fmla="*/ 762556 h 763039"/>
                  <a:gd name="connsiteX4" fmla="*/ 198452 w 880613"/>
                  <a:gd name="connsiteY4" fmla="*/ 2 h 763039"/>
                  <a:gd name="connsiteX0" fmla="*/ 198452 w 907332"/>
                  <a:gd name="connsiteY0" fmla="*/ 2 h 763059"/>
                  <a:gd name="connsiteX1" fmla="*/ 404637 w 907332"/>
                  <a:gd name="connsiteY1" fmla="*/ 51557 h 763059"/>
                  <a:gd name="connsiteX2" fmla="*/ 797539 w 907332"/>
                  <a:gd name="connsiteY2" fmla="*/ 47626 h 763059"/>
                  <a:gd name="connsiteX3" fmla="*/ 403240 w 907332"/>
                  <a:gd name="connsiteY3" fmla="*/ 762556 h 763059"/>
                  <a:gd name="connsiteX4" fmla="*/ 198452 w 907332"/>
                  <a:gd name="connsiteY4" fmla="*/ 2 h 76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332" h="763059">
                    <a:moveTo>
                      <a:pt x="198452" y="2"/>
                    </a:moveTo>
                    <a:cubicBezTo>
                      <a:pt x="276705" y="-275"/>
                      <a:pt x="354959" y="23259"/>
                      <a:pt x="404637" y="51557"/>
                    </a:cubicBezTo>
                    <a:cubicBezTo>
                      <a:pt x="507029" y="69297"/>
                      <a:pt x="690385" y="-17739"/>
                      <a:pt x="797539" y="47626"/>
                    </a:cubicBezTo>
                    <a:cubicBezTo>
                      <a:pt x="1001854" y="202223"/>
                      <a:pt x="948279" y="782525"/>
                      <a:pt x="403240" y="762556"/>
                    </a:cubicBezTo>
                    <a:cubicBezTo>
                      <a:pt x="-160323" y="622671"/>
                      <a:pt x="-38085" y="11299"/>
                      <a:pt x="198452" y="2"/>
                    </a:cubicBezTo>
                    <a:close/>
                  </a:path>
                </a:pathLst>
              </a:custGeom>
              <a:solidFill>
                <a:srgbClr val="F1969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6041D0F-E22A-D133-74B0-76C4A09537B6}"/>
                  </a:ext>
                </a:extLst>
              </p:cNvPr>
              <p:cNvSpPr/>
              <p:nvPr/>
            </p:nvSpPr>
            <p:spPr>
              <a:xfrm>
                <a:off x="2131085" y="3083174"/>
                <a:ext cx="180633" cy="306864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1BC6FD24-8C13-1BE9-996D-55F6C7983F2F}"/>
                  </a:ext>
                </a:extLst>
              </p:cNvPr>
              <p:cNvSpPr/>
              <p:nvPr/>
            </p:nvSpPr>
            <p:spPr>
              <a:xfrm>
                <a:off x="1753036" y="3066549"/>
                <a:ext cx="180633" cy="244079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169">
                <a:extLst>
                  <a:ext uri="{FF2B5EF4-FFF2-40B4-BE49-F238E27FC236}">
                    <a16:creationId xmlns:a16="http://schemas.microsoft.com/office/drawing/2014/main" id="{6C45CDE5-581B-6363-E84A-812C90320281}"/>
                  </a:ext>
                </a:extLst>
              </p:cNvPr>
              <p:cNvSpPr/>
              <p:nvPr/>
            </p:nvSpPr>
            <p:spPr>
              <a:xfrm rot="870722">
                <a:off x="2972905" y="3542443"/>
                <a:ext cx="1117833" cy="819442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833" h="819442">
                    <a:moveTo>
                      <a:pt x="26144" y="819442"/>
                    </a:moveTo>
                    <a:cubicBezTo>
                      <a:pt x="-67121" y="776348"/>
                      <a:pt x="110929" y="161673"/>
                      <a:pt x="218580" y="22918"/>
                    </a:cubicBezTo>
                    <a:cubicBezTo>
                      <a:pt x="320972" y="40658"/>
                      <a:pt x="843992" y="-39188"/>
                      <a:pt x="951146" y="26177"/>
                    </a:cubicBezTo>
                    <a:cubicBezTo>
                      <a:pt x="1078145" y="42238"/>
                      <a:pt x="1062271" y="201172"/>
                      <a:pt x="1117833" y="288670"/>
                    </a:cubicBezTo>
                    <a:cubicBezTo>
                      <a:pt x="1007038" y="777620"/>
                      <a:pt x="84552" y="806743"/>
                      <a:pt x="26144" y="81944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169">
                <a:extLst>
                  <a:ext uri="{FF2B5EF4-FFF2-40B4-BE49-F238E27FC236}">
                    <a16:creationId xmlns:a16="http://schemas.microsoft.com/office/drawing/2014/main" id="{0653EF75-B72A-55CF-A3C6-74B6164E6D3E}"/>
                  </a:ext>
                </a:extLst>
              </p:cNvPr>
              <p:cNvSpPr/>
              <p:nvPr/>
            </p:nvSpPr>
            <p:spPr>
              <a:xfrm rot="870722">
                <a:off x="3797526" y="1883433"/>
                <a:ext cx="639947" cy="442814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96">
                <a:extLst>
                  <a:ext uri="{FF2B5EF4-FFF2-40B4-BE49-F238E27FC236}">
                    <a16:creationId xmlns:a16="http://schemas.microsoft.com/office/drawing/2014/main" id="{DC050D31-F96F-3390-FE93-71E95DB912EB}"/>
                  </a:ext>
                </a:extLst>
              </p:cNvPr>
              <p:cNvSpPr/>
              <p:nvPr/>
            </p:nvSpPr>
            <p:spPr>
              <a:xfrm>
                <a:off x="1664107" y="1242161"/>
                <a:ext cx="1557962" cy="1208939"/>
              </a:xfrm>
              <a:custGeom>
                <a:avLst/>
                <a:gdLst>
                  <a:gd name="connsiteX0" fmla="*/ 0 w 599011"/>
                  <a:gd name="connsiteY0" fmla="*/ 0 h 290683"/>
                  <a:gd name="connsiteX1" fmla="*/ 599011 w 599011"/>
                  <a:gd name="connsiteY1" fmla="*/ 0 h 290683"/>
                  <a:gd name="connsiteX2" fmla="*/ 599011 w 599011"/>
                  <a:gd name="connsiteY2" fmla="*/ 290683 h 290683"/>
                  <a:gd name="connsiteX3" fmla="*/ 0 w 599011"/>
                  <a:gd name="connsiteY3" fmla="*/ 290683 h 290683"/>
                  <a:gd name="connsiteX4" fmla="*/ 0 w 599011"/>
                  <a:gd name="connsiteY4" fmla="*/ 0 h 290683"/>
                  <a:gd name="connsiteX0" fmla="*/ 0 w 1234011"/>
                  <a:gd name="connsiteY0" fmla="*/ 0 h 455783"/>
                  <a:gd name="connsiteX1" fmla="*/ 1234011 w 1234011"/>
                  <a:gd name="connsiteY1" fmla="*/ 165100 h 455783"/>
                  <a:gd name="connsiteX2" fmla="*/ 1234011 w 1234011"/>
                  <a:gd name="connsiteY2" fmla="*/ 455783 h 455783"/>
                  <a:gd name="connsiteX3" fmla="*/ 635000 w 1234011"/>
                  <a:gd name="connsiteY3" fmla="*/ 455783 h 455783"/>
                  <a:gd name="connsiteX4" fmla="*/ 0 w 1234011"/>
                  <a:gd name="connsiteY4" fmla="*/ 0 h 455783"/>
                  <a:gd name="connsiteX0" fmla="*/ 260858 w 1494869"/>
                  <a:gd name="connsiteY0" fmla="*/ 0 h 455783"/>
                  <a:gd name="connsiteX1" fmla="*/ 1494869 w 1494869"/>
                  <a:gd name="connsiteY1" fmla="*/ 165100 h 455783"/>
                  <a:gd name="connsiteX2" fmla="*/ 1494869 w 1494869"/>
                  <a:gd name="connsiteY2" fmla="*/ 455783 h 455783"/>
                  <a:gd name="connsiteX3" fmla="*/ 895858 w 1494869"/>
                  <a:gd name="connsiteY3" fmla="*/ 455783 h 455783"/>
                  <a:gd name="connsiteX4" fmla="*/ 0 w 1494869"/>
                  <a:gd name="connsiteY4" fmla="*/ 385877 h 455783"/>
                  <a:gd name="connsiteX5" fmla="*/ 260858 w 1494869"/>
                  <a:gd name="connsiteY5" fmla="*/ 0 h 455783"/>
                  <a:gd name="connsiteX0" fmla="*/ 305063 w 1539074"/>
                  <a:gd name="connsiteY0" fmla="*/ 0 h 716434"/>
                  <a:gd name="connsiteX1" fmla="*/ 1539074 w 1539074"/>
                  <a:gd name="connsiteY1" fmla="*/ 165100 h 716434"/>
                  <a:gd name="connsiteX2" fmla="*/ 1539074 w 1539074"/>
                  <a:gd name="connsiteY2" fmla="*/ 455783 h 716434"/>
                  <a:gd name="connsiteX3" fmla="*/ 940063 w 1539074"/>
                  <a:gd name="connsiteY3" fmla="*/ 455783 h 716434"/>
                  <a:gd name="connsiteX4" fmla="*/ 56905 w 1539074"/>
                  <a:gd name="connsiteY4" fmla="*/ 716077 h 716434"/>
                  <a:gd name="connsiteX5" fmla="*/ 44205 w 1539074"/>
                  <a:gd name="connsiteY5" fmla="*/ 385877 h 716434"/>
                  <a:gd name="connsiteX6" fmla="*/ 305063 w 1539074"/>
                  <a:gd name="connsiteY6" fmla="*/ 0 h 716434"/>
                  <a:gd name="connsiteX0" fmla="*/ 305063 w 1539074"/>
                  <a:gd name="connsiteY0" fmla="*/ 478712 h 1195146"/>
                  <a:gd name="connsiteX1" fmla="*/ 1539074 w 1539074"/>
                  <a:gd name="connsiteY1" fmla="*/ 643812 h 1195146"/>
                  <a:gd name="connsiteX2" fmla="*/ 1539074 w 1539074"/>
                  <a:gd name="connsiteY2" fmla="*/ 934495 h 1195146"/>
                  <a:gd name="connsiteX3" fmla="*/ 940063 w 1539074"/>
                  <a:gd name="connsiteY3" fmla="*/ 934495 h 1195146"/>
                  <a:gd name="connsiteX4" fmla="*/ 56905 w 1539074"/>
                  <a:gd name="connsiteY4" fmla="*/ 1194789 h 1195146"/>
                  <a:gd name="connsiteX5" fmla="*/ 44205 w 1539074"/>
                  <a:gd name="connsiteY5" fmla="*/ 864589 h 1195146"/>
                  <a:gd name="connsiteX6" fmla="*/ 305063 w 1539074"/>
                  <a:gd name="connsiteY6" fmla="*/ 478712 h 1195146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56793 w 1557962"/>
                  <a:gd name="connsiteY6" fmla="*/ 2993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3863"/>
                  <a:gd name="connsiteX1" fmla="*/ 1557962 w 1557962"/>
                  <a:gd name="connsiteY1" fmla="*/ 662775 h 1213863"/>
                  <a:gd name="connsiteX2" fmla="*/ 1557962 w 1557962"/>
                  <a:gd name="connsiteY2" fmla="*/ 953458 h 1213863"/>
                  <a:gd name="connsiteX3" fmla="*/ 897991 w 1557962"/>
                  <a:gd name="connsiteY3" fmla="*/ 328618 h 1213863"/>
                  <a:gd name="connsiteX4" fmla="*/ 75793 w 1557962"/>
                  <a:gd name="connsiteY4" fmla="*/ 1213752 h 1213863"/>
                  <a:gd name="connsiteX5" fmla="*/ 63093 w 1557962"/>
                  <a:gd name="connsiteY5" fmla="*/ 883552 h 1213863"/>
                  <a:gd name="connsiteX6" fmla="*/ 469493 w 1557962"/>
                  <a:gd name="connsiteY6" fmla="*/ 248552 h 1213863"/>
                  <a:gd name="connsiteX7" fmla="*/ 323951 w 1557962"/>
                  <a:gd name="connsiteY7" fmla="*/ 497675 h 1213863"/>
                  <a:gd name="connsiteX0" fmla="*/ 323951 w 1557962"/>
                  <a:gd name="connsiteY0" fmla="*/ 497675 h 1214043"/>
                  <a:gd name="connsiteX1" fmla="*/ 1557962 w 1557962"/>
                  <a:gd name="connsiteY1" fmla="*/ 662775 h 1214043"/>
                  <a:gd name="connsiteX2" fmla="*/ 1557962 w 1557962"/>
                  <a:gd name="connsiteY2" fmla="*/ 953458 h 1214043"/>
                  <a:gd name="connsiteX3" fmla="*/ 897991 w 1557962"/>
                  <a:gd name="connsiteY3" fmla="*/ 328618 h 1214043"/>
                  <a:gd name="connsiteX4" fmla="*/ 75793 w 1557962"/>
                  <a:gd name="connsiteY4" fmla="*/ 1213752 h 1214043"/>
                  <a:gd name="connsiteX5" fmla="*/ 63093 w 1557962"/>
                  <a:gd name="connsiteY5" fmla="*/ 883552 h 1214043"/>
                  <a:gd name="connsiteX6" fmla="*/ 469493 w 1557962"/>
                  <a:gd name="connsiteY6" fmla="*/ 248552 h 1214043"/>
                  <a:gd name="connsiteX7" fmla="*/ 323951 w 1557962"/>
                  <a:gd name="connsiteY7" fmla="*/ 497675 h 1214043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0759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36168 w 1557962"/>
                  <a:gd name="connsiteY6" fmla="*/ 27712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2862 h 1208939"/>
                  <a:gd name="connsiteX1" fmla="*/ 1557962 w 1557962"/>
                  <a:gd name="connsiteY1" fmla="*/ 657962 h 1208939"/>
                  <a:gd name="connsiteX2" fmla="*/ 1557962 w 1557962"/>
                  <a:gd name="connsiteY2" fmla="*/ 948645 h 1208939"/>
                  <a:gd name="connsiteX3" fmla="*/ 897991 w 1557962"/>
                  <a:gd name="connsiteY3" fmla="*/ 323805 h 1208939"/>
                  <a:gd name="connsiteX4" fmla="*/ 75793 w 1557962"/>
                  <a:gd name="connsiteY4" fmla="*/ 1208939 h 1208939"/>
                  <a:gd name="connsiteX5" fmla="*/ 63093 w 1557962"/>
                  <a:gd name="connsiteY5" fmla="*/ 878739 h 1208939"/>
                  <a:gd name="connsiteX6" fmla="*/ 526643 w 1557962"/>
                  <a:gd name="connsiteY6" fmla="*/ 253264 h 1208939"/>
                  <a:gd name="connsiteX7" fmla="*/ 323951 w 1557962"/>
                  <a:gd name="connsiteY7" fmla="*/ 492862 h 1208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57962" h="1208939">
                    <a:moveTo>
                      <a:pt x="323951" y="492862"/>
                    </a:moveTo>
                    <a:cubicBezTo>
                      <a:pt x="490812" y="490745"/>
                      <a:pt x="727525" y="-717871"/>
                      <a:pt x="1557962" y="657962"/>
                    </a:cubicBezTo>
                    <a:lnTo>
                      <a:pt x="1557962" y="948645"/>
                    </a:lnTo>
                    <a:lnTo>
                      <a:pt x="897991" y="323805"/>
                    </a:lnTo>
                    <a:cubicBezTo>
                      <a:pt x="762300" y="1004304"/>
                      <a:pt x="232723" y="1129150"/>
                      <a:pt x="75793" y="1208939"/>
                    </a:cubicBezTo>
                    <a:cubicBezTo>
                      <a:pt x="-73517" y="1197288"/>
                      <a:pt x="39810" y="1014206"/>
                      <a:pt x="63093" y="878739"/>
                    </a:cubicBezTo>
                    <a:cubicBezTo>
                      <a:pt x="86376" y="743272"/>
                      <a:pt x="-27373" y="332817"/>
                      <a:pt x="526643" y="253264"/>
                    </a:cubicBezTo>
                    <a:cubicBezTo>
                      <a:pt x="570119" y="188951"/>
                      <a:pt x="393577" y="450177"/>
                      <a:pt x="323951" y="49286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169">
                <a:extLst>
                  <a:ext uri="{FF2B5EF4-FFF2-40B4-BE49-F238E27FC236}">
                    <a16:creationId xmlns:a16="http://schemas.microsoft.com/office/drawing/2014/main" id="{05A7CC1C-ADD6-7BED-A7F0-C25A8F17B086}"/>
                  </a:ext>
                </a:extLst>
              </p:cNvPr>
              <p:cNvSpPr/>
              <p:nvPr/>
            </p:nvSpPr>
            <p:spPr>
              <a:xfrm rot="18633300">
                <a:off x="2860571" y="1621439"/>
                <a:ext cx="425542" cy="68319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  <a:gd name="connsiteX0" fmla="*/ 14553 w 1218818"/>
                  <a:gd name="connsiteY0" fmla="*/ 1101114 h 1382374"/>
                  <a:gd name="connsiteX1" fmla="*/ 410306 w 1218818"/>
                  <a:gd name="connsiteY1" fmla="*/ 0 h 1382374"/>
                  <a:gd name="connsiteX2" fmla="*/ 881942 w 1218818"/>
                  <a:gd name="connsiteY2" fmla="*/ 643775 h 1382374"/>
                  <a:gd name="connsiteX3" fmla="*/ 1218818 w 1218818"/>
                  <a:gd name="connsiteY3" fmla="*/ 1187824 h 1382374"/>
                  <a:gd name="connsiteX4" fmla="*/ 14553 w 1218818"/>
                  <a:gd name="connsiteY4" fmla="*/ 1101114 h 1382374"/>
                  <a:gd name="connsiteX0" fmla="*/ 15287 w 1219552"/>
                  <a:gd name="connsiteY0" fmla="*/ 1024759 h 1306019"/>
                  <a:gd name="connsiteX1" fmla="*/ 389233 w 1219552"/>
                  <a:gd name="connsiteY1" fmla="*/ -1 h 1306019"/>
                  <a:gd name="connsiteX2" fmla="*/ 882676 w 1219552"/>
                  <a:gd name="connsiteY2" fmla="*/ 567420 h 1306019"/>
                  <a:gd name="connsiteX3" fmla="*/ 1219552 w 1219552"/>
                  <a:gd name="connsiteY3" fmla="*/ 1111469 h 1306019"/>
                  <a:gd name="connsiteX4" fmla="*/ 15287 w 1219552"/>
                  <a:gd name="connsiteY4" fmla="*/ 1024759 h 1306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552" h="1306019">
                    <a:moveTo>
                      <a:pt x="15287" y="1024759"/>
                    </a:moveTo>
                    <a:cubicBezTo>
                      <a:pt x="-77978" y="981665"/>
                      <a:pt x="281582" y="138754"/>
                      <a:pt x="389233" y="-1"/>
                    </a:cubicBezTo>
                    <a:cubicBezTo>
                      <a:pt x="491625" y="17739"/>
                      <a:pt x="775522" y="502055"/>
                      <a:pt x="882676" y="567420"/>
                    </a:cubicBezTo>
                    <a:cubicBezTo>
                      <a:pt x="1009675" y="583481"/>
                      <a:pt x="1163990" y="1023971"/>
                      <a:pt x="1219552" y="1111469"/>
                    </a:cubicBezTo>
                    <a:cubicBezTo>
                      <a:pt x="1108757" y="1600419"/>
                      <a:pt x="73695" y="1012060"/>
                      <a:pt x="15287" y="102475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CCF9297-E199-2999-C170-869025FD27F2}"/>
              </a:ext>
            </a:extLst>
          </p:cNvPr>
          <p:cNvGrpSpPr/>
          <p:nvPr/>
        </p:nvGrpSpPr>
        <p:grpSpPr>
          <a:xfrm>
            <a:off x="4566274" y="3383194"/>
            <a:ext cx="3258761" cy="3135735"/>
            <a:chOff x="7272111" y="586609"/>
            <a:chExt cx="4165599" cy="4008337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D9601D13-09CD-EBF6-B957-B8938DD6B427}"/>
                </a:ext>
              </a:extLst>
            </p:cNvPr>
            <p:cNvGrpSpPr/>
            <p:nvPr/>
          </p:nvGrpSpPr>
          <p:grpSpPr>
            <a:xfrm rot="15735530">
              <a:off x="8710060" y="665798"/>
              <a:ext cx="985053" cy="826676"/>
              <a:chOff x="7074950" y="1719429"/>
              <a:chExt cx="985053" cy="826676"/>
            </a:xfrm>
          </p:grpSpPr>
          <p:sp>
            <p:nvSpPr>
              <p:cNvPr id="133" name="Rectangle 195">
                <a:extLst>
                  <a:ext uri="{FF2B5EF4-FFF2-40B4-BE49-F238E27FC236}">
                    <a16:creationId xmlns:a16="http://schemas.microsoft.com/office/drawing/2014/main" id="{09233715-18E2-5F90-10F3-270767AE90DE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97">
                <a:extLst>
                  <a:ext uri="{FF2B5EF4-FFF2-40B4-BE49-F238E27FC236}">
                    <a16:creationId xmlns:a16="http://schemas.microsoft.com/office/drawing/2014/main" id="{421DA334-6871-C654-166C-DFE168086BE6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024CA7EF-EB61-637D-225E-B82507058B97}"/>
                </a:ext>
              </a:extLst>
            </p:cNvPr>
            <p:cNvGrpSpPr/>
            <p:nvPr/>
          </p:nvGrpSpPr>
          <p:grpSpPr>
            <a:xfrm>
              <a:off x="7272111" y="867630"/>
              <a:ext cx="4165599" cy="3727316"/>
              <a:chOff x="2728686" y="1524855"/>
              <a:chExt cx="4165599" cy="3727316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ABF6502-9D9E-E306-43EC-5923A79884BA}"/>
                  </a:ext>
                </a:extLst>
              </p:cNvPr>
              <p:cNvGrpSpPr/>
              <p:nvPr/>
            </p:nvGrpSpPr>
            <p:grpSpPr>
              <a:xfrm>
                <a:off x="3630706" y="4042978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31" name="Oval 3">
                  <a:extLst>
                    <a:ext uri="{FF2B5EF4-FFF2-40B4-BE49-F238E27FC236}">
                      <a16:creationId xmlns:a16="http://schemas.microsoft.com/office/drawing/2014/main" id="{781AFD71-861F-9AEF-DC8C-E3800C781207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1C5F794F-8F92-98BA-C549-9C502232692C}"/>
                    </a:ext>
                  </a:extLst>
                </p:cNvPr>
                <p:cNvSpPr/>
                <p:nvPr/>
              </p:nvSpPr>
              <p:spPr>
                <a:xfrm>
                  <a:off x="3448708" y="501603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053FCBBD-4F3F-6456-A8D6-D6D945C278A0}"/>
                  </a:ext>
                </a:extLst>
              </p:cNvPr>
              <p:cNvGrpSpPr/>
              <p:nvPr/>
            </p:nvGrpSpPr>
            <p:grpSpPr>
              <a:xfrm>
                <a:off x="4693763" y="4056836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29" name="Oval 3">
                  <a:extLst>
                    <a:ext uri="{FF2B5EF4-FFF2-40B4-BE49-F238E27FC236}">
                      <a16:creationId xmlns:a16="http://schemas.microsoft.com/office/drawing/2014/main" id="{84E77679-A27B-E6A5-EC97-4ADB7B327B64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01E27E93-DF89-E2D7-0758-95DE7A11EB1E}"/>
                    </a:ext>
                  </a:extLst>
                </p:cNvPr>
                <p:cNvSpPr/>
                <p:nvPr/>
              </p:nvSpPr>
              <p:spPr>
                <a:xfrm>
                  <a:off x="3442314" y="501499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0" name="Rectangle: Rounded Corners 2">
                <a:extLst>
                  <a:ext uri="{FF2B5EF4-FFF2-40B4-BE49-F238E27FC236}">
                    <a16:creationId xmlns:a16="http://schemas.microsoft.com/office/drawing/2014/main" id="{7C532526-7362-7E24-D4EE-DEA18D5B22B5}"/>
                  </a:ext>
                </a:extLst>
              </p:cNvPr>
              <p:cNvSpPr/>
              <p:nvPr/>
            </p:nvSpPr>
            <p:spPr>
              <a:xfrm>
                <a:off x="2728686" y="2525487"/>
                <a:ext cx="4165599" cy="2458197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3C929EC9-B448-C8E4-E11D-4F349F787277}"/>
                  </a:ext>
                </a:extLst>
              </p:cNvPr>
              <p:cNvGrpSpPr/>
              <p:nvPr/>
            </p:nvGrpSpPr>
            <p:grpSpPr>
              <a:xfrm>
                <a:off x="3208940" y="4235302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27" name="Oval 3">
                  <a:extLst>
                    <a:ext uri="{FF2B5EF4-FFF2-40B4-BE49-F238E27FC236}">
                      <a16:creationId xmlns:a16="http://schemas.microsoft.com/office/drawing/2014/main" id="{10CD7592-3515-FC42-17E3-F87CBC7FD017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A2AB7914-C80B-3B3F-AEF7-22F9BD37DB01}"/>
                    </a:ext>
                  </a:extLst>
                </p:cNvPr>
                <p:cNvSpPr/>
                <p:nvPr/>
              </p:nvSpPr>
              <p:spPr>
                <a:xfrm>
                  <a:off x="3442680" y="5015015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97DB700C-8515-B5D3-969B-4FF6E018F41E}"/>
                  </a:ext>
                </a:extLst>
              </p:cNvPr>
              <p:cNvSpPr/>
              <p:nvPr/>
            </p:nvSpPr>
            <p:spPr>
              <a:xfrm>
                <a:off x="2913514" y="199300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07C050FC-FFEA-CA06-C83B-CEAF196BBD07}"/>
                  </a:ext>
                </a:extLst>
              </p:cNvPr>
              <p:cNvGrpSpPr/>
              <p:nvPr/>
            </p:nvGrpSpPr>
            <p:grpSpPr>
              <a:xfrm flipH="1">
                <a:off x="5229990" y="4235303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125" name="Oval 3">
                  <a:extLst>
                    <a:ext uri="{FF2B5EF4-FFF2-40B4-BE49-F238E27FC236}">
                      <a16:creationId xmlns:a16="http://schemas.microsoft.com/office/drawing/2014/main" id="{0D3417C4-7307-F663-2DC3-C4BF35F8036A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9E15E49B-B684-88CF-75FF-D46B7A545413}"/>
                    </a:ext>
                  </a:extLst>
                </p:cNvPr>
                <p:cNvSpPr/>
                <p:nvPr/>
              </p:nvSpPr>
              <p:spPr>
                <a:xfrm>
                  <a:off x="3444092" y="501501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0FC89D45-B7B4-1AB3-2C53-2E9F20EF4423}"/>
                  </a:ext>
                </a:extLst>
              </p:cNvPr>
              <p:cNvSpPr/>
              <p:nvPr/>
            </p:nvSpPr>
            <p:spPr>
              <a:xfrm>
                <a:off x="5757317" y="202817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E8474566-077D-0CAE-DD02-C6FCC7C2528F}"/>
                  </a:ext>
                </a:extLst>
              </p:cNvPr>
              <p:cNvSpPr/>
              <p:nvPr/>
            </p:nvSpPr>
            <p:spPr>
              <a:xfrm>
                <a:off x="5101258" y="4099751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7C647BD-BF9A-D23E-9AB3-966567BB3254}"/>
                  </a:ext>
                </a:extLst>
              </p:cNvPr>
              <p:cNvSpPr/>
              <p:nvPr/>
            </p:nvSpPr>
            <p:spPr>
              <a:xfrm flipH="1">
                <a:off x="3093786" y="4086920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: Rounded Corners 10">
                <a:extLst>
                  <a:ext uri="{FF2B5EF4-FFF2-40B4-BE49-F238E27FC236}">
                    <a16:creationId xmlns:a16="http://schemas.microsoft.com/office/drawing/2014/main" id="{AD3F628A-8712-0331-D206-8FC905624960}"/>
                  </a:ext>
                </a:extLst>
              </p:cNvPr>
              <p:cNvSpPr/>
              <p:nvPr/>
            </p:nvSpPr>
            <p:spPr>
              <a:xfrm>
                <a:off x="3021341" y="1524855"/>
                <a:ext cx="3530932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0E95D840-6695-0F53-3FAD-E200D92F07B8}"/>
                  </a:ext>
                </a:extLst>
              </p:cNvPr>
              <p:cNvGrpSpPr/>
              <p:nvPr/>
            </p:nvGrpSpPr>
            <p:grpSpPr>
              <a:xfrm>
                <a:off x="4436246" y="3293566"/>
                <a:ext cx="848244" cy="756342"/>
                <a:chOff x="4436246" y="3293566"/>
                <a:chExt cx="848244" cy="756342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130C266D-EF45-984D-59F6-34BB2E57A68C}"/>
                    </a:ext>
                  </a:extLst>
                </p:cNvPr>
                <p:cNvSpPr/>
                <p:nvPr/>
              </p:nvSpPr>
              <p:spPr>
                <a:xfrm>
                  <a:off x="4552227" y="3698860"/>
                  <a:ext cx="561079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6E0F2DC8-232A-86AF-9F74-351024726139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4E8FB5EB-4767-3B13-975A-91FB18BD7B5F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D46DF001-BF19-C57C-A13F-55188E462796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5629F18-3571-69C7-624A-04C75094D96D}"/>
                  </a:ext>
                </a:extLst>
              </p:cNvPr>
              <p:cNvGrpSpPr/>
              <p:nvPr/>
            </p:nvGrpSpPr>
            <p:grpSpPr>
              <a:xfrm>
                <a:off x="3584161" y="2827021"/>
                <a:ext cx="735766" cy="735766"/>
                <a:chOff x="3584161" y="2827021"/>
                <a:chExt cx="735766" cy="735766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E6DAB371-77D2-856C-C963-DB29698C6104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0B2FBCFC-85C8-EB82-8718-764C814FD7BC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Oval 119">
                  <a:extLst>
                    <a:ext uri="{FF2B5EF4-FFF2-40B4-BE49-F238E27FC236}">
                      <a16:creationId xmlns:a16="http://schemas.microsoft.com/office/drawing/2014/main" id="{FA91675B-96AB-D232-7847-409949E7B264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2122F3C7-0030-2923-159E-9E864BD337C7}"/>
                  </a:ext>
                </a:extLst>
              </p:cNvPr>
              <p:cNvGrpSpPr/>
              <p:nvPr/>
            </p:nvGrpSpPr>
            <p:grpSpPr>
              <a:xfrm>
                <a:off x="3022501" y="2244812"/>
                <a:ext cx="3529773" cy="1307124"/>
                <a:chOff x="1248002" y="2255663"/>
                <a:chExt cx="3529773" cy="1307124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776AE75E-34E1-E9B8-7E3D-E3B551F7DF69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21817845-194F-8706-7FD6-CDFD1DB92994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982FFB9C-1AE9-28A5-5623-ACC5F9E5E2F7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28546B2E-3C71-FB09-D3EF-5BCD4318CB23}"/>
                    </a:ext>
                  </a:extLst>
                </p:cNvPr>
                <p:cNvSpPr/>
                <p:nvPr/>
              </p:nvSpPr>
              <p:spPr>
                <a:xfrm>
                  <a:off x="4388877" y="2255663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3F0B20D2-232E-9E70-0635-33EC5EFD81D2}"/>
                    </a:ext>
                  </a:extLst>
                </p:cNvPr>
                <p:cNvSpPr/>
                <p:nvPr/>
              </p:nvSpPr>
              <p:spPr>
                <a:xfrm>
                  <a:off x="1248002" y="2446318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1" name="Oval 11">
                <a:extLst>
                  <a:ext uri="{FF2B5EF4-FFF2-40B4-BE49-F238E27FC236}">
                    <a16:creationId xmlns:a16="http://schemas.microsoft.com/office/drawing/2014/main" id="{1CA225D9-B4B2-BCC2-B38A-047F2F9073D3}"/>
                  </a:ext>
                </a:extLst>
              </p:cNvPr>
              <p:cNvSpPr/>
              <p:nvPr/>
            </p:nvSpPr>
            <p:spPr>
              <a:xfrm rot="1704286" flipH="1">
                <a:off x="4883097" y="1649297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">
                <a:extLst>
                  <a:ext uri="{FF2B5EF4-FFF2-40B4-BE49-F238E27FC236}">
                    <a16:creationId xmlns:a16="http://schemas.microsoft.com/office/drawing/2014/main" id="{C6A36A0C-CDEA-56C9-186B-652FA7DE1909}"/>
                  </a:ext>
                </a:extLst>
              </p:cNvPr>
              <p:cNvSpPr/>
              <p:nvPr/>
            </p:nvSpPr>
            <p:spPr>
              <a:xfrm rot="19895714">
                <a:off x="2999622" y="1716273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F25F3B61-0DB3-8329-3C91-E7040FCF16E0}"/>
              </a:ext>
            </a:extLst>
          </p:cNvPr>
          <p:cNvGrpSpPr/>
          <p:nvPr/>
        </p:nvGrpSpPr>
        <p:grpSpPr>
          <a:xfrm>
            <a:off x="110975" y="228218"/>
            <a:ext cx="5376085" cy="5527700"/>
            <a:chOff x="4679451" y="101684"/>
            <a:chExt cx="5736666" cy="5898450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B03ED043-2DEC-6492-437E-3FED83E9D70F}"/>
                </a:ext>
              </a:extLst>
            </p:cNvPr>
            <p:cNvGrpSpPr/>
            <p:nvPr/>
          </p:nvGrpSpPr>
          <p:grpSpPr>
            <a:xfrm>
              <a:off x="7022214" y="3462993"/>
              <a:ext cx="1343795" cy="1933904"/>
              <a:chOff x="10221338" y="4333498"/>
              <a:chExt cx="745198" cy="1072441"/>
            </a:xfrm>
          </p:grpSpPr>
          <p:sp>
            <p:nvSpPr>
              <p:cNvPr id="171" name="Rectangle: Rounded Corners 19">
                <a:extLst>
                  <a:ext uri="{FF2B5EF4-FFF2-40B4-BE49-F238E27FC236}">
                    <a16:creationId xmlns:a16="http://schemas.microsoft.com/office/drawing/2014/main" id="{80E7D779-49D7-CB45-038C-979169DE2DD8}"/>
                  </a:ext>
                </a:extLst>
              </p:cNvPr>
              <p:cNvSpPr/>
              <p:nvPr/>
            </p:nvSpPr>
            <p:spPr>
              <a:xfrm>
                <a:off x="10267359" y="4450376"/>
                <a:ext cx="585272" cy="947945"/>
              </a:xfrm>
              <a:custGeom>
                <a:avLst/>
                <a:gdLst>
                  <a:gd name="connsiteX0" fmla="*/ 0 w 281957"/>
                  <a:gd name="connsiteY0" fmla="*/ 113668 h 681037"/>
                  <a:gd name="connsiteX1" fmla="*/ 113668 w 281957"/>
                  <a:gd name="connsiteY1" fmla="*/ 0 h 681037"/>
                  <a:gd name="connsiteX2" fmla="*/ 168289 w 281957"/>
                  <a:gd name="connsiteY2" fmla="*/ 0 h 681037"/>
                  <a:gd name="connsiteX3" fmla="*/ 281957 w 281957"/>
                  <a:gd name="connsiteY3" fmla="*/ 113668 h 681037"/>
                  <a:gd name="connsiteX4" fmla="*/ 281957 w 281957"/>
                  <a:gd name="connsiteY4" fmla="*/ 567369 h 681037"/>
                  <a:gd name="connsiteX5" fmla="*/ 168289 w 281957"/>
                  <a:gd name="connsiteY5" fmla="*/ 681037 h 681037"/>
                  <a:gd name="connsiteX6" fmla="*/ 113668 w 281957"/>
                  <a:gd name="connsiteY6" fmla="*/ 681037 h 681037"/>
                  <a:gd name="connsiteX7" fmla="*/ 0 w 281957"/>
                  <a:gd name="connsiteY7" fmla="*/ 567369 h 681037"/>
                  <a:gd name="connsiteX8" fmla="*/ 0 w 281957"/>
                  <a:gd name="connsiteY8" fmla="*/ 113668 h 681037"/>
                  <a:gd name="connsiteX0" fmla="*/ 33866 w 315823"/>
                  <a:gd name="connsiteY0" fmla="*/ 113668 h 681037"/>
                  <a:gd name="connsiteX1" fmla="*/ 147534 w 315823"/>
                  <a:gd name="connsiteY1" fmla="*/ 0 h 681037"/>
                  <a:gd name="connsiteX2" fmla="*/ 202155 w 315823"/>
                  <a:gd name="connsiteY2" fmla="*/ 0 h 681037"/>
                  <a:gd name="connsiteX3" fmla="*/ 315823 w 315823"/>
                  <a:gd name="connsiteY3" fmla="*/ 113668 h 681037"/>
                  <a:gd name="connsiteX4" fmla="*/ 315823 w 315823"/>
                  <a:gd name="connsiteY4" fmla="*/ 567369 h 681037"/>
                  <a:gd name="connsiteX5" fmla="*/ 202155 w 315823"/>
                  <a:gd name="connsiteY5" fmla="*/ 681037 h 681037"/>
                  <a:gd name="connsiteX6" fmla="*/ 147534 w 315823"/>
                  <a:gd name="connsiteY6" fmla="*/ 681037 h 681037"/>
                  <a:gd name="connsiteX7" fmla="*/ 33866 w 315823"/>
                  <a:gd name="connsiteY7" fmla="*/ 567369 h 681037"/>
                  <a:gd name="connsiteX8" fmla="*/ 33866 w 315823"/>
                  <a:gd name="connsiteY8" fmla="*/ 113668 h 681037"/>
                  <a:gd name="connsiteX0" fmla="*/ 33866 w 332756"/>
                  <a:gd name="connsiteY0" fmla="*/ 113668 h 681037"/>
                  <a:gd name="connsiteX1" fmla="*/ 147534 w 332756"/>
                  <a:gd name="connsiteY1" fmla="*/ 0 h 681037"/>
                  <a:gd name="connsiteX2" fmla="*/ 202155 w 332756"/>
                  <a:gd name="connsiteY2" fmla="*/ 0 h 681037"/>
                  <a:gd name="connsiteX3" fmla="*/ 315823 w 332756"/>
                  <a:gd name="connsiteY3" fmla="*/ 113668 h 681037"/>
                  <a:gd name="connsiteX4" fmla="*/ 315823 w 332756"/>
                  <a:gd name="connsiteY4" fmla="*/ 567369 h 681037"/>
                  <a:gd name="connsiteX5" fmla="*/ 202155 w 332756"/>
                  <a:gd name="connsiteY5" fmla="*/ 681037 h 681037"/>
                  <a:gd name="connsiteX6" fmla="*/ 147534 w 332756"/>
                  <a:gd name="connsiteY6" fmla="*/ 681037 h 681037"/>
                  <a:gd name="connsiteX7" fmla="*/ 33866 w 332756"/>
                  <a:gd name="connsiteY7" fmla="*/ 567369 h 681037"/>
                  <a:gd name="connsiteX8" fmla="*/ 33866 w 332756"/>
                  <a:gd name="connsiteY8" fmla="*/ 113668 h 681037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313937 w 444538"/>
                  <a:gd name="connsiteY2" fmla="*/ 184522 h 865559"/>
                  <a:gd name="connsiteX3" fmla="*/ 427605 w 444538"/>
                  <a:gd name="connsiteY3" fmla="*/ 298190 h 865559"/>
                  <a:gd name="connsiteX4" fmla="*/ 427605 w 444538"/>
                  <a:gd name="connsiteY4" fmla="*/ 751891 h 865559"/>
                  <a:gd name="connsiteX5" fmla="*/ 313937 w 444538"/>
                  <a:gd name="connsiteY5" fmla="*/ 865559 h 865559"/>
                  <a:gd name="connsiteX6" fmla="*/ 259316 w 444538"/>
                  <a:gd name="connsiteY6" fmla="*/ 865559 h 865559"/>
                  <a:gd name="connsiteX7" fmla="*/ 145648 w 444538"/>
                  <a:gd name="connsiteY7" fmla="*/ 751891 h 865559"/>
                  <a:gd name="connsiteX8" fmla="*/ 16987 w 444538"/>
                  <a:gd name="connsiteY8" fmla="*/ 10594 h 865559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427605 w 444538"/>
                  <a:gd name="connsiteY2" fmla="*/ 298190 h 865559"/>
                  <a:gd name="connsiteX3" fmla="*/ 427605 w 444538"/>
                  <a:gd name="connsiteY3" fmla="*/ 751891 h 865559"/>
                  <a:gd name="connsiteX4" fmla="*/ 313937 w 444538"/>
                  <a:gd name="connsiteY4" fmla="*/ 865559 h 865559"/>
                  <a:gd name="connsiteX5" fmla="*/ 259316 w 444538"/>
                  <a:gd name="connsiteY5" fmla="*/ 865559 h 865559"/>
                  <a:gd name="connsiteX6" fmla="*/ 145648 w 444538"/>
                  <a:gd name="connsiteY6" fmla="*/ 751891 h 865559"/>
                  <a:gd name="connsiteX7" fmla="*/ 16987 w 444538"/>
                  <a:gd name="connsiteY7" fmla="*/ 10594 h 865559"/>
                  <a:gd name="connsiteX0" fmla="*/ 16987 w 444538"/>
                  <a:gd name="connsiteY0" fmla="*/ 14456 h 869421"/>
                  <a:gd name="connsiteX1" fmla="*/ 427605 w 444538"/>
                  <a:gd name="connsiteY1" fmla="*/ 302052 h 869421"/>
                  <a:gd name="connsiteX2" fmla="*/ 427605 w 444538"/>
                  <a:gd name="connsiteY2" fmla="*/ 755753 h 869421"/>
                  <a:gd name="connsiteX3" fmla="*/ 313937 w 444538"/>
                  <a:gd name="connsiteY3" fmla="*/ 869421 h 869421"/>
                  <a:gd name="connsiteX4" fmla="*/ 259316 w 444538"/>
                  <a:gd name="connsiteY4" fmla="*/ 869421 h 869421"/>
                  <a:gd name="connsiteX5" fmla="*/ 145648 w 444538"/>
                  <a:gd name="connsiteY5" fmla="*/ 755753 h 869421"/>
                  <a:gd name="connsiteX6" fmla="*/ 16987 w 444538"/>
                  <a:gd name="connsiteY6" fmla="*/ 14456 h 869421"/>
                  <a:gd name="connsiteX0" fmla="*/ 16987 w 479167"/>
                  <a:gd name="connsiteY0" fmla="*/ 30685 h 885782"/>
                  <a:gd name="connsiteX1" fmla="*/ 465447 w 479167"/>
                  <a:gd name="connsiteY1" fmla="*/ 151778 h 885782"/>
                  <a:gd name="connsiteX2" fmla="*/ 427605 w 479167"/>
                  <a:gd name="connsiteY2" fmla="*/ 771982 h 885782"/>
                  <a:gd name="connsiteX3" fmla="*/ 313937 w 479167"/>
                  <a:gd name="connsiteY3" fmla="*/ 885650 h 885782"/>
                  <a:gd name="connsiteX4" fmla="*/ 259316 w 479167"/>
                  <a:gd name="connsiteY4" fmla="*/ 885650 h 885782"/>
                  <a:gd name="connsiteX5" fmla="*/ 145648 w 479167"/>
                  <a:gd name="connsiteY5" fmla="*/ 771982 h 885782"/>
                  <a:gd name="connsiteX6" fmla="*/ 16987 w 479167"/>
                  <a:gd name="connsiteY6" fmla="*/ 30685 h 885782"/>
                  <a:gd name="connsiteX0" fmla="*/ 16987 w 585273"/>
                  <a:gd name="connsiteY0" fmla="*/ 89879 h 947944"/>
                  <a:gd name="connsiteX1" fmla="*/ 578972 w 585273"/>
                  <a:gd name="connsiteY1" fmla="*/ 67173 h 947944"/>
                  <a:gd name="connsiteX2" fmla="*/ 427605 w 585273"/>
                  <a:gd name="connsiteY2" fmla="*/ 831176 h 947944"/>
                  <a:gd name="connsiteX3" fmla="*/ 313937 w 585273"/>
                  <a:gd name="connsiteY3" fmla="*/ 944844 h 947944"/>
                  <a:gd name="connsiteX4" fmla="*/ 259316 w 585273"/>
                  <a:gd name="connsiteY4" fmla="*/ 944844 h 947944"/>
                  <a:gd name="connsiteX5" fmla="*/ 145648 w 585273"/>
                  <a:gd name="connsiteY5" fmla="*/ 831176 h 947944"/>
                  <a:gd name="connsiteX6" fmla="*/ 16987 w 585273"/>
                  <a:gd name="connsiteY6" fmla="*/ 89879 h 947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5273" h="947944">
                    <a:moveTo>
                      <a:pt x="16987" y="89879"/>
                    </a:moveTo>
                    <a:cubicBezTo>
                      <a:pt x="63980" y="14262"/>
                      <a:pt x="510536" y="-56377"/>
                      <a:pt x="578972" y="67173"/>
                    </a:cubicBezTo>
                    <a:cubicBezTo>
                      <a:pt x="617072" y="218407"/>
                      <a:pt x="471777" y="684898"/>
                      <a:pt x="427605" y="831176"/>
                    </a:cubicBezTo>
                    <a:cubicBezTo>
                      <a:pt x="383433" y="977454"/>
                      <a:pt x="376714" y="944844"/>
                      <a:pt x="313937" y="944844"/>
                    </a:cubicBezTo>
                    <a:lnTo>
                      <a:pt x="259316" y="944844"/>
                    </a:lnTo>
                    <a:cubicBezTo>
                      <a:pt x="196539" y="944844"/>
                      <a:pt x="145648" y="893953"/>
                      <a:pt x="145648" y="831176"/>
                    </a:cubicBezTo>
                    <a:cubicBezTo>
                      <a:pt x="145648" y="679942"/>
                      <a:pt x="-59213" y="241113"/>
                      <a:pt x="16987" y="8987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32FB04CF-AB41-FE7F-6612-7059D0AD3E5A}"/>
                  </a:ext>
                </a:extLst>
              </p:cNvPr>
              <p:cNvSpPr/>
              <p:nvPr/>
            </p:nvSpPr>
            <p:spPr>
              <a:xfrm rot="5400000">
                <a:off x="10487156" y="5194471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DD63DB53-5C68-C90B-4DFB-A7A9350B532A}"/>
                  </a:ext>
                </a:extLst>
              </p:cNvPr>
              <p:cNvSpPr/>
              <p:nvPr/>
            </p:nvSpPr>
            <p:spPr>
              <a:xfrm rot="6071342" flipH="1">
                <a:off x="10438586" y="4116250"/>
                <a:ext cx="310701" cy="745198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EE4A54D-034F-99EB-BE43-B9BE8BB82803}"/>
                </a:ext>
              </a:extLst>
            </p:cNvPr>
            <p:cNvGrpSpPr/>
            <p:nvPr/>
          </p:nvGrpSpPr>
          <p:grpSpPr>
            <a:xfrm flipH="1">
              <a:off x="4679451" y="2451950"/>
              <a:ext cx="985053" cy="826676"/>
              <a:chOff x="7074950" y="1719429"/>
              <a:chExt cx="985053" cy="826676"/>
            </a:xfrm>
          </p:grpSpPr>
          <p:sp>
            <p:nvSpPr>
              <p:cNvPr id="169" name="Rectangle 195">
                <a:extLst>
                  <a:ext uri="{FF2B5EF4-FFF2-40B4-BE49-F238E27FC236}">
                    <a16:creationId xmlns:a16="http://schemas.microsoft.com/office/drawing/2014/main" id="{E9F1952A-E25B-1DBE-DB50-80BA88078DE3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97">
                <a:extLst>
                  <a:ext uri="{FF2B5EF4-FFF2-40B4-BE49-F238E27FC236}">
                    <a16:creationId xmlns:a16="http://schemas.microsoft.com/office/drawing/2014/main" id="{E86765AD-3185-D606-6190-E8FDBC74D34F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492209C4-13F3-E9C4-970B-E6A6AF4FF428}"/>
                </a:ext>
              </a:extLst>
            </p:cNvPr>
            <p:cNvGrpSpPr/>
            <p:nvPr/>
          </p:nvGrpSpPr>
          <p:grpSpPr>
            <a:xfrm>
              <a:off x="5464958" y="3627022"/>
              <a:ext cx="870208" cy="1827732"/>
              <a:chOff x="10235768" y="4404926"/>
              <a:chExt cx="482570" cy="1013562"/>
            </a:xfrm>
          </p:grpSpPr>
          <p:sp>
            <p:nvSpPr>
              <p:cNvPr id="167" name="Rectangle: Rounded Corners 233">
                <a:extLst>
                  <a:ext uri="{FF2B5EF4-FFF2-40B4-BE49-F238E27FC236}">
                    <a16:creationId xmlns:a16="http://schemas.microsoft.com/office/drawing/2014/main" id="{2F6987D9-730C-DEB5-853B-72B1649C4EF2}"/>
                  </a:ext>
                </a:extLst>
              </p:cNvPr>
              <p:cNvSpPr/>
              <p:nvPr/>
            </p:nvSpPr>
            <p:spPr>
              <a:xfrm>
                <a:off x="10235768" y="4404926"/>
                <a:ext cx="482570" cy="1005969"/>
              </a:xfrm>
              <a:custGeom>
                <a:avLst/>
                <a:gdLst>
                  <a:gd name="connsiteX0" fmla="*/ 0 w 281957"/>
                  <a:gd name="connsiteY0" fmla="*/ 113668 h 831330"/>
                  <a:gd name="connsiteX1" fmla="*/ 113668 w 281957"/>
                  <a:gd name="connsiteY1" fmla="*/ 0 h 831330"/>
                  <a:gd name="connsiteX2" fmla="*/ 168289 w 281957"/>
                  <a:gd name="connsiteY2" fmla="*/ 0 h 831330"/>
                  <a:gd name="connsiteX3" fmla="*/ 281957 w 281957"/>
                  <a:gd name="connsiteY3" fmla="*/ 113668 h 831330"/>
                  <a:gd name="connsiteX4" fmla="*/ 281957 w 281957"/>
                  <a:gd name="connsiteY4" fmla="*/ 717662 h 831330"/>
                  <a:gd name="connsiteX5" fmla="*/ 168289 w 281957"/>
                  <a:gd name="connsiteY5" fmla="*/ 831330 h 831330"/>
                  <a:gd name="connsiteX6" fmla="*/ 113668 w 281957"/>
                  <a:gd name="connsiteY6" fmla="*/ 831330 h 831330"/>
                  <a:gd name="connsiteX7" fmla="*/ 0 w 281957"/>
                  <a:gd name="connsiteY7" fmla="*/ 717662 h 831330"/>
                  <a:gd name="connsiteX8" fmla="*/ 0 w 281957"/>
                  <a:gd name="connsiteY8" fmla="*/ 113668 h 831330"/>
                  <a:gd name="connsiteX0" fmla="*/ 29633 w 311590"/>
                  <a:gd name="connsiteY0" fmla="*/ 113668 h 831330"/>
                  <a:gd name="connsiteX1" fmla="*/ 143301 w 311590"/>
                  <a:gd name="connsiteY1" fmla="*/ 0 h 831330"/>
                  <a:gd name="connsiteX2" fmla="*/ 197922 w 311590"/>
                  <a:gd name="connsiteY2" fmla="*/ 0 h 831330"/>
                  <a:gd name="connsiteX3" fmla="*/ 311590 w 311590"/>
                  <a:gd name="connsiteY3" fmla="*/ 113668 h 831330"/>
                  <a:gd name="connsiteX4" fmla="*/ 311590 w 311590"/>
                  <a:gd name="connsiteY4" fmla="*/ 717662 h 831330"/>
                  <a:gd name="connsiteX5" fmla="*/ 197922 w 311590"/>
                  <a:gd name="connsiteY5" fmla="*/ 831330 h 831330"/>
                  <a:gd name="connsiteX6" fmla="*/ 143301 w 311590"/>
                  <a:gd name="connsiteY6" fmla="*/ 831330 h 831330"/>
                  <a:gd name="connsiteX7" fmla="*/ 29633 w 311590"/>
                  <a:gd name="connsiteY7" fmla="*/ 717662 h 831330"/>
                  <a:gd name="connsiteX8" fmla="*/ 29633 w 311590"/>
                  <a:gd name="connsiteY8" fmla="*/ 113668 h 831330"/>
                  <a:gd name="connsiteX0" fmla="*/ 13981 w 422707"/>
                  <a:gd name="connsiteY0" fmla="*/ 10999 h 1005969"/>
                  <a:gd name="connsiteX1" fmla="*/ 254418 w 422707"/>
                  <a:gd name="connsiteY1" fmla="*/ 174639 h 1005969"/>
                  <a:gd name="connsiteX2" fmla="*/ 309039 w 422707"/>
                  <a:gd name="connsiteY2" fmla="*/ 174639 h 1005969"/>
                  <a:gd name="connsiteX3" fmla="*/ 422707 w 422707"/>
                  <a:gd name="connsiteY3" fmla="*/ 288307 h 1005969"/>
                  <a:gd name="connsiteX4" fmla="*/ 422707 w 422707"/>
                  <a:gd name="connsiteY4" fmla="*/ 892301 h 1005969"/>
                  <a:gd name="connsiteX5" fmla="*/ 309039 w 422707"/>
                  <a:gd name="connsiteY5" fmla="*/ 1005969 h 1005969"/>
                  <a:gd name="connsiteX6" fmla="*/ 254418 w 422707"/>
                  <a:gd name="connsiteY6" fmla="*/ 1005969 h 1005969"/>
                  <a:gd name="connsiteX7" fmla="*/ 140750 w 422707"/>
                  <a:gd name="connsiteY7" fmla="*/ 892301 h 1005969"/>
                  <a:gd name="connsiteX8" fmla="*/ 13981 w 422707"/>
                  <a:gd name="connsiteY8" fmla="*/ 10999 h 1005969"/>
                  <a:gd name="connsiteX0" fmla="*/ 13981 w 482570"/>
                  <a:gd name="connsiteY0" fmla="*/ 10999 h 1005969"/>
                  <a:gd name="connsiteX1" fmla="*/ 254418 w 482570"/>
                  <a:gd name="connsiteY1" fmla="*/ 174639 h 1005969"/>
                  <a:gd name="connsiteX2" fmla="*/ 309039 w 482570"/>
                  <a:gd name="connsiteY2" fmla="*/ 174639 h 1005969"/>
                  <a:gd name="connsiteX3" fmla="*/ 422707 w 482570"/>
                  <a:gd name="connsiteY3" fmla="*/ 288307 h 1005969"/>
                  <a:gd name="connsiteX4" fmla="*/ 422707 w 482570"/>
                  <a:gd name="connsiteY4" fmla="*/ 892301 h 1005969"/>
                  <a:gd name="connsiteX5" fmla="*/ 309039 w 482570"/>
                  <a:gd name="connsiteY5" fmla="*/ 1005969 h 1005969"/>
                  <a:gd name="connsiteX6" fmla="*/ 254418 w 482570"/>
                  <a:gd name="connsiteY6" fmla="*/ 1005969 h 1005969"/>
                  <a:gd name="connsiteX7" fmla="*/ 140750 w 482570"/>
                  <a:gd name="connsiteY7" fmla="*/ 892301 h 1005969"/>
                  <a:gd name="connsiteX8" fmla="*/ 13981 w 482570"/>
                  <a:gd name="connsiteY8" fmla="*/ 10999 h 1005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570" h="1005969">
                    <a:moveTo>
                      <a:pt x="13981" y="10999"/>
                    </a:moveTo>
                    <a:cubicBezTo>
                      <a:pt x="13981" y="-51778"/>
                      <a:pt x="191641" y="174639"/>
                      <a:pt x="254418" y="174639"/>
                    </a:cubicBezTo>
                    <a:lnTo>
                      <a:pt x="309039" y="174639"/>
                    </a:lnTo>
                    <a:cubicBezTo>
                      <a:pt x="371816" y="174639"/>
                      <a:pt x="422707" y="225530"/>
                      <a:pt x="422707" y="288307"/>
                    </a:cubicBezTo>
                    <a:cubicBezTo>
                      <a:pt x="557400" y="553023"/>
                      <a:pt x="422707" y="690970"/>
                      <a:pt x="422707" y="892301"/>
                    </a:cubicBezTo>
                    <a:cubicBezTo>
                      <a:pt x="422707" y="955078"/>
                      <a:pt x="371816" y="1005969"/>
                      <a:pt x="309039" y="1005969"/>
                    </a:cubicBezTo>
                    <a:lnTo>
                      <a:pt x="254418" y="1005969"/>
                    </a:lnTo>
                    <a:cubicBezTo>
                      <a:pt x="191641" y="1005969"/>
                      <a:pt x="140750" y="955078"/>
                      <a:pt x="140750" y="892301"/>
                    </a:cubicBezTo>
                    <a:cubicBezTo>
                      <a:pt x="140750" y="690970"/>
                      <a:pt x="-52694" y="212330"/>
                      <a:pt x="13981" y="1099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918003F-A046-96B1-FE35-B9E382CC7312}"/>
                  </a:ext>
                </a:extLst>
              </p:cNvPr>
              <p:cNvSpPr/>
              <p:nvPr/>
            </p:nvSpPr>
            <p:spPr>
              <a:xfrm rot="5400000">
                <a:off x="10447007" y="5207020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9" name="Oval 52">
              <a:extLst>
                <a:ext uri="{FF2B5EF4-FFF2-40B4-BE49-F238E27FC236}">
                  <a16:creationId xmlns:a16="http://schemas.microsoft.com/office/drawing/2014/main" id="{8FDBCC48-D3D9-B29B-0DF6-75EA4321A932}"/>
                </a:ext>
              </a:extLst>
            </p:cNvPr>
            <p:cNvSpPr/>
            <p:nvPr/>
          </p:nvSpPr>
          <p:spPr>
            <a:xfrm flipH="1">
              <a:off x="5381306" y="2064127"/>
              <a:ext cx="4027482" cy="2837112"/>
            </a:xfrm>
            <a:custGeom>
              <a:avLst/>
              <a:gdLst>
                <a:gd name="connsiteX0" fmla="*/ 0 w 1816269"/>
                <a:gd name="connsiteY0" fmla="*/ 622094 h 1244188"/>
                <a:gd name="connsiteX1" fmla="*/ 908135 w 1816269"/>
                <a:gd name="connsiteY1" fmla="*/ 0 h 1244188"/>
                <a:gd name="connsiteX2" fmla="*/ 1816270 w 1816269"/>
                <a:gd name="connsiteY2" fmla="*/ 622094 h 1244188"/>
                <a:gd name="connsiteX3" fmla="*/ 908135 w 1816269"/>
                <a:gd name="connsiteY3" fmla="*/ 1244188 h 1244188"/>
                <a:gd name="connsiteX4" fmla="*/ 0 w 1816269"/>
                <a:gd name="connsiteY4" fmla="*/ 622094 h 1244188"/>
                <a:gd name="connsiteX0" fmla="*/ 0 w 1816270"/>
                <a:gd name="connsiteY0" fmla="*/ 657696 h 1279790"/>
                <a:gd name="connsiteX1" fmla="*/ 908135 w 1816270"/>
                <a:gd name="connsiteY1" fmla="*/ 35602 h 1279790"/>
                <a:gd name="connsiteX2" fmla="*/ 1816270 w 1816270"/>
                <a:gd name="connsiteY2" fmla="*/ 657696 h 1279790"/>
                <a:gd name="connsiteX3" fmla="*/ 908135 w 1816270"/>
                <a:gd name="connsiteY3" fmla="*/ 1279790 h 1279790"/>
                <a:gd name="connsiteX4" fmla="*/ 0 w 1816270"/>
                <a:gd name="connsiteY4" fmla="*/ 657696 h 1279790"/>
                <a:gd name="connsiteX0" fmla="*/ 0 w 1816270"/>
                <a:gd name="connsiteY0" fmla="*/ 683888 h 1305982"/>
                <a:gd name="connsiteX1" fmla="*/ 908135 w 1816270"/>
                <a:gd name="connsiteY1" fmla="*/ 61794 h 1305982"/>
                <a:gd name="connsiteX2" fmla="*/ 1816270 w 1816270"/>
                <a:gd name="connsiteY2" fmla="*/ 683888 h 1305982"/>
                <a:gd name="connsiteX3" fmla="*/ 908135 w 1816270"/>
                <a:gd name="connsiteY3" fmla="*/ 1305982 h 1305982"/>
                <a:gd name="connsiteX4" fmla="*/ 0 w 1816270"/>
                <a:gd name="connsiteY4" fmla="*/ 683888 h 1305982"/>
                <a:gd name="connsiteX0" fmla="*/ 0 w 1816270"/>
                <a:gd name="connsiteY0" fmla="*/ 660190 h 1282284"/>
                <a:gd name="connsiteX1" fmla="*/ 908135 w 1816270"/>
                <a:gd name="connsiteY1" fmla="*/ 38096 h 1282284"/>
                <a:gd name="connsiteX2" fmla="*/ 1816270 w 1816270"/>
                <a:gd name="connsiteY2" fmla="*/ 660190 h 1282284"/>
                <a:gd name="connsiteX3" fmla="*/ 908135 w 1816270"/>
                <a:gd name="connsiteY3" fmla="*/ 1282284 h 1282284"/>
                <a:gd name="connsiteX4" fmla="*/ 0 w 1816270"/>
                <a:gd name="connsiteY4" fmla="*/ 660190 h 1282284"/>
                <a:gd name="connsiteX0" fmla="*/ 0 w 1624207"/>
                <a:gd name="connsiteY0" fmla="*/ 287935 h 1291427"/>
                <a:gd name="connsiteX1" fmla="*/ 716072 w 1624207"/>
                <a:gd name="connsiteY1" fmla="*/ 39816 h 1291427"/>
                <a:gd name="connsiteX2" fmla="*/ 1624207 w 1624207"/>
                <a:gd name="connsiteY2" fmla="*/ 661910 h 1291427"/>
                <a:gd name="connsiteX3" fmla="*/ 716072 w 1624207"/>
                <a:gd name="connsiteY3" fmla="*/ 1284004 h 1291427"/>
                <a:gd name="connsiteX4" fmla="*/ 0 w 1624207"/>
                <a:gd name="connsiteY4" fmla="*/ 287935 h 1291427"/>
                <a:gd name="connsiteX0" fmla="*/ 0 w 1624207"/>
                <a:gd name="connsiteY0" fmla="*/ 287935 h 1295255"/>
                <a:gd name="connsiteX1" fmla="*/ 716072 w 1624207"/>
                <a:gd name="connsiteY1" fmla="*/ 39816 h 1295255"/>
                <a:gd name="connsiteX2" fmla="*/ 1624207 w 1624207"/>
                <a:gd name="connsiteY2" fmla="*/ 661910 h 1295255"/>
                <a:gd name="connsiteX3" fmla="*/ 716072 w 1624207"/>
                <a:gd name="connsiteY3" fmla="*/ 1284004 h 1295255"/>
                <a:gd name="connsiteX4" fmla="*/ 0 w 1624207"/>
                <a:gd name="connsiteY4" fmla="*/ 287935 h 1295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207" h="1295255">
                  <a:moveTo>
                    <a:pt x="0" y="287935"/>
                  </a:moveTo>
                  <a:cubicBezTo>
                    <a:pt x="0" y="-55638"/>
                    <a:pt x="445371" y="-22513"/>
                    <a:pt x="716072" y="39816"/>
                  </a:cubicBezTo>
                  <a:cubicBezTo>
                    <a:pt x="986773" y="102145"/>
                    <a:pt x="1624207" y="318337"/>
                    <a:pt x="1624207" y="661910"/>
                  </a:cubicBezTo>
                  <a:cubicBezTo>
                    <a:pt x="1624207" y="1005483"/>
                    <a:pt x="1409311" y="1363727"/>
                    <a:pt x="716072" y="1284004"/>
                  </a:cubicBezTo>
                  <a:cubicBezTo>
                    <a:pt x="22833" y="1204281"/>
                    <a:pt x="0" y="631508"/>
                    <a:pt x="0" y="287935"/>
                  </a:cubicBezTo>
                  <a:close/>
                </a:path>
              </a:pathLst>
            </a:custGeom>
            <a:solidFill>
              <a:srgbClr val="F6BEC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9E62C2DE-8145-6ACB-73A8-2DD1B02AD75C}"/>
                </a:ext>
              </a:extLst>
            </p:cNvPr>
            <p:cNvGrpSpPr/>
            <p:nvPr/>
          </p:nvGrpSpPr>
          <p:grpSpPr>
            <a:xfrm flipH="1">
              <a:off x="6249187" y="3836058"/>
              <a:ext cx="1782400" cy="2164076"/>
              <a:chOff x="5831322" y="3723312"/>
              <a:chExt cx="1782400" cy="2164076"/>
            </a:xfrm>
          </p:grpSpPr>
          <p:sp>
            <p:nvSpPr>
              <p:cNvPr id="164" name="Rectangle: Rounded Corners 239">
                <a:extLst>
                  <a:ext uri="{FF2B5EF4-FFF2-40B4-BE49-F238E27FC236}">
                    <a16:creationId xmlns:a16="http://schemas.microsoft.com/office/drawing/2014/main" id="{D483D471-DD0B-34E0-3F9C-8ECD823AA453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4F53107F-7BDB-D3B9-94AF-04EDAE8369D5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E8183EA2-A803-6180-996D-066233762341}"/>
                  </a:ext>
                </a:extLst>
              </p:cNvPr>
              <p:cNvSpPr/>
              <p:nvPr/>
            </p:nvSpPr>
            <p:spPr>
              <a:xfrm rot="6327036">
                <a:off x="6548351" y="3052398"/>
                <a:ext cx="348341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989E4CF-4AA2-68D1-544A-1F106EF375AF}"/>
                </a:ext>
              </a:extLst>
            </p:cNvPr>
            <p:cNvGrpSpPr/>
            <p:nvPr/>
          </p:nvGrpSpPr>
          <p:grpSpPr>
            <a:xfrm flipH="1">
              <a:off x="7027284" y="3772076"/>
              <a:ext cx="2281468" cy="2164076"/>
              <a:chOff x="6001794" y="3723312"/>
              <a:chExt cx="2281468" cy="2164076"/>
            </a:xfrm>
          </p:grpSpPr>
          <p:sp>
            <p:nvSpPr>
              <p:cNvPr id="161" name="Rectangle: Rounded Corners 239">
                <a:extLst>
                  <a:ext uri="{FF2B5EF4-FFF2-40B4-BE49-F238E27FC236}">
                    <a16:creationId xmlns:a16="http://schemas.microsoft.com/office/drawing/2014/main" id="{8D9BDE2D-AB9F-E28F-917D-CA819AAD8F2C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E90A837-E140-240F-14B7-213C066295FE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1A6CC6C-F5FF-0517-8091-FB6D380E5D45}"/>
                  </a:ext>
                </a:extLst>
              </p:cNvPr>
              <p:cNvSpPr/>
              <p:nvPr/>
            </p:nvSpPr>
            <p:spPr>
              <a:xfrm rot="5400000">
                <a:off x="7012558" y="3304289"/>
                <a:ext cx="759007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5E2FC140-415E-5302-3B12-2806F4E6130F}"/>
                </a:ext>
              </a:extLst>
            </p:cNvPr>
            <p:cNvGrpSpPr/>
            <p:nvPr/>
          </p:nvGrpSpPr>
          <p:grpSpPr>
            <a:xfrm>
              <a:off x="6251157" y="101684"/>
              <a:ext cx="4164960" cy="4080359"/>
              <a:chOff x="9257139" y="1010829"/>
              <a:chExt cx="5987151" cy="5865537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600032AB-85E3-E04A-655F-0DB3E1D36ED3}"/>
                  </a:ext>
                </a:extLst>
              </p:cNvPr>
              <p:cNvGrpSpPr/>
              <p:nvPr/>
            </p:nvGrpSpPr>
            <p:grpSpPr>
              <a:xfrm>
                <a:off x="13062966" y="1010829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159" name="Oval 11">
                  <a:extLst>
                    <a:ext uri="{FF2B5EF4-FFF2-40B4-BE49-F238E27FC236}">
                      <a16:creationId xmlns:a16="http://schemas.microsoft.com/office/drawing/2014/main" id="{E32D690A-9117-C81C-9D3B-E9885139CD28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Oval 11">
                  <a:extLst>
                    <a:ext uri="{FF2B5EF4-FFF2-40B4-BE49-F238E27FC236}">
                      <a16:creationId xmlns:a16="http://schemas.microsoft.com/office/drawing/2014/main" id="{360ABE15-F77B-784B-9002-356176A786A7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6AE3A38F-124B-D54C-5C28-1155BF058630}"/>
                  </a:ext>
                </a:extLst>
              </p:cNvPr>
              <p:cNvGrpSpPr/>
              <p:nvPr/>
            </p:nvGrpSpPr>
            <p:grpSpPr>
              <a:xfrm flipH="1">
                <a:off x="9257139" y="1013481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157" name="Oval 11">
                  <a:extLst>
                    <a:ext uri="{FF2B5EF4-FFF2-40B4-BE49-F238E27FC236}">
                      <a16:creationId xmlns:a16="http://schemas.microsoft.com/office/drawing/2014/main" id="{FAC58614-87C6-B686-3979-99EB027F12A2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Oval 11">
                  <a:extLst>
                    <a:ext uri="{FF2B5EF4-FFF2-40B4-BE49-F238E27FC236}">
                      <a16:creationId xmlns:a16="http://schemas.microsoft.com/office/drawing/2014/main" id="{4C08FDE8-BB2D-0EF0-6C10-8C913BA9C67A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5" name="Rectangle: Rounded Corners 3">
                <a:extLst>
                  <a:ext uri="{FF2B5EF4-FFF2-40B4-BE49-F238E27FC236}">
                    <a16:creationId xmlns:a16="http://schemas.microsoft.com/office/drawing/2014/main" id="{6C66B6F0-8393-BA76-4D60-5FED72A4EF4A}"/>
                  </a:ext>
                </a:extLst>
              </p:cNvPr>
              <p:cNvSpPr/>
              <p:nvPr/>
            </p:nvSpPr>
            <p:spPr>
              <a:xfrm>
                <a:off x="9393090" y="1666968"/>
                <a:ext cx="5650580" cy="5209398"/>
              </a:xfrm>
              <a:custGeom>
                <a:avLst/>
                <a:gdLst>
                  <a:gd name="connsiteX0" fmla="*/ 0 w 5627100"/>
                  <a:gd name="connsiteY0" fmla="*/ 710598 h 2608943"/>
                  <a:gd name="connsiteX1" fmla="*/ 710598 w 5627100"/>
                  <a:gd name="connsiteY1" fmla="*/ 0 h 2608943"/>
                  <a:gd name="connsiteX2" fmla="*/ 4916502 w 5627100"/>
                  <a:gd name="connsiteY2" fmla="*/ 0 h 2608943"/>
                  <a:gd name="connsiteX3" fmla="*/ 5627100 w 5627100"/>
                  <a:gd name="connsiteY3" fmla="*/ 710598 h 2608943"/>
                  <a:gd name="connsiteX4" fmla="*/ 5627100 w 5627100"/>
                  <a:gd name="connsiteY4" fmla="*/ 1898345 h 2608943"/>
                  <a:gd name="connsiteX5" fmla="*/ 4916502 w 5627100"/>
                  <a:gd name="connsiteY5" fmla="*/ 2608943 h 2608943"/>
                  <a:gd name="connsiteX6" fmla="*/ 710598 w 5627100"/>
                  <a:gd name="connsiteY6" fmla="*/ 2608943 h 2608943"/>
                  <a:gd name="connsiteX7" fmla="*/ 0 w 5627100"/>
                  <a:gd name="connsiteY7" fmla="*/ 1898345 h 2608943"/>
                  <a:gd name="connsiteX8" fmla="*/ 0 w 5627100"/>
                  <a:gd name="connsiteY8" fmla="*/ 710598 h 2608943"/>
                  <a:gd name="connsiteX0" fmla="*/ 0 w 5627100"/>
                  <a:gd name="connsiteY0" fmla="*/ 2292656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8" fmla="*/ 0 w 5627100"/>
                  <a:gd name="connsiteY8" fmla="*/ 2292656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0" fmla="*/ 0 w 5627100"/>
                  <a:gd name="connsiteY0" fmla="*/ 3494719 h 4205317"/>
                  <a:gd name="connsiteX1" fmla="*/ 2757112 w 5627100"/>
                  <a:gd name="connsiteY1" fmla="*/ 14316 h 4205317"/>
                  <a:gd name="connsiteX2" fmla="*/ 5627100 w 5627100"/>
                  <a:gd name="connsiteY2" fmla="*/ 2306972 h 4205317"/>
                  <a:gd name="connsiteX3" fmla="*/ 5627100 w 5627100"/>
                  <a:gd name="connsiteY3" fmla="*/ 3494719 h 4205317"/>
                  <a:gd name="connsiteX4" fmla="*/ 4916502 w 5627100"/>
                  <a:gd name="connsiteY4" fmla="*/ 4205317 h 4205317"/>
                  <a:gd name="connsiteX5" fmla="*/ 710598 w 5627100"/>
                  <a:gd name="connsiteY5" fmla="*/ 4205317 h 4205317"/>
                  <a:gd name="connsiteX6" fmla="*/ 0 w 5627100"/>
                  <a:gd name="connsiteY6" fmla="*/ 3494719 h 4205317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9978"/>
                  <a:gd name="connsiteY0" fmla="*/ 3480403 h 4191001"/>
                  <a:gd name="connsiteX1" fmla="*/ 2757112 w 5629978"/>
                  <a:gd name="connsiteY1" fmla="*/ 0 h 4191001"/>
                  <a:gd name="connsiteX2" fmla="*/ 5627100 w 5629978"/>
                  <a:gd name="connsiteY2" fmla="*/ 3480403 h 4191001"/>
                  <a:gd name="connsiteX3" fmla="*/ 4916502 w 5629978"/>
                  <a:gd name="connsiteY3" fmla="*/ 4191001 h 4191001"/>
                  <a:gd name="connsiteX4" fmla="*/ 710598 w 5629978"/>
                  <a:gd name="connsiteY4" fmla="*/ 4191001 h 4191001"/>
                  <a:gd name="connsiteX5" fmla="*/ 0 w 5629978"/>
                  <a:gd name="connsiteY5" fmla="*/ 3480403 h 4191001"/>
                  <a:gd name="connsiteX0" fmla="*/ 0 w 5641841"/>
                  <a:gd name="connsiteY0" fmla="*/ 3480403 h 4191001"/>
                  <a:gd name="connsiteX1" fmla="*/ 2757112 w 5641841"/>
                  <a:gd name="connsiteY1" fmla="*/ 0 h 4191001"/>
                  <a:gd name="connsiteX2" fmla="*/ 5627100 w 5641841"/>
                  <a:gd name="connsiteY2" fmla="*/ 3480403 h 4191001"/>
                  <a:gd name="connsiteX3" fmla="*/ 4916502 w 5641841"/>
                  <a:gd name="connsiteY3" fmla="*/ 4191001 h 4191001"/>
                  <a:gd name="connsiteX4" fmla="*/ 710598 w 5641841"/>
                  <a:gd name="connsiteY4" fmla="*/ 4191001 h 4191001"/>
                  <a:gd name="connsiteX5" fmla="*/ 0 w 5641841"/>
                  <a:gd name="connsiteY5" fmla="*/ 3480403 h 4191001"/>
                  <a:gd name="connsiteX0" fmla="*/ 5319 w 5647160"/>
                  <a:gd name="connsiteY0" fmla="*/ 3480403 h 4191001"/>
                  <a:gd name="connsiteX1" fmla="*/ 2762431 w 5647160"/>
                  <a:gd name="connsiteY1" fmla="*/ 0 h 4191001"/>
                  <a:gd name="connsiteX2" fmla="*/ 5632419 w 5647160"/>
                  <a:gd name="connsiteY2" fmla="*/ 3480403 h 4191001"/>
                  <a:gd name="connsiteX3" fmla="*/ 4921821 w 5647160"/>
                  <a:gd name="connsiteY3" fmla="*/ 4191001 h 4191001"/>
                  <a:gd name="connsiteX4" fmla="*/ 715917 w 5647160"/>
                  <a:gd name="connsiteY4" fmla="*/ 4191001 h 4191001"/>
                  <a:gd name="connsiteX5" fmla="*/ 5319 w 5647160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728018 w 5659261"/>
                  <a:gd name="connsiteY4" fmla="*/ 4191001 h 4191001"/>
                  <a:gd name="connsiteX5" fmla="*/ 17420 w 5659261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17420 w 5659261"/>
                  <a:gd name="connsiteY4" fmla="*/ 3480403 h 4191001"/>
                  <a:gd name="connsiteX0" fmla="*/ 17420 w 5659261"/>
                  <a:gd name="connsiteY0" fmla="*/ 3480403 h 3915453"/>
                  <a:gd name="connsiteX1" fmla="*/ 2774532 w 5659261"/>
                  <a:gd name="connsiteY1" fmla="*/ 0 h 3915453"/>
                  <a:gd name="connsiteX2" fmla="*/ 5644520 w 5659261"/>
                  <a:gd name="connsiteY2" fmla="*/ 3480403 h 3915453"/>
                  <a:gd name="connsiteX3" fmla="*/ 17420 w 5659261"/>
                  <a:gd name="connsiteY3" fmla="*/ 3480403 h 3915453"/>
                  <a:gd name="connsiteX0" fmla="*/ 17420 w 5659261"/>
                  <a:gd name="connsiteY0" fmla="*/ 3480403 h 4966797"/>
                  <a:gd name="connsiteX1" fmla="*/ 2774532 w 5659261"/>
                  <a:gd name="connsiteY1" fmla="*/ 0 h 4966797"/>
                  <a:gd name="connsiteX2" fmla="*/ 5644520 w 5659261"/>
                  <a:gd name="connsiteY2" fmla="*/ 3480403 h 4966797"/>
                  <a:gd name="connsiteX3" fmla="*/ 17420 w 5659261"/>
                  <a:gd name="connsiteY3" fmla="*/ 3480403 h 4966797"/>
                  <a:gd name="connsiteX0" fmla="*/ 17420 w 5659261"/>
                  <a:gd name="connsiteY0" fmla="*/ 3480403 h 5269999"/>
                  <a:gd name="connsiteX1" fmla="*/ 2774532 w 5659261"/>
                  <a:gd name="connsiteY1" fmla="*/ 0 h 5269999"/>
                  <a:gd name="connsiteX2" fmla="*/ 5644520 w 5659261"/>
                  <a:gd name="connsiteY2" fmla="*/ 3480403 h 5269999"/>
                  <a:gd name="connsiteX3" fmla="*/ 17420 w 5659261"/>
                  <a:gd name="connsiteY3" fmla="*/ 3480403 h 5269999"/>
                  <a:gd name="connsiteX0" fmla="*/ 17420 w 5659386"/>
                  <a:gd name="connsiteY0" fmla="*/ 3480403 h 5013949"/>
                  <a:gd name="connsiteX1" fmla="*/ 2774532 w 5659386"/>
                  <a:gd name="connsiteY1" fmla="*/ 0 h 5013949"/>
                  <a:gd name="connsiteX2" fmla="*/ 5644520 w 5659386"/>
                  <a:gd name="connsiteY2" fmla="*/ 3480403 h 5013949"/>
                  <a:gd name="connsiteX3" fmla="*/ 17420 w 5659386"/>
                  <a:gd name="connsiteY3" fmla="*/ 3480403 h 5013949"/>
                  <a:gd name="connsiteX0" fmla="*/ 17420 w 5659261"/>
                  <a:gd name="connsiteY0" fmla="*/ 3480403 h 5126315"/>
                  <a:gd name="connsiteX1" fmla="*/ 2774532 w 5659261"/>
                  <a:gd name="connsiteY1" fmla="*/ 0 h 5126315"/>
                  <a:gd name="connsiteX2" fmla="*/ 5644520 w 5659261"/>
                  <a:gd name="connsiteY2" fmla="*/ 3480403 h 5126315"/>
                  <a:gd name="connsiteX3" fmla="*/ 17420 w 5659261"/>
                  <a:gd name="connsiteY3" fmla="*/ 3480403 h 5126315"/>
                  <a:gd name="connsiteX0" fmla="*/ 17420 w 5659261"/>
                  <a:gd name="connsiteY0" fmla="*/ 3480403 h 5161227"/>
                  <a:gd name="connsiteX1" fmla="*/ 2774532 w 5659261"/>
                  <a:gd name="connsiteY1" fmla="*/ 0 h 5161227"/>
                  <a:gd name="connsiteX2" fmla="*/ 5644520 w 5659261"/>
                  <a:gd name="connsiteY2" fmla="*/ 3480403 h 5161227"/>
                  <a:gd name="connsiteX3" fmla="*/ 17420 w 5659261"/>
                  <a:gd name="connsiteY3" fmla="*/ 3480403 h 5161227"/>
                  <a:gd name="connsiteX0" fmla="*/ 17420 w 5276110"/>
                  <a:gd name="connsiteY0" fmla="*/ 3480403 h 5680680"/>
                  <a:gd name="connsiteX1" fmla="*/ 2774532 w 5276110"/>
                  <a:gd name="connsiteY1" fmla="*/ 0 h 5680680"/>
                  <a:gd name="connsiteX2" fmla="*/ 5248735 w 5276110"/>
                  <a:gd name="connsiteY2" fmla="*/ 4449394 h 5680680"/>
                  <a:gd name="connsiteX3" fmla="*/ 17420 w 5276110"/>
                  <a:gd name="connsiteY3" fmla="*/ 3480403 h 5680680"/>
                  <a:gd name="connsiteX0" fmla="*/ 17420 w 5367267"/>
                  <a:gd name="connsiteY0" fmla="*/ 3480403 h 5639019"/>
                  <a:gd name="connsiteX1" fmla="*/ 2774532 w 5367267"/>
                  <a:gd name="connsiteY1" fmla="*/ 0 h 5639019"/>
                  <a:gd name="connsiteX2" fmla="*/ 5344269 w 5367267"/>
                  <a:gd name="connsiteY2" fmla="*/ 4381155 h 5639019"/>
                  <a:gd name="connsiteX3" fmla="*/ 17420 w 5367267"/>
                  <a:gd name="connsiteY3" fmla="*/ 3480403 h 5639019"/>
                  <a:gd name="connsiteX0" fmla="*/ 17420 w 5650580"/>
                  <a:gd name="connsiteY0" fmla="*/ 3480403 h 5639019"/>
                  <a:gd name="connsiteX1" fmla="*/ 2774532 w 5650580"/>
                  <a:gd name="connsiteY1" fmla="*/ 0 h 5639019"/>
                  <a:gd name="connsiteX2" fmla="*/ 5344269 w 5650580"/>
                  <a:gd name="connsiteY2" fmla="*/ 4381155 h 5639019"/>
                  <a:gd name="connsiteX3" fmla="*/ 17420 w 5650580"/>
                  <a:gd name="connsiteY3" fmla="*/ 3480403 h 5639019"/>
                  <a:gd name="connsiteX0" fmla="*/ 17420 w 5650580"/>
                  <a:gd name="connsiteY0" fmla="*/ 3480403 h 5209398"/>
                  <a:gd name="connsiteX1" fmla="*/ 2774532 w 5650580"/>
                  <a:gd name="connsiteY1" fmla="*/ 0 h 5209398"/>
                  <a:gd name="connsiteX2" fmla="*/ 5344269 w 5650580"/>
                  <a:gd name="connsiteY2" fmla="*/ 4381155 h 5209398"/>
                  <a:gd name="connsiteX3" fmla="*/ 17420 w 5650580"/>
                  <a:gd name="connsiteY3" fmla="*/ 3480403 h 5209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50580" h="5209398">
                    <a:moveTo>
                      <a:pt x="17420" y="3480403"/>
                    </a:moveTo>
                    <a:cubicBezTo>
                      <a:pt x="-94058" y="3060498"/>
                      <a:pt x="273437" y="289277"/>
                      <a:pt x="2774532" y="0"/>
                    </a:cubicBezTo>
                    <a:cubicBezTo>
                      <a:pt x="5192839" y="43543"/>
                      <a:pt x="6213970" y="3279288"/>
                      <a:pt x="5344269" y="4381155"/>
                    </a:cubicBezTo>
                    <a:cubicBezTo>
                      <a:pt x="4782682" y="5285686"/>
                      <a:pt x="188141" y="5982443"/>
                      <a:pt x="17420" y="3480403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B9E7D212-CCA3-DE5F-6E73-17210B37DB2B}"/>
                  </a:ext>
                </a:extLst>
              </p:cNvPr>
              <p:cNvGrpSpPr/>
              <p:nvPr/>
            </p:nvGrpSpPr>
            <p:grpSpPr>
              <a:xfrm>
                <a:off x="10522338" y="4012756"/>
                <a:ext cx="518045" cy="517821"/>
                <a:chOff x="4399958" y="3579528"/>
                <a:chExt cx="518045" cy="517821"/>
              </a:xfrm>
            </p:grpSpPr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CC93D00E-8987-44AB-DFC3-8EC7274D0F25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02665BAB-A9F6-6ADD-1C09-358142D35428}"/>
                    </a:ext>
                  </a:extLst>
                </p:cNvPr>
                <p:cNvSpPr/>
                <p:nvPr/>
              </p:nvSpPr>
              <p:spPr>
                <a:xfrm>
                  <a:off x="4468696" y="3613635"/>
                  <a:ext cx="195691" cy="19560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7" name="Rectangle 15">
                <a:extLst>
                  <a:ext uri="{FF2B5EF4-FFF2-40B4-BE49-F238E27FC236}">
                    <a16:creationId xmlns:a16="http://schemas.microsoft.com/office/drawing/2014/main" id="{934C8E92-1DF9-313E-7D72-115E5529148E}"/>
                  </a:ext>
                </a:extLst>
              </p:cNvPr>
              <p:cNvSpPr/>
              <p:nvPr/>
            </p:nvSpPr>
            <p:spPr>
              <a:xfrm>
                <a:off x="10301837" y="5089753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5">
                <a:extLst>
                  <a:ext uri="{FF2B5EF4-FFF2-40B4-BE49-F238E27FC236}">
                    <a16:creationId xmlns:a16="http://schemas.microsoft.com/office/drawing/2014/main" id="{51C2F483-DAA5-0C16-7F13-A6C6FAD625BE}"/>
                  </a:ext>
                </a:extLst>
              </p:cNvPr>
              <p:cNvSpPr/>
              <p:nvPr/>
            </p:nvSpPr>
            <p:spPr>
              <a:xfrm flipH="1">
                <a:off x="13121884" y="5094588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24BBEE2F-581A-BD94-E326-67FF0872A8B9}"/>
                  </a:ext>
                </a:extLst>
              </p:cNvPr>
              <p:cNvGrpSpPr/>
              <p:nvPr/>
            </p:nvGrpSpPr>
            <p:grpSpPr>
              <a:xfrm>
                <a:off x="13400393" y="4035739"/>
                <a:ext cx="518045" cy="517821"/>
                <a:chOff x="4399958" y="3579528"/>
                <a:chExt cx="518045" cy="517821"/>
              </a:xfrm>
            </p:grpSpPr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DEE3955C-690F-5635-2824-790F968BBDC5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D0667191-EF49-79F6-2FF4-10EF94E40A34}"/>
                    </a:ext>
                  </a:extLst>
                </p:cNvPr>
                <p:cNvSpPr/>
                <p:nvPr/>
              </p:nvSpPr>
              <p:spPr>
                <a:xfrm>
                  <a:off x="4495994" y="3608003"/>
                  <a:ext cx="197362" cy="19727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30D3938A-E5C6-FE6E-397C-6DA3E9129E2F}"/>
                  </a:ext>
                </a:extLst>
              </p:cNvPr>
              <p:cNvSpPr/>
              <p:nvPr/>
            </p:nvSpPr>
            <p:spPr>
              <a:xfrm>
                <a:off x="11102478" y="4559720"/>
                <a:ext cx="2231179" cy="1671724"/>
              </a:xfrm>
              <a:prstGeom prst="ellipse">
                <a:avLst/>
              </a:pr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7AF70B01-052D-6673-BFFF-644235CE4240}"/>
                  </a:ext>
                </a:extLst>
              </p:cNvPr>
              <p:cNvSpPr/>
              <p:nvPr/>
            </p:nvSpPr>
            <p:spPr>
              <a:xfrm>
                <a:off x="11860901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0E21FDB-26DF-87A4-B855-B3B5B29D915E}"/>
                  </a:ext>
                </a:extLst>
              </p:cNvPr>
              <p:cNvSpPr/>
              <p:nvPr/>
            </p:nvSpPr>
            <p:spPr>
              <a:xfrm>
                <a:off x="12328849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CCB606BF-AB37-9C55-B7A6-620939286651}"/>
              </a:ext>
            </a:extLst>
          </p:cNvPr>
          <p:cNvSpPr txBox="1"/>
          <p:nvPr/>
        </p:nvSpPr>
        <p:spPr>
          <a:xfrm>
            <a:off x="5247306" y="870353"/>
            <a:ext cx="73079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 Black" panose="020B0A04020102020204" pitchFamily="34" charset="0"/>
              </a:rPr>
              <a:t>Welcome To The Farm</a:t>
            </a:r>
          </a:p>
        </p:txBody>
      </p:sp>
    </p:spTree>
    <p:extLst>
      <p:ext uri="{BB962C8B-B14F-4D97-AF65-F5344CB8AC3E}">
        <p14:creationId xmlns:p14="http://schemas.microsoft.com/office/powerpoint/2010/main" val="3037341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85577"/>
            <a:ext cx="12192001" cy="5672423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84666 h 5672423"/>
              <a:gd name="connsiteX1" fmla="*/ 12192001 w 12192001"/>
              <a:gd name="connsiteY1" fmla="*/ 84666 h 5672423"/>
              <a:gd name="connsiteX2" fmla="*/ 12192001 w 12192001"/>
              <a:gd name="connsiteY2" fmla="*/ 5672423 h 5672423"/>
              <a:gd name="connsiteX3" fmla="*/ 0 w 12192001"/>
              <a:gd name="connsiteY3" fmla="*/ 5672423 h 5672423"/>
              <a:gd name="connsiteX4" fmla="*/ 0 w 12192001"/>
              <a:gd name="connsiteY4" fmla="*/ 84666 h 567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672423">
                <a:moveTo>
                  <a:pt x="0" y="84666"/>
                </a:moveTo>
                <a:cubicBezTo>
                  <a:pt x="4254500" y="-105834"/>
                  <a:pt x="8128001" y="84666"/>
                  <a:pt x="12192001" y="84666"/>
                </a:cubicBezTo>
                <a:lnTo>
                  <a:pt x="12192001" y="5672423"/>
                </a:lnTo>
                <a:lnTo>
                  <a:pt x="0" y="5672423"/>
                </a:lnTo>
                <a:lnTo>
                  <a:pt x="0" y="84666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1420510" y="1236812"/>
            <a:ext cx="487792" cy="210517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545951" y="178406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835180" y="1624037"/>
            <a:ext cx="937359" cy="775452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191154" y="3738456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205746" y="4461411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21056363">
            <a:off x="857544" y="2200293"/>
            <a:ext cx="1160113" cy="323925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DA6CC30-A0B4-6471-365C-06D067C00A83}"/>
              </a:ext>
            </a:extLst>
          </p:cNvPr>
          <p:cNvGrpSpPr/>
          <p:nvPr/>
        </p:nvGrpSpPr>
        <p:grpSpPr>
          <a:xfrm>
            <a:off x="6746531" y="1056725"/>
            <a:ext cx="5359127" cy="2264345"/>
            <a:chOff x="-582684" y="962622"/>
            <a:chExt cx="12540625" cy="5298680"/>
          </a:xfrm>
        </p:grpSpPr>
        <p:sp>
          <p:nvSpPr>
            <p:cNvPr id="103" name="Rectangle 46">
              <a:extLst>
                <a:ext uri="{FF2B5EF4-FFF2-40B4-BE49-F238E27FC236}">
                  <a16:creationId xmlns:a16="http://schemas.microsoft.com/office/drawing/2014/main" id="{4B4FBC38-CCB1-C789-0F55-7481BDC89627}"/>
                </a:ext>
              </a:extLst>
            </p:cNvPr>
            <p:cNvSpPr/>
            <p:nvPr/>
          </p:nvSpPr>
          <p:spPr>
            <a:xfrm>
              <a:off x="-582684" y="1625778"/>
              <a:ext cx="12540625" cy="4635524"/>
            </a:xfrm>
            <a:custGeom>
              <a:avLst/>
              <a:gdLst>
                <a:gd name="connsiteX0" fmla="*/ 0 w 5812729"/>
                <a:gd name="connsiteY0" fmla="*/ 0 h 2650503"/>
                <a:gd name="connsiteX1" fmla="*/ 5812729 w 5812729"/>
                <a:gd name="connsiteY1" fmla="*/ 0 h 2650503"/>
                <a:gd name="connsiteX2" fmla="*/ 5812729 w 5812729"/>
                <a:gd name="connsiteY2" fmla="*/ 2650503 h 2650503"/>
                <a:gd name="connsiteX3" fmla="*/ 0 w 5812729"/>
                <a:gd name="connsiteY3" fmla="*/ 2650503 h 2650503"/>
                <a:gd name="connsiteX4" fmla="*/ 0 w 5812729"/>
                <a:gd name="connsiteY4" fmla="*/ 0 h 2650503"/>
                <a:gd name="connsiteX0" fmla="*/ 101600 w 5914329"/>
                <a:gd name="connsiteY0" fmla="*/ 0 h 3044203"/>
                <a:gd name="connsiteX1" fmla="*/ 5914329 w 5914329"/>
                <a:gd name="connsiteY1" fmla="*/ 0 h 3044203"/>
                <a:gd name="connsiteX2" fmla="*/ 5914329 w 5914329"/>
                <a:gd name="connsiteY2" fmla="*/ 2650503 h 3044203"/>
                <a:gd name="connsiteX3" fmla="*/ 0 w 5914329"/>
                <a:gd name="connsiteY3" fmla="*/ 3044203 h 3044203"/>
                <a:gd name="connsiteX4" fmla="*/ 101600 w 5914329"/>
                <a:gd name="connsiteY4" fmla="*/ 0 h 3044203"/>
                <a:gd name="connsiteX0" fmla="*/ 101600 w 8619429"/>
                <a:gd name="connsiteY0" fmla="*/ 0 h 5228603"/>
                <a:gd name="connsiteX1" fmla="*/ 5914329 w 8619429"/>
                <a:gd name="connsiteY1" fmla="*/ 0 h 5228603"/>
                <a:gd name="connsiteX2" fmla="*/ 8619429 w 8619429"/>
                <a:gd name="connsiteY2" fmla="*/ 5228603 h 5228603"/>
                <a:gd name="connsiteX3" fmla="*/ 0 w 8619429"/>
                <a:gd name="connsiteY3" fmla="*/ 3044203 h 5228603"/>
                <a:gd name="connsiteX4" fmla="*/ 101600 w 8619429"/>
                <a:gd name="connsiteY4" fmla="*/ 0 h 5228603"/>
                <a:gd name="connsiteX0" fmla="*/ 101600 w 13039029"/>
                <a:gd name="connsiteY0" fmla="*/ 0 h 5228603"/>
                <a:gd name="connsiteX1" fmla="*/ 13039029 w 13039029"/>
                <a:gd name="connsiteY1" fmla="*/ 1739900 h 5228603"/>
                <a:gd name="connsiteX2" fmla="*/ 8619429 w 13039029"/>
                <a:gd name="connsiteY2" fmla="*/ 5228603 h 5228603"/>
                <a:gd name="connsiteX3" fmla="*/ 0 w 13039029"/>
                <a:gd name="connsiteY3" fmla="*/ 3044203 h 5228603"/>
                <a:gd name="connsiteX4" fmla="*/ 101600 w 13039029"/>
                <a:gd name="connsiteY4" fmla="*/ 0 h 5228603"/>
                <a:gd name="connsiteX0" fmla="*/ 101600 w 13102529"/>
                <a:gd name="connsiteY0" fmla="*/ 0 h 5228603"/>
                <a:gd name="connsiteX1" fmla="*/ 13102529 w 13102529"/>
                <a:gd name="connsiteY1" fmla="*/ 1739900 h 5228603"/>
                <a:gd name="connsiteX2" fmla="*/ 8619429 w 13102529"/>
                <a:gd name="connsiteY2" fmla="*/ 5228603 h 5228603"/>
                <a:gd name="connsiteX3" fmla="*/ 0 w 13102529"/>
                <a:gd name="connsiteY3" fmla="*/ 3044203 h 5228603"/>
                <a:gd name="connsiteX4" fmla="*/ 101600 w 13102529"/>
                <a:gd name="connsiteY4" fmla="*/ 0 h 5228603"/>
                <a:gd name="connsiteX0" fmla="*/ 5511800 w 13102529"/>
                <a:gd name="connsiteY0" fmla="*/ 0 h 4834903"/>
                <a:gd name="connsiteX1" fmla="*/ 13102529 w 13102529"/>
                <a:gd name="connsiteY1" fmla="*/ 1346200 h 4834903"/>
                <a:gd name="connsiteX2" fmla="*/ 8619429 w 13102529"/>
                <a:gd name="connsiteY2" fmla="*/ 4834903 h 4834903"/>
                <a:gd name="connsiteX3" fmla="*/ 0 w 13102529"/>
                <a:gd name="connsiteY3" fmla="*/ 2650503 h 4834903"/>
                <a:gd name="connsiteX4" fmla="*/ 5511800 w 13102529"/>
                <a:gd name="connsiteY4" fmla="*/ 0 h 4834903"/>
                <a:gd name="connsiteX0" fmla="*/ 5524500 w 13115229"/>
                <a:gd name="connsiteY0" fmla="*/ 0 h 4834903"/>
                <a:gd name="connsiteX1" fmla="*/ 13115229 w 13115229"/>
                <a:gd name="connsiteY1" fmla="*/ 1346200 h 4834903"/>
                <a:gd name="connsiteX2" fmla="*/ 8632129 w 13115229"/>
                <a:gd name="connsiteY2" fmla="*/ 4834903 h 4834903"/>
                <a:gd name="connsiteX3" fmla="*/ 0 w 13115229"/>
                <a:gd name="connsiteY3" fmla="*/ 2434603 h 4834903"/>
                <a:gd name="connsiteX4" fmla="*/ 5524500 w 13115229"/>
                <a:gd name="connsiteY4" fmla="*/ 0 h 483490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61410"/>
                <a:gd name="connsiteX1" fmla="*/ 13115229 w 13115229"/>
                <a:gd name="connsiteY1" fmla="*/ 1346200 h 4561410"/>
                <a:gd name="connsiteX2" fmla="*/ 8574979 w 13115229"/>
                <a:gd name="connsiteY2" fmla="*/ 4549153 h 4561410"/>
                <a:gd name="connsiteX3" fmla="*/ 0 w 13115229"/>
                <a:gd name="connsiteY3" fmla="*/ 2434603 h 4561410"/>
                <a:gd name="connsiteX4" fmla="*/ 5524500 w 13115229"/>
                <a:gd name="connsiteY4" fmla="*/ 0 h 4561410"/>
                <a:gd name="connsiteX0" fmla="*/ 5535683 w 13126412"/>
                <a:gd name="connsiteY0" fmla="*/ 0 h 4631903"/>
                <a:gd name="connsiteX1" fmla="*/ 13126412 w 13126412"/>
                <a:gd name="connsiteY1" fmla="*/ 1346200 h 4631903"/>
                <a:gd name="connsiteX2" fmla="*/ 8586162 w 13126412"/>
                <a:gd name="connsiteY2" fmla="*/ 4549153 h 4631903"/>
                <a:gd name="connsiteX3" fmla="*/ 4254571 w 13126412"/>
                <a:gd name="connsiteY3" fmla="*/ 3542677 h 4631903"/>
                <a:gd name="connsiteX4" fmla="*/ 11183 w 13126412"/>
                <a:gd name="connsiteY4" fmla="*/ 2434603 h 4631903"/>
                <a:gd name="connsiteX5" fmla="*/ 5535683 w 1312641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3658 h 4635561"/>
                <a:gd name="connsiteX1" fmla="*/ 12540625 w 12540625"/>
                <a:gd name="connsiteY1" fmla="*/ 1378433 h 4635561"/>
                <a:gd name="connsiteX2" fmla="*/ 8586162 w 12540625"/>
                <a:gd name="connsiteY2" fmla="*/ 4552811 h 4635561"/>
                <a:gd name="connsiteX3" fmla="*/ 4254571 w 12540625"/>
                <a:gd name="connsiteY3" fmla="*/ 3546335 h 4635561"/>
                <a:gd name="connsiteX4" fmla="*/ 11183 w 12540625"/>
                <a:gd name="connsiteY4" fmla="*/ 2438261 h 4635561"/>
                <a:gd name="connsiteX5" fmla="*/ 5535683 w 12540625"/>
                <a:gd name="connsiteY5" fmla="*/ 3658 h 4635561"/>
                <a:gd name="connsiteX0" fmla="*/ 5535683 w 12540625"/>
                <a:gd name="connsiteY0" fmla="*/ 3621 h 4635524"/>
                <a:gd name="connsiteX1" fmla="*/ 12540625 w 12540625"/>
                <a:gd name="connsiteY1" fmla="*/ 1378396 h 4635524"/>
                <a:gd name="connsiteX2" fmla="*/ 8586162 w 12540625"/>
                <a:gd name="connsiteY2" fmla="*/ 4552774 h 4635524"/>
                <a:gd name="connsiteX3" fmla="*/ 4254571 w 12540625"/>
                <a:gd name="connsiteY3" fmla="*/ 3546298 h 4635524"/>
                <a:gd name="connsiteX4" fmla="*/ 11183 w 12540625"/>
                <a:gd name="connsiteY4" fmla="*/ 2438224 h 4635524"/>
                <a:gd name="connsiteX5" fmla="*/ 5535683 w 12540625"/>
                <a:gd name="connsiteY5" fmla="*/ 3621 h 4635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0625" h="4635524">
                  <a:moveTo>
                    <a:pt x="5535683" y="3621"/>
                  </a:moveTo>
                  <a:cubicBezTo>
                    <a:pt x="7932576" y="452354"/>
                    <a:pt x="10400907" y="572476"/>
                    <a:pt x="12540625" y="1378396"/>
                  </a:cubicBezTo>
                  <a:cubicBezTo>
                    <a:pt x="11984470" y="2460334"/>
                    <a:pt x="10099579" y="3942323"/>
                    <a:pt x="8586162" y="4552774"/>
                  </a:cubicBezTo>
                  <a:cubicBezTo>
                    <a:pt x="7102759" y="4933141"/>
                    <a:pt x="5683734" y="3898723"/>
                    <a:pt x="4254571" y="3546298"/>
                  </a:cubicBezTo>
                  <a:cubicBezTo>
                    <a:pt x="2825408" y="3193873"/>
                    <a:pt x="-207098" y="3042958"/>
                    <a:pt x="11183" y="2438224"/>
                  </a:cubicBezTo>
                  <a:cubicBezTo>
                    <a:pt x="1014483" y="1645740"/>
                    <a:pt x="3913258" y="-89720"/>
                    <a:pt x="5535683" y="3621"/>
                  </a:cubicBezTo>
                  <a:close/>
                </a:path>
              </a:pathLst>
            </a:custGeom>
            <a:solidFill>
              <a:srgbClr val="BC94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48">
              <a:extLst>
                <a:ext uri="{FF2B5EF4-FFF2-40B4-BE49-F238E27FC236}">
                  <a16:creationId xmlns:a16="http://schemas.microsoft.com/office/drawing/2014/main" id="{F44F84D5-4F17-2DB9-D753-C4D0A30C91FE}"/>
                </a:ext>
              </a:extLst>
            </p:cNvPr>
            <p:cNvSpPr/>
            <p:nvPr/>
          </p:nvSpPr>
          <p:spPr>
            <a:xfrm>
              <a:off x="1852035" y="2082011"/>
              <a:ext cx="8234189" cy="3035631"/>
            </a:xfrm>
            <a:custGeom>
              <a:avLst/>
              <a:gdLst>
                <a:gd name="connsiteX0" fmla="*/ 0 w 3644764"/>
                <a:gd name="connsiteY0" fmla="*/ 0 h 1652197"/>
                <a:gd name="connsiteX1" fmla="*/ 3644764 w 3644764"/>
                <a:gd name="connsiteY1" fmla="*/ 0 h 1652197"/>
                <a:gd name="connsiteX2" fmla="*/ 3644764 w 3644764"/>
                <a:gd name="connsiteY2" fmla="*/ 1652197 h 1652197"/>
                <a:gd name="connsiteX3" fmla="*/ 0 w 3644764"/>
                <a:gd name="connsiteY3" fmla="*/ 1652197 h 1652197"/>
                <a:gd name="connsiteX4" fmla="*/ 0 w 3644764"/>
                <a:gd name="connsiteY4" fmla="*/ 0 h 1652197"/>
                <a:gd name="connsiteX0" fmla="*/ 0 w 3835264"/>
                <a:gd name="connsiteY0" fmla="*/ 127000 h 1652197"/>
                <a:gd name="connsiteX1" fmla="*/ 3835264 w 3835264"/>
                <a:gd name="connsiteY1" fmla="*/ 0 h 1652197"/>
                <a:gd name="connsiteX2" fmla="*/ 3835264 w 3835264"/>
                <a:gd name="connsiteY2" fmla="*/ 1652197 h 1652197"/>
                <a:gd name="connsiteX3" fmla="*/ 190500 w 3835264"/>
                <a:gd name="connsiteY3" fmla="*/ 1652197 h 1652197"/>
                <a:gd name="connsiteX4" fmla="*/ 0 w 3835264"/>
                <a:gd name="connsiteY4" fmla="*/ 127000 h 1652197"/>
                <a:gd name="connsiteX0" fmla="*/ 143234 w 3978498"/>
                <a:gd name="connsiteY0" fmla="*/ 127000 h 1652197"/>
                <a:gd name="connsiteX1" fmla="*/ 3978498 w 3978498"/>
                <a:gd name="connsiteY1" fmla="*/ 0 h 1652197"/>
                <a:gd name="connsiteX2" fmla="*/ 3978498 w 3978498"/>
                <a:gd name="connsiteY2" fmla="*/ 1652197 h 1652197"/>
                <a:gd name="connsiteX3" fmla="*/ 333734 w 3978498"/>
                <a:gd name="connsiteY3" fmla="*/ 1652197 h 1652197"/>
                <a:gd name="connsiteX4" fmla="*/ 0 w 3978498"/>
                <a:gd name="connsiteY4" fmla="*/ 255654 h 1652197"/>
                <a:gd name="connsiteX5" fmla="*/ 143234 w 3978498"/>
                <a:gd name="connsiteY5" fmla="*/ 127000 h 1652197"/>
                <a:gd name="connsiteX0" fmla="*/ 933310 w 4768574"/>
                <a:gd name="connsiteY0" fmla="*/ 127000 h 1652197"/>
                <a:gd name="connsiteX1" fmla="*/ 4768574 w 4768574"/>
                <a:gd name="connsiteY1" fmla="*/ 0 h 1652197"/>
                <a:gd name="connsiteX2" fmla="*/ 4768574 w 4768574"/>
                <a:gd name="connsiteY2" fmla="*/ 1652197 h 1652197"/>
                <a:gd name="connsiteX3" fmla="*/ 1123810 w 4768574"/>
                <a:gd name="connsiteY3" fmla="*/ 1652197 h 1652197"/>
                <a:gd name="connsiteX4" fmla="*/ 2676 w 4768574"/>
                <a:gd name="connsiteY4" fmla="*/ 458854 h 1652197"/>
                <a:gd name="connsiteX5" fmla="*/ 790076 w 4768574"/>
                <a:gd name="connsiteY5" fmla="*/ 255654 h 1652197"/>
                <a:gd name="connsiteX6" fmla="*/ 933310 w 4768574"/>
                <a:gd name="connsiteY6" fmla="*/ 127000 h 1652197"/>
                <a:gd name="connsiteX0" fmla="*/ 2620930 w 6456194"/>
                <a:gd name="connsiteY0" fmla="*/ 127000 h 1652197"/>
                <a:gd name="connsiteX1" fmla="*/ 6456194 w 6456194"/>
                <a:gd name="connsiteY1" fmla="*/ 0 h 1652197"/>
                <a:gd name="connsiteX2" fmla="*/ 6456194 w 6456194"/>
                <a:gd name="connsiteY2" fmla="*/ 1652197 h 1652197"/>
                <a:gd name="connsiteX3" fmla="*/ 2811430 w 6456194"/>
                <a:gd name="connsiteY3" fmla="*/ 1652197 h 1652197"/>
                <a:gd name="connsiteX4" fmla="*/ 13896 w 6456194"/>
                <a:gd name="connsiteY4" fmla="*/ 890654 h 1652197"/>
                <a:gd name="connsiteX5" fmla="*/ 1690296 w 6456194"/>
                <a:gd name="connsiteY5" fmla="*/ 458854 h 1652197"/>
                <a:gd name="connsiteX6" fmla="*/ 2477696 w 6456194"/>
                <a:gd name="connsiteY6" fmla="*/ 255654 h 1652197"/>
                <a:gd name="connsiteX7" fmla="*/ 2620930 w 6456194"/>
                <a:gd name="connsiteY7" fmla="*/ 127000 h 1652197"/>
                <a:gd name="connsiteX0" fmla="*/ 2620930 w 6456194"/>
                <a:gd name="connsiteY0" fmla="*/ 127000 h 2541197"/>
                <a:gd name="connsiteX1" fmla="*/ 6456194 w 6456194"/>
                <a:gd name="connsiteY1" fmla="*/ 0 h 2541197"/>
                <a:gd name="connsiteX2" fmla="*/ 6456194 w 6456194"/>
                <a:gd name="connsiteY2" fmla="*/ 1652197 h 2541197"/>
                <a:gd name="connsiteX3" fmla="*/ 4043330 w 6456194"/>
                <a:gd name="connsiteY3" fmla="*/ 2541197 h 2541197"/>
                <a:gd name="connsiteX4" fmla="*/ 13896 w 6456194"/>
                <a:gd name="connsiteY4" fmla="*/ 890654 h 2541197"/>
                <a:gd name="connsiteX5" fmla="*/ 1690296 w 6456194"/>
                <a:gd name="connsiteY5" fmla="*/ 458854 h 2541197"/>
                <a:gd name="connsiteX6" fmla="*/ 2477696 w 6456194"/>
                <a:gd name="connsiteY6" fmla="*/ 255654 h 2541197"/>
                <a:gd name="connsiteX7" fmla="*/ 2620930 w 6456194"/>
                <a:gd name="connsiteY7" fmla="*/ 127000 h 2541197"/>
                <a:gd name="connsiteX0" fmla="*/ 2624965 w 6460229"/>
                <a:gd name="connsiteY0" fmla="*/ 127000 h 2541197"/>
                <a:gd name="connsiteX1" fmla="*/ 6460229 w 6460229"/>
                <a:gd name="connsiteY1" fmla="*/ 0 h 2541197"/>
                <a:gd name="connsiteX2" fmla="*/ 6460229 w 6460229"/>
                <a:gd name="connsiteY2" fmla="*/ 1652197 h 2541197"/>
                <a:gd name="connsiteX3" fmla="*/ 4047365 w 6460229"/>
                <a:gd name="connsiteY3" fmla="*/ 2541197 h 2541197"/>
                <a:gd name="connsiteX4" fmla="*/ 1148231 w 6460229"/>
                <a:gd name="connsiteY4" fmla="*/ 1830454 h 2541197"/>
                <a:gd name="connsiteX5" fmla="*/ 17931 w 6460229"/>
                <a:gd name="connsiteY5" fmla="*/ 890654 h 2541197"/>
                <a:gd name="connsiteX6" fmla="*/ 1694331 w 6460229"/>
                <a:gd name="connsiteY6" fmla="*/ 458854 h 2541197"/>
                <a:gd name="connsiteX7" fmla="*/ 2481731 w 6460229"/>
                <a:gd name="connsiteY7" fmla="*/ 255654 h 2541197"/>
                <a:gd name="connsiteX8" fmla="*/ 2624965 w 6460229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044298 w 6457162"/>
                <a:gd name="connsiteY3" fmla="*/ 2541197 h 2541197"/>
                <a:gd name="connsiteX4" fmla="*/ 1145164 w 6457162"/>
                <a:gd name="connsiteY4" fmla="*/ 1830454 h 2541197"/>
                <a:gd name="connsiteX5" fmla="*/ 14864 w 6457162"/>
                <a:gd name="connsiteY5" fmla="*/ 890654 h 2541197"/>
                <a:gd name="connsiteX6" fmla="*/ 1691264 w 6457162"/>
                <a:gd name="connsiteY6" fmla="*/ 458854 h 2541197"/>
                <a:gd name="connsiteX7" fmla="*/ 2478664 w 6457162"/>
                <a:gd name="connsiteY7" fmla="*/ 255654 h 2541197"/>
                <a:gd name="connsiteX8" fmla="*/ 2621898 w 6457162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27909"/>
                <a:gd name="connsiteY0" fmla="*/ 127000 h 2541197"/>
                <a:gd name="connsiteX1" fmla="*/ 6457162 w 8227909"/>
                <a:gd name="connsiteY1" fmla="*/ 0 h 2541197"/>
                <a:gd name="connsiteX2" fmla="*/ 8209762 w 8227909"/>
                <a:gd name="connsiteY2" fmla="*/ 1652197 h 2541197"/>
                <a:gd name="connsiteX3" fmla="*/ 4243964 w 8227909"/>
                <a:gd name="connsiteY3" fmla="*/ 2236854 h 2541197"/>
                <a:gd name="connsiteX4" fmla="*/ 4044298 w 8227909"/>
                <a:gd name="connsiteY4" fmla="*/ 2541197 h 2541197"/>
                <a:gd name="connsiteX5" fmla="*/ 1145164 w 8227909"/>
                <a:gd name="connsiteY5" fmla="*/ 1830454 h 2541197"/>
                <a:gd name="connsiteX6" fmla="*/ 14864 w 8227909"/>
                <a:gd name="connsiteY6" fmla="*/ 890654 h 2541197"/>
                <a:gd name="connsiteX7" fmla="*/ 1691264 w 8227909"/>
                <a:gd name="connsiteY7" fmla="*/ 458854 h 2541197"/>
                <a:gd name="connsiteX8" fmla="*/ 2478664 w 8227909"/>
                <a:gd name="connsiteY8" fmla="*/ 255654 h 2541197"/>
                <a:gd name="connsiteX9" fmla="*/ 2621898 w 8227909"/>
                <a:gd name="connsiteY9" fmla="*/ 127000 h 2541197"/>
                <a:gd name="connsiteX0" fmla="*/ 2621898 w 8226768"/>
                <a:gd name="connsiteY0" fmla="*/ 0 h 2414197"/>
                <a:gd name="connsiteX1" fmla="*/ 6355562 w 8226768"/>
                <a:gd name="connsiteY1" fmla="*/ 88900 h 2414197"/>
                <a:gd name="connsiteX2" fmla="*/ 8209762 w 8226768"/>
                <a:gd name="connsiteY2" fmla="*/ 1525197 h 2414197"/>
                <a:gd name="connsiteX3" fmla="*/ 4243964 w 8226768"/>
                <a:gd name="connsiteY3" fmla="*/ 2109854 h 2414197"/>
                <a:gd name="connsiteX4" fmla="*/ 4044298 w 8226768"/>
                <a:gd name="connsiteY4" fmla="*/ 2414197 h 2414197"/>
                <a:gd name="connsiteX5" fmla="*/ 1145164 w 8226768"/>
                <a:gd name="connsiteY5" fmla="*/ 1703454 h 2414197"/>
                <a:gd name="connsiteX6" fmla="*/ 14864 w 8226768"/>
                <a:gd name="connsiteY6" fmla="*/ 763654 h 2414197"/>
                <a:gd name="connsiteX7" fmla="*/ 1691264 w 8226768"/>
                <a:gd name="connsiteY7" fmla="*/ 331854 h 2414197"/>
                <a:gd name="connsiteX8" fmla="*/ 2478664 w 8226768"/>
                <a:gd name="connsiteY8" fmla="*/ 128654 h 2414197"/>
                <a:gd name="connsiteX9" fmla="*/ 2621898 w 8226768"/>
                <a:gd name="connsiteY9" fmla="*/ 0 h 2414197"/>
                <a:gd name="connsiteX0" fmla="*/ 2621898 w 8234189"/>
                <a:gd name="connsiteY0" fmla="*/ 0 h 2414197"/>
                <a:gd name="connsiteX1" fmla="*/ 6355562 w 8234189"/>
                <a:gd name="connsiteY1" fmla="*/ 88900 h 2414197"/>
                <a:gd name="connsiteX2" fmla="*/ 8209762 w 8234189"/>
                <a:gd name="connsiteY2" fmla="*/ 1525197 h 2414197"/>
                <a:gd name="connsiteX3" fmla="*/ 4243964 w 8234189"/>
                <a:gd name="connsiteY3" fmla="*/ 2109854 h 2414197"/>
                <a:gd name="connsiteX4" fmla="*/ 4044298 w 8234189"/>
                <a:gd name="connsiteY4" fmla="*/ 2414197 h 2414197"/>
                <a:gd name="connsiteX5" fmla="*/ 1145164 w 8234189"/>
                <a:gd name="connsiteY5" fmla="*/ 1703454 h 2414197"/>
                <a:gd name="connsiteX6" fmla="*/ 14864 w 8234189"/>
                <a:gd name="connsiteY6" fmla="*/ 763654 h 2414197"/>
                <a:gd name="connsiteX7" fmla="*/ 1691264 w 8234189"/>
                <a:gd name="connsiteY7" fmla="*/ 331854 h 2414197"/>
                <a:gd name="connsiteX8" fmla="*/ 2478664 w 8234189"/>
                <a:gd name="connsiteY8" fmla="*/ 128654 h 2414197"/>
                <a:gd name="connsiteX9" fmla="*/ 2621898 w 8234189"/>
                <a:gd name="connsiteY9" fmla="*/ 0 h 2414197"/>
                <a:gd name="connsiteX0" fmla="*/ 2621898 w 8234189"/>
                <a:gd name="connsiteY0" fmla="*/ 224018 h 2638215"/>
                <a:gd name="connsiteX1" fmla="*/ 6355562 w 8234189"/>
                <a:gd name="connsiteY1" fmla="*/ 312918 h 2638215"/>
                <a:gd name="connsiteX2" fmla="*/ 8209762 w 8234189"/>
                <a:gd name="connsiteY2" fmla="*/ 1749215 h 2638215"/>
                <a:gd name="connsiteX3" fmla="*/ 4243964 w 8234189"/>
                <a:gd name="connsiteY3" fmla="*/ 2333872 h 2638215"/>
                <a:gd name="connsiteX4" fmla="*/ 4044298 w 8234189"/>
                <a:gd name="connsiteY4" fmla="*/ 2638215 h 2638215"/>
                <a:gd name="connsiteX5" fmla="*/ 1145164 w 8234189"/>
                <a:gd name="connsiteY5" fmla="*/ 1927472 h 2638215"/>
                <a:gd name="connsiteX6" fmla="*/ 14864 w 8234189"/>
                <a:gd name="connsiteY6" fmla="*/ 987672 h 2638215"/>
                <a:gd name="connsiteX7" fmla="*/ 1691264 w 8234189"/>
                <a:gd name="connsiteY7" fmla="*/ 555872 h 2638215"/>
                <a:gd name="connsiteX8" fmla="*/ 2478664 w 8234189"/>
                <a:gd name="connsiteY8" fmla="*/ 352672 h 2638215"/>
                <a:gd name="connsiteX9" fmla="*/ 2621898 w 8234189"/>
                <a:gd name="connsiteY9" fmla="*/ 224018 h 2638215"/>
                <a:gd name="connsiteX0" fmla="*/ 2621898 w 8234189"/>
                <a:gd name="connsiteY0" fmla="*/ 164430 h 2578627"/>
                <a:gd name="connsiteX1" fmla="*/ 3151764 w 8234189"/>
                <a:gd name="connsiteY1" fmla="*/ 984 h 2578627"/>
                <a:gd name="connsiteX2" fmla="*/ 6355562 w 8234189"/>
                <a:gd name="connsiteY2" fmla="*/ 253330 h 2578627"/>
                <a:gd name="connsiteX3" fmla="*/ 8209762 w 8234189"/>
                <a:gd name="connsiteY3" fmla="*/ 1689627 h 2578627"/>
                <a:gd name="connsiteX4" fmla="*/ 4243964 w 8234189"/>
                <a:gd name="connsiteY4" fmla="*/ 2274284 h 2578627"/>
                <a:gd name="connsiteX5" fmla="*/ 4044298 w 8234189"/>
                <a:gd name="connsiteY5" fmla="*/ 2578627 h 2578627"/>
                <a:gd name="connsiteX6" fmla="*/ 1145164 w 8234189"/>
                <a:gd name="connsiteY6" fmla="*/ 1867884 h 2578627"/>
                <a:gd name="connsiteX7" fmla="*/ 14864 w 8234189"/>
                <a:gd name="connsiteY7" fmla="*/ 928084 h 2578627"/>
                <a:gd name="connsiteX8" fmla="*/ 1691264 w 8234189"/>
                <a:gd name="connsiteY8" fmla="*/ 496284 h 2578627"/>
                <a:gd name="connsiteX9" fmla="*/ 2478664 w 8234189"/>
                <a:gd name="connsiteY9" fmla="*/ 293084 h 2578627"/>
                <a:gd name="connsiteX10" fmla="*/ 2621898 w 8234189"/>
                <a:gd name="connsiteY10" fmla="*/ 164430 h 2578627"/>
                <a:gd name="connsiteX0" fmla="*/ 2621898 w 8234189"/>
                <a:gd name="connsiteY0" fmla="*/ 310277 h 2724474"/>
                <a:gd name="connsiteX1" fmla="*/ 3151764 w 8234189"/>
                <a:gd name="connsiteY1" fmla="*/ 146831 h 2724474"/>
                <a:gd name="connsiteX2" fmla="*/ 3647064 w 8234189"/>
                <a:gd name="connsiteY2" fmla="*/ 7131 h 2724474"/>
                <a:gd name="connsiteX3" fmla="*/ 6355562 w 8234189"/>
                <a:gd name="connsiteY3" fmla="*/ 399177 h 2724474"/>
                <a:gd name="connsiteX4" fmla="*/ 8209762 w 8234189"/>
                <a:gd name="connsiteY4" fmla="*/ 1835474 h 2724474"/>
                <a:gd name="connsiteX5" fmla="*/ 4243964 w 8234189"/>
                <a:gd name="connsiteY5" fmla="*/ 2420131 h 2724474"/>
                <a:gd name="connsiteX6" fmla="*/ 4044298 w 8234189"/>
                <a:gd name="connsiteY6" fmla="*/ 2724474 h 2724474"/>
                <a:gd name="connsiteX7" fmla="*/ 1145164 w 8234189"/>
                <a:gd name="connsiteY7" fmla="*/ 2013731 h 2724474"/>
                <a:gd name="connsiteX8" fmla="*/ 14864 w 8234189"/>
                <a:gd name="connsiteY8" fmla="*/ 1073931 h 2724474"/>
                <a:gd name="connsiteX9" fmla="*/ 1691264 w 8234189"/>
                <a:gd name="connsiteY9" fmla="*/ 642131 h 2724474"/>
                <a:gd name="connsiteX10" fmla="*/ 2478664 w 8234189"/>
                <a:gd name="connsiteY10" fmla="*/ 438931 h 2724474"/>
                <a:gd name="connsiteX11" fmla="*/ 2621898 w 8234189"/>
                <a:gd name="connsiteY11" fmla="*/ 310277 h 2724474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34189" h="2870888">
                  <a:moveTo>
                    <a:pt x="2621898" y="456691"/>
                  </a:moveTo>
                  <a:cubicBezTo>
                    <a:pt x="2731965" y="435524"/>
                    <a:pt x="2046887" y="126028"/>
                    <a:pt x="3151764" y="293245"/>
                  </a:cubicBezTo>
                  <a:cubicBezTo>
                    <a:pt x="3379775" y="268121"/>
                    <a:pt x="3113098" y="111487"/>
                    <a:pt x="3647064" y="153545"/>
                  </a:cubicBezTo>
                  <a:cubicBezTo>
                    <a:pt x="3952430" y="-261597"/>
                    <a:pt x="5652262" y="266267"/>
                    <a:pt x="6355562" y="545591"/>
                  </a:cubicBezTo>
                  <a:cubicBezTo>
                    <a:pt x="7447762" y="880423"/>
                    <a:pt x="8400262" y="923156"/>
                    <a:pt x="8209762" y="1981888"/>
                  </a:cubicBezTo>
                  <a:cubicBezTo>
                    <a:pt x="7421229" y="2401140"/>
                    <a:pt x="5083297" y="2883893"/>
                    <a:pt x="4243964" y="2566545"/>
                  </a:cubicBezTo>
                  <a:cubicBezTo>
                    <a:pt x="4355209" y="2756893"/>
                    <a:pt x="4110853" y="2769440"/>
                    <a:pt x="4044298" y="2870888"/>
                  </a:cubicBezTo>
                  <a:cubicBezTo>
                    <a:pt x="3120865" y="2820164"/>
                    <a:pt x="1816736" y="2435235"/>
                    <a:pt x="1145164" y="2160145"/>
                  </a:cubicBezTo>
                  <a:cubicBezTo>
                    <a:pt x="625992" y="1567555"/>
                    <a:pt x="-114253" y="1368512"/>
                    <a:pt x="14864" y="1220345"/>
                  </a:cubicBezTo>
                  <a:cubicBezTo>
                    <a:pt x="143981" y="1072178"/>
                    <a:pt x="1585431" y="877445"/>
                    <a:pt x="1691264" y="788545"/>
                  </a:cubicBezTo>
                  <a:cubicBezTo>
                    <a:pt x="1797097" y="699645"/>
                    <a:pt x="1131875" y="431104"/>
                    <a:pt x="2478664" y="585345"/>
                  </a:cubicBezTo>
                  <a:lnTo>
                    <a:pt x="2621898" y="456691"/>
                  </a:lnTo>
                  <a:close/>
                </a:path>
              </a:pathLst>
            </a:custGeom>
            <a:solidFill>
              <a:srgbClr val="8E594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E6E8076-BD65-CCFC-0439-382765446D02}"/>
                </a:ext>
              </a:extLst>
            </p:cNvPr>
            <p:cNvGrpSpPr/>
            <p:nvPr/>
          </p:nvGrpSpPr>
          <p:grpSpPr>
            <a:xfrm>
              <a:off x="5227288" y="1161438"/>
              <a:ext cx="6164611" cy="1587237"/>
              <a:chOff x="5395128" y="1179519"/>
              <a:chExt cx="5960218" cy="1587237"/>
            </a:xfrm>
            <a:solidFill>
              <a:srgbClr val="C89279"/>
            </a:solidFill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85041CD7-B8DF-B8E6-4AB5-BE5CEB99683C}"/>
                  </a:ext>
                </a:extLst>
              </p:cNvPr>
              <p:cNvSpPr/>
              <p:nvPr/>
            </p:nvSpPr>
            <p:spPr>
              <a:xfrm rot="197238">
                <a:off x="5415997" y="1179519"/>
                <a:ext cx="5939349" cy="857093"/>
              </a:xfrm>
              <a:custGeom>
                <a:avLst/>
                <a:gdLst>
                  <a:gd name="connsiteX0" fmla="*/ 0 w 5939349"/>
                  <a:gd name="connsiteY0" fmla="*/ 0 h 857093"/>
                  <a:gd name="connsiteX1" fmla="*/ 5939349 w 5939349"/>
                  <a:gd name="connsiteY1" fmla="*/ 588437 h 857093"/>
                  <a:gd name="connsiteX2" fmla="*/ 5929074 w 5939349"/>
                  <a:gd name="connsiteY2" fmla="*/ 857093 h 857093"/>
                  <a:gd name="connsiteX3" fmla="*/ 9288 w 5939349"/>
                  <a:gd name="connsiteY3" fmla="*/ 322280 h 857093"/>
                  <a:gd name="connsiteX4" fmla="*/ 0 w 5939349"/>
                  <a:gd name="connsiteY4" fmla="*/ 0 h 857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9349" h="857093">
                    <a:moveTo>
                      <a:pt x="0" y="0"/>
                    </a:moveTo>
                    <a:lnTo>
                      <a:pt x="5939349" y="588437"/>
                    </a:lnTo>
                    <a:lnTo>
                      <a:pt x="5929074" y="857093"/>
                    </a:lnTo>
                    <a:lnTo>
                      <a:pt x="9288" y="32228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BF78ECA-5360-D4BF-841F-D9B504FE7431}"/>
                  </a:ext>
                </a:extLst>
              </p:cNvPr>
              <p:cNvSpPr/>
              <p:nvPr/>
            </p:nvSpPr>
            <p:spPr>
              <a:xfrm rot="197238">
                <a:off x="5395128" y="1850655"/>
                <a:ext cx="5894624" cy="916101"/>
              </a:xfrm>
              <a:custGeom>
                <a:avLst/>
                <a:gdLst>
                  <a:gd name="connsiteX0" fmla="*/ 0 w 5894624"/>
                  <a:gd name="connsiteY0" fmla="*/ 0 h 916101"/>
                  <a:gd name="connsiteX1" fmla="*/ 5894624 w 5894624"/>
                  <a:gd name="connsiteY1" fmla="*/ 578730 h 916101"/>
                  <a:gd name="connsiteX2" fmla="*/ 5881722 w 5894624"/>
                  <a:gd name="connsiteY2" fmla="*/ 916101 h 916101"/>
                  <a:gd name="connsiteX3" fmla="*/ 8152 w 5894624"/>
                  <a:gd name="connsiteY3" fmla="*/ 282875 h 916101"/>
                  <a:gd name="connsiteX4" fmla="*/ 0 w 5894624"/>
                  <a:gd name="connsiteY4" fmla="*/ 0 h 91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4624" h="916101">
                    <a:moveTo>
                      <a:pt x="0" y="0"/>
                    </a:moveTo>
                    <a:lnTo>
                      <a:pt x="5894624" y="578730"/>
                    </a:lnTo>
                    <a:lnTo>
                      <a:pt x="5881722" y="916101"/>
                    </a:lnTo>
                    <a:lnTo>
                      <a:pt x="8152" y="28287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0F43B83-BFBB-DE0F-17E6-9E1792270237}"/>
                </a:ext>
              </a:extLst>
            </p:cNvPr>
            <p:cNvGrpSpPr/>
            <p:nvPr/>
          </p:nvGrpSpPr>
          <p:grpSpPr>
            <a:xfrm>
              <a:off x="800099" y="2438400"/>
              <a:ext cx="6858000" cy="2870201"/>
              <a:chOff x="800100" y="2438400"/>
              <a:chExt cx="6858000" cy="2870201"/>
            </a:xfrm>
            <a:solidFill>
              <a:srgbClr val="C89279"/>
            </a:solidFill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386A843-CDD8-D899-ED53-936C6A040197}"/>
                  </a:ext>
                </a:extLst>
              </p:cNvPr>
              <p:cNvSpPr/>
              <p:nvPr/>
            </p:nvSpPr>
            <p:spPr>
              <a:xfrm>
                <a:off x="800100" y="2438400"/>
                <a:ext cx="6858000" cy="1888046"/>
              </a:xfrm>
              <a:custGeom>
                <a:avLst/>
                <a:gdLst>
                  <a:gd name="connsiteX0" fmla="*/ 0 w 6858000"/>
                  <a:gd name="connsiteY0" fmla="*/ 0 h 1888046"/>
                  <a:gd name="connsiteX1" fmla="*/ 6858000 w 6858000"/>
                  <a:gd name="connsiteY1" fmla="*/ 1473200 h 1888046"/>
                  <a:gd name="connsiteX2" fmla="*/ 6850458 w 6858000"/>
                  <a:gd name="connsiteY2" fmla="*/ 1888046 h 1888046"/>
                  <a:gd name="connsiteX3" fmla="*/ 12463 w 6858000"/>
                  <a:gd name="connsiteY3" fmla="*/ 378040 h 1888046"/>
                  <a:gd name="connsiteX4" fmla="*/ 0 w 6858000"/>
                  <a:gd name="connsiteY4" fmla="*/ 0 h 18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8000" h="1888046">
                    <a:moveTo>
                      <a:pt x="0" y="0"/>
                    </a:moveTo>
                    <a:lnTo>
                      <a:pt x="6858000" y="1473200"/>
                    </a:lnTo>
                    <a:lnTo>
                      <a:pt x="6850458" y="1888046"/>
                    </a:lnTo>
                    <a:lnTo>
                      <a:pt x="12463" y="3780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498D8DB-6AFE-3ADD-4A74-5AE2F09694D4}"/>
                  </a:ext>
                </a:extLst>
              </p:cNvPr>
              <p:cNvSpPr/>
              <p:nvPr/>
            </p:nvSpPr>
            <p:spPr>
              <a:xfrm>
                <a:off x="826528" y="3240016"/>
                <a:ext cx="6815383" cy="2068585"/>
              </a:xfrm>
              <a:custGeom>
                <a:avLst/>
                <a:gdLst>
                  <a:gd name="connsiteX0" fmla="*/ 0 w 6815383"/>
                  <a:gd name="connsiteY0" fmla="*/ 0 h 2068585"/>
                  <a:gd name="connsiteX1" fmla="*/ 6815383 w 6815383"/>
                  <a:gd name="connsiteY1" fmla="*/ 1562035 h 2068585"/>
                  <a:gd name="connsiteX2" fmla="*/ 6806173 w 6815383"/>
                  <a:gd name="connsiteY2" fmla="*/ 2068585 h 2068585"/>
                  <a:gd name="connsiteX3" fmla="*/ 11673 w 6815383"/>
                  <a:gd name="connsiteY3" fmla="*/ 354085 h 2068585"/>
                  <a:gd name="connsiteX4" fmla="*/ 0 w 6815383"/>
                  <a:gd name="connsiteY4" fmla="*/ 0 h 2068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5383" h="2068585">
                    <a:moveTo>
                      <a:pt x="0" y="0"/>
                    </a:moveTo>
                    <a:lnTo>
                      <a:pt x="6815383" y="1562035"/>
                    </a:lnTo>
                    <a:lnTo>
                      <a:pt x="6806173" y="2068585"/>
                    </a:lnTo>
                    <a:lnTo>
                      <a:pt x="11673" y="35408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EE141763-1453-8228-23CD-A38CB4F067E3}"/>
                </a:ext>
              </a:extLst>
            </p:cNvPr>
            <p:cNvGrpSpPr/>
            <p:nvPr/>
          </p:nvGrpSpPr>
          <p:grpSpPr>
            <a:xfrm>
              <a:off x="7915702" y="1965278"/>
              <a:ext cx="3630305" cy="3343324"/>
              <a:chOff x="7915703" y="1965278"/>
              <a:chExt cx="3630305" cy="3343324"/>
            </a:xfrm>
            <a:solidFill>
              <a:srgbClr val="C89279"/>
            </a:solidFill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DC030BC7-0E71-9F65-3613-931B85F47D7D}"/>
                  </a:ext>
                </a:extLst>
              </p:cNvPr>
              <p:cNvSpPr/>
              <p:nvPr/>
            </p:nvSpPr>
            <p:spPr>
              <a:xfrm>
                <a:off x="7944179" y="1965278"/>
                <a:ext cx="3601829" cy="2337493"/>
              </a:xfrm>
              <a:custGeom>
                <a:avLst/>
                <a:gdLst>
                  <a:gd name="connsiteX0" fmla="*/ 3601829 w 3601829"/>
                  <a:gd name="connsiteY0" fmla="*/ 0 h 2337493"/>
                  <a:gd name="connsiteX1" fmla="*/ 3587584 w 3601829"/>
                  <a:gd name="connsiteY1" fmla="*/ 384476 h 2337493"/>
                  <a:gd name="connsiteX2" fmla="*/ 0 w 3601829"/>
                  <a:gd name="connsiteY2" fmla="*/ 2337493 h 2337493"/>
                  <a:gd name="connsiteX3" fmla="*/ 12469 w 3601829"/>
                  <a:gd name="connsiteY3" fmla="*/ 1897039 h 2337493"/>
                  <a:gd name="connsiteX4" fmla="*/ 3601829 w 3601829"/>
                  <a:gd name="connsiteY4" fmla="*/ 0 h 233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829" h="2337493">
                    <a:moveTo>
                      <a:pt x="3601829" y="0"/>
                    </a:moveTo>
                    <a:lnTo>
                      <a:pt x="3587584" y="384476"/>
                    </a:lnTo>
                    <a:lnTo>
                      <a:pt x="0" y="2337493"/>
                    </a:lnTo>
                    <a:lnTo>
                      <a:pt x="12469" y="1897039"/>
                    </a:lnTo>
                    <a:lnTo>
                      <a:pt x="3601829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520FDF4-4543-889D-CA3A-4F1C399E6BB3}"/>
                  </a:ext>
                </a:extLst>
              </p:cNvPr>
              <p:cNvSpPr/>
              <p:nvPr/>
            </p:nvSpPr>
            <p:spPr>
              <a:xfrm>
                <a:off x="7915703" y="2748675"/>
                <a:ext cx="3601280" cy="2559927"/>
              </a:xfrm>
              <a:custGeom>
                <a:avLst/>
                <a:gdLst>
                  <a:gd name="connsiteX0" fmla="*/ 3601280 w 3601280"/>
                  <a:gd name="connsiteY0" fmla="*/ 0 h 2559927"/>
                  <a:gd name="connsiteX1" fmla="*/ 3589361 w 3601280"/>
                  <a:gd name="connsiteY1" fmla="*/ 321695 h 2559927"/>
                  <a:gd name="connsiteX2" fmla="*/ 0 w 3601280"/>
                  <a:gd name="connsiteY2" fmla="*/ 2559927 h 2559927"/>
                  <a:gd name="connsiteX3" fmla="*/ 14904 w 3601280"/>
                  <a:gd name="connsiteY3" fmla="*/ 2033473 h 2559927"/>
                  <a:gd name="connsiteX4" fmla="*/ 3601280 w 3601280"/>
                  <a:gd name="connsiteY4" fmla="*/ 0 h 25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280" h="2559927">
                    <a:moveTo>
                      <a:pt x="3601280" y="0"/>
                    </a:moveTo>
                    <a:lnTo>
                      <a:pt x="3589361" y="321695"/>
                    </a:lnTo>
                    <a:lnTo>
                      <a:pt x="0" y="2559927"/>
                    </a:lnTo>
                    <a:lnTo>
                      <a:pt x="14904" y="2033473"/>
                    </a:lnTo>
                    <a:lnTo>
                      <a:pt x="360128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1D7F4E8-F9C3-CC3D-7257-0EE0C107FC58}"/>
                </a:ext>
              </a:extLst>
            </p:cNvPr>
            <p:cNvGrpSpPr/>
            <p:nvPr/>
          </p:nvGrpSpPr>
          <p:grpSpPr>
            <a:xfrm>
              <a:off x="504578" y="962622"/>
              <a:ext cx="11037398" cy="4998395"/>
              <a:chOff x="504578" y="962622"/>
              <a:chExt cx="11037398" cy="4998395"/>
            </a:xfrm>
          </p:grpSpPr>
          <p:sp>
            <p:nvSpPr>
              <p:cNvPr id="109" name="Rectangle 34">
                <a:extLst>
                  <a:ext uri="{FF2B5EF4-FFF2-40B4-BE49-F238E27FC236}">
                    <a16:creationId xmlns:a16="http://schemas.microsoft.com/office/drawing/2014/main" id="{FFA47A60-8316-FD49-AD04-04AD44541F7D}"/>
                  </a:ext>
                </a:extLst>
              </p:cNvPr>
              <p:cNvSpPr/>
              <p:nvPr/>
            </p:nvSpPr>
            <p:spPr>
              <a:xfrm>
                <a:off x="5190819" y="962622"/>
                <a:ext cx="184455" cy="1475778"/>
              </a:xfrm>
              <a:custGeom>
                <a:avLst/>
                <a:gdLst>
                  <a:gd name="connsiteX0" fmla="*/ 0 w 177800"/>
                  <a:gd name="connsiteY0" fmla="*/ 0 h 1478953"/>
                  <a:gd name="connsiteX1" fmla="*/ 177800 w 177800"/>
                  <a:gd name="connsiteY1" fmla="*/ 0 h 1478953"/>
                  <a:gd name="connsiteX2" fmla="*/ 177800 w 177800"/>
                  <a:gd name="connsiteY2" fmla="*/ 1478953 h 1478953"/>
                  <a:gd name="connsiteX3" fmla="*/ 0 w 177800"/>
                  <a:gd name="connsiteY3" fmla="*/ 1478953 h 1478953"/>
                  <a:gd name="connsiteX4" fmla="*/ 0 w 177800"/>
                  <a:gd name="connsiteY4" fmla="*/ 0 h 1478953"/>
                  <a:gd name="connsiteX0" fmla="*/ 0 w 180975"/>
                  <a:gd name="connsiteY0" fmla="*/ 0 h 1478953"/>
                  <a:gd name="connsiteX1" fmla="*/ 180975 w 180975"/>
                  <a:gd name="connsiteY1" fmla="*/ 38100 h 1478953"/>
                  <a:gd name="connsiteX2" fmla="*/ 177800 w 180975"/>
                  <a:gd name="connsiteY2" fmla="*/ 1478953 h 1478953"/>
                  <a:gd name="connsiteX3" fmla="*/ 0 w 180975"/>
                  <a:gd name="connsiteY3" fmla="*/ 1478953 h 1478953"/>
                  <a:gd name="connsiteX4" fmla="*/ 0 w 180975"/>
                  <a:gd name="connsiteY4" fmla="*/ 0 h 1478953"/>
                  <a:gd name="connsiteX0" fmla="*/ 3175 w 184150"/>
                  <a:gd name="connsiteY0" fmla="*/ 0 h 1478953"/>
                  <a:gd name="connsiteX1" fmla="*/ 184150 w 184150"/>
                  <a:gd name="connsiteY1" fmla="*/ 38100 h 1478953"/>
                  <a:gd name="connsiteX2" fmla="*/ 180975 w 184150"/>
                  <a:gd name="connsiteY2" fmla="*/ 1478953 h 1478953"/>
                  <a:gd name="connsiteX3" fmla="*/ 0 w 184150"/>
                  <a:gd name="connsiteY3" fmla="*/ 1434503 h 1478953"/>
                  <a:gd name="connsiteX4" fmla="*/ 3175 w 184150"/>
                  <a:gd name="connsiteY4" fmla="*/ 0 h 1478953"/>
                  <a:gd name="connsiteX0" fmla="*/ 305 w 184455"/>
                  <a:gd name="connsiteY0" fmla="*/ 0 h 1466253"/>
                  <a:gd name="connsiteX1" fmla="*/ 184455 w 184455"/>
                  <a:gd name="connsiteY1" fmla="*/ 25400 h 1466253"/>
                  <a:gd name="connsiteX2" fmla="*/ 181280 w 184455"/>
                  <a:gd name="connsiteY2" fmla="*/ 1466253 h 1466253"/>
                  <a:gd name="connsiteX3" fmla="*/ 305 w 184455"/>
                  <a:gd name="connsiteY3" fmla="*/ 1421803 h 1466253"/>
                  <a:gd name="connsiteX4" fmla="*/ 305 w 184455"/>
                  <a:gd name="connsiteY4" fmla="*/ 0 h 1466253"/>
                  <a:gd name="connsiteX0" fmla="*/ 305 w 184455"/>
                  <a:gd name="connsiteY0" fmla="*/ 0 h 1475778"/>
                  <a:gd name="connsiteX1" fmla="*/ 184455 w 184455"/>
                  <a:gd name="connsiteY1" fmla="*/ 34925 h 1475778"/>
                  <a:gd name="connsiteX2" fmla="*/ 181280 w 184455"/>
                  <a:gd name="connsiteY2" fmla="*/ 1475778 h 1475778"/>
                  <a:gd name="connsiteX3" fmla="*/ 305 w 184455"/>
                  <a:gd name="connsiteY3" fmla="*/ 1431328 h 1475778"/>
                  <a:gd name="connsiteX4" fmla="*/ 305 w 184455"/>
                  <a:gd name="connsiteY4" fmla="*/ 0 h 1475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55" h="1475778">
                    <a:moveTo>
                      <a:pt x="305" y="0"/>
                    </a:moveTo>
                    <a:lnTo>
                      <a:pt x="184455" y="34925"/>
                    </a:lnTo>
                    <a:cubicBezTo>
                      <a:pt x="183397" y="515209"/>
                      <a:pt x="182338" y="995494"/>
                      <a:pt x="181280" y="1475778"/>
                    </a:cubicBezTo>
                    <a:lnTo>
                      <a:pt x="305" y="1431328"/>
                    </a:lnTo>
                    <a:cubicBezTo>
                      <a:pt x="1363" y="953160"/>
                      <a:pt x="-753" y="478168"/>
                      <a:pt x="305" y="0"/>
                    </a:cubicBez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36">
                <a:extLst>
                  <a:ext uri="{FF2B5EF4-FFF2-40B4-BE49-F238E27FC236}">
                    <a16:creationId xmlns:a16="http://schemas.microsoft.com/office/drawing/2014/main" id="{65389D01-87AF-24BE-823B-D8773EF2C4A4}"/>
                  </a:ext>
                </a:extLst>
              </p:cNvPr>
              <p:cNvSpPr/>
              <p:nvPr/>
            </p:nvSpPr>
            <p:spPr>
              <a:xfrm>
                <a:off x="9188585" y="1595967"/>
                <a:ext cx="250825" cy="145527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ED830C81-F774-7952-469E-1A6250F89EDB}"/>
                  </a:ext>
                </a:extLst>
              </p:cNvPr>
              <p:cNvSpPr/>
              <p:nvPr/>
            </p:nvSpPr>
            <p:spPr>
              <a:xfrm rot="170573">
                <a:off x="11277565" y="1918394"/>
                <a:ext cx="264411" cy="1572721"/>
              </a:xfrm>
              <a:prstGeom prst="rect">
                <a:avLst/>
              </a:pr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38">
                <a:extLst>
                  <a:ext uri="{FF2B5EF4-FFF2-40B4-BE49-F238E27FC236}">
                    <a16:creationId xmlns:a16="http://schemas.microsoft.com/office/drawing/2014/main" id="{3C24906D-8581-13F9-70E7-9E47FFD4AB03}"/>
                  </a:ext>
                </a:extLst>
              </p:cNvPr>
              <p:cNvSpPr/>
              <p:nvPr/>
            </p:nvSpPr>
            <p:spPr>
              <a:xfrm rot="170573">
                <a:off x="10564809" y="2346605"/>
                <a:ext cx="253073" cy="1860984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53073"/>
                  <a:gd name="connsiteY0" fmla="*/ 147782 h 1860984"/>
                  <a:gd name="connsiteX1" fmla="*/ 231641 w 253073"/>
                  <a:gd name="connsiteY1" fmla="*/ 0 h 1860984"/>
                  <a:gd name="connsiteX2" fmla="*/ 253073 w 253073"/>
                  <a:gd name="connsiteY2" fmla="*/ 1632665 h 1860984"/>
                  <a:gd name="connsiteX3" fmla="*/ 0 w 253073"/>
                  <a:gd name="connsiteY3" fmla="*/ 1860984 h 1860984"/>
                  <a:gd name="connsiteX4" fmla="*/ 0 w 253073"/>
                  <a:gd name="connsiteY4" fmla="*/ 147782 h 1860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3" h="1860984">
                    <a:moveTo>
                      <a:pt x="0" y="147782"/>
                    </a:moveTo>
                    <a:lnTo>
                      <a:pt x="231641" y="0"/>
                    </a:lnTo>
                    <a:lnTo>
                      <a:pt x="253073" y="1632665"/>
                    </a:lnTo>
                    <a:lnTo>
                      <a:pt x="0" y="1860984"/>
                    </a:lnTo>
                    <a:lnTo>
                      <a:pt x="0" y="147782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38">
                <a:extLst>
                  <a:ext uri="{FF2B5EF4-FFF2-40B4-BE49-F238E27FC236}">
                    <a16:creationId xmlns:a16="http://schemas.microsoft.com/office/drawing/2014/main" id="{4D066D0C-0506-44AD-BEFE-DF4C390BAF77}"/>
                  </a:ext>
                </a:extLst>
              </p:cNvPr>
              <p:cNvSpPr/>
              <p:nvPr/>
            </p:nvSpPr>
            <p:spPr>
              <a:xfrm rot="154742">
                <a:off x="9153092" y="3062483"/>
                <a:ext cx="334635" cy="2080678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82887"/>
                  <a:gd name="connsiteY0" fmla="*/ 143717 h 1927577"/>
                  <a:gd name="connsiteX1" fmla="*/ 258148 w 282887"/>
                  <a:gd name="connsiteY1" fmla="*/ 0 h 1927577"/>
                  <a:gd name="connsiteX2" fmla="*/ 282887 w 282887"/>
                  <a:gd name="connsiteY2" fmla="*/ 1699258 h 1927577"/>
                  <a:gd name="connsiteX3" fmla="*/ 29814 w 282887"/>
                  <a:gd name="connsiteY3" fmla="*/ 1927577 h 1927577"/>
                  <a:gd name="connsiteX4" fmla="*/ 0 w 282887"/>
                  <a:gd name="connsiteY4" fmla="*/ 143717 h 1927577"/>
                  <a:gd name="connsiteX0" fmla="*/ 0 w 282887"/>
                  <a:gd name="connsiteY0" fmla="*/ 166909 h 1950769"/>
                  <a:gd name="connsiteX1" fmla="*/ 241036 w 282887"/>
                  <a:gd name="connsiteY1" fmla="*/ 0 h 1950769"/>
                  <a:gd name="connsiteX2" fmla="*/ 282887 w 282887"/>
                  <a:gd name="connsiteY2" fmla="*/ 1722450 h 1950769"/>
                  <a:gd name="connsiteX3" fmla="*/ 29814 w 282887"/>
                  <a:gd name="connsiteY3" fmla="*/ 1950769 h 1950769"/>
                  <a:gd name="connsiteX4" fmla="*/ 0 w 282887"/>
                  <a:gd name="connsiteY4" fmla="*/ 166909 h 1950769"/>
                  <a:gd name="connsiteX0" fmla="*/ 0 w 283857"/>
                  <a:gd name="connsiteY0" fmla="*/ 142907 h 1950769"/>
                  <a:gd name="connsiteX1" fmla="*/ 242006 w 283857"/>
                  <a:gd name="connsiteY1" fmla="*/ 0 h 1950769"/>
                  <a:gd name="connsiteX2" fmla="*/ 283857 w 283857"/>
                  <a:gd name="connsiteY2" fmla="*/ 1722450 h 1950769"/>
                  <a:gd name="connsiteX3" fmla="*/ 30784 w 283857"/>
                  <a:gd name="connsiteY3" fmla="*/ 1950769 h 1950769"/>
                  <a:gd name="connsiteX4" fmla="*/ 0 w 283857"/>
                  <a:gd name="connsiteY4" fmla="*/ 142907 h 1950769"/>
                  <a:gd name="connsiteX0" fmla="*/ 0 w 283857"/>
                  <a:gd name="connsiteY0" fmla="*/ 160369 h 1968231"/>
                  <a:gd name="connsiteX1" fmla="*/ 230516 w 283857"/>
                  <a:gd name="connsiteY1" fmla="*/ 0 h 1968231"/>
                  <a:gd name="connsiteX2" fmla="*/ 283857 w 283857"/>
                  <a:gd name="connsiteY2" fmla="*/ 1739912 h 1968231"/>
                  <a:gd name="connsiteX3" fmla="*/ 30784 w 283857"/>
                  <a:gd name="connsiteY3" fmla="*/ 1968231 h 1968231"/>
                  <a:gd name="connsiteX4" fmla="*/ 0 w 283857"/>
                  <a:gd name="connsiteY4" fmla="*/ 160369 h 1968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857" h="1968231">
                    <a:moveTo>
                      <a:pt x="0" y="160369"/>
                    </a:moveTo>
                    <a:lnTo>
                      <a:pt x="230516" y="0"/>
                    </a:lnTo>
                    <a:lnTo>
                      <a:pt x="283857" y="1739912"/>
                    </a:lnTo>
                    <a:lnTo>
                      <a:pt x="30784" y="1968231"/>
                    </a:lnTo>
                    <a:lnTo>
                      <a:pt x="0" y="160369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41">
                <a:extLst>
                  <a:ext uri="{FF2B5EF4-FFF2-40B4-BE49-F238E27FC236}">
                    <a16:creationId xmlns:a16="http://schemas.microsoft.com/office/drawing/2014/main" id="{20C78D48-9A0A-21FA-FE39-A0408E506EFC}"/>
                  </a:ext>
                </a:extLst>
              </p:cNvPr>
              <p:cNvSpPr/>
              <p:nvPr/>
            </p:nvSpPr>
            <p:spPr>
              <a:xfrm rot="170573">
                <a:off x="7475507" y="3803782"/>
                <a:ext cx="628055" cy="215723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28055"/>
                  <a:gd name="connsiteY0" fmla="*/ 119471 h 2206884"/>
                  <a:gd name="connsiteX1" fmla="*/ 493718 w 628055"/>
                  <a:gd name="connsiteY1" fmla="*/ 0 h 2206884"/>
                  <a:gd name="connsiteX2" fmla="*/ 628055 w 628055"/>
                  <a:gd name="connsiteY2" fmla="*/ 2049855 h 2206884"/>
                  <a:gd name="connsiteX3" fmla="*/ 82160 w 628055"/>
                  <a:gd name="connsiteY3" fmla="*/ 2206884 h 2206884"/>
                  <a:gd name="connsiteX4" fmla="*/ 0 w 628055"/>
                  <a:gd name="connsiteY4" fmla="*/ 119471 h 2206884"/>
                  <a:gd name="connsiteX0" fmla="*/ 0 w 628055"/>
                  <a:gd name="connsiteY0" fmla="*/ 119471 h 2173980"/>
                  <a:gd name="connsiteX1" fmla="*/ 493718 w 628055"/>
                  <a:gd name="connsiteY1" fmla="*/ 0 h 2173980"/>
                  <a:gd name="connsiteX2" fmla="*/ 628055 w 628055"/>
                  <a:gd name="connsiteY2" fmla="*/ 2049855 h 2173980"/>
                  <a:gd name="connsiteX3" fmla="*/ 94357 w 628055"/>
                  <a:gd name="connsiteY3" fmla="*/ 2145243 h 2173980"/>
                  <a:gd name="connsiteX4" fmla="*/ 0 w 628055"/>
                  <a:gd name="connsiteY4" fmla="*/ 119471 h 2173980"/>
                  <a:gd name="connsiteX0" fmla="*/ 0 w 628055"/>
                  <a:gd name="connsiteY0" fmla="*/ 119471 h 2202121"/>
                  <a:gd name="connsiteX1" fmla="*/ 493718 w 628055"/>
                  <a:gd name="connsiteY1" fmla="*/ 0 h 2202121"/>
                  <a:gd name="connsiteX2" fmla="*/ 628055 w 628055"/>
                  <a:gd name="connsiteY2" fmla="*/ 2049855 h 2202121"/>
                  <a:gd name="connsiteX3" fmla="*/ 94357 w 628055"/>
                  <a:gd name="connsiteY3" fmla="*/ 2145243 h 2202121"/>
                  <a:gd name="connsiteX4" fmla="*/ 0 w 628055"/>
                  <a:gd name="connsiteY4" fmla="*/ 119471 h 2202121"/>
                  <a:gd name="connsiteX0" fmla="*/ 0 w 628055"/>
                  <a:gd name="connsiteY0" fmla="*/ 119471 h 2194532"/>
                  <a:gd name="connsiteX1" fmla="*/ 493718 w 628055"/>
                  <a:gd name="connsiteY1" fmla="*/ 0 h 2194532"/>
                  <a:gd name="connsiteX2" fmla="*/ 628055 w 628055"/>
                  <a:gd name="connsiteY2" fmla="*/ 2049855 h 2194532"/>
                  <a:gd name="connsiteX3" fmla="*/ 124043 w 628055"/>
                  <a:gd name="connsiteY3" fmla="*/ 2128511 h 2194532"/>
                  <a:gd name="connsiteX4" fmla="*/ 0 w 628055"/>
                  <a:gd name="connsiteY4" fmla="*/ 119471 h 2194532"/>
                  <a:gd name="connsiteX0" fmla="*/ 0 w 628055"/>
                  <a:gd name="connsiteY0" fmla="*/ 82174 h 2157235"/>
                  <a:gd name="connsiteX1" fmla="*/ 510829 w 628055"/>
                  <a:gd name="connsiteY1" fmla="*/ 0 h 2157235"/>
                  <a:gd name="connsiteX2" fmla="*/ 628055 w 628055"/>
                  <a:gd name="connsiteY2" fmla="*/ 2012558 h 2157235"/>
                  <a:gd name="connsiteX3" fmla="*/ 124043 w 628055"/>
                  <a:gd name="connsiteY3" fmla="*/ 2091214 h 2157235"/>
                  <a:gd name="connsiteX4" fmla="*/ 0 w 628055"/>
                  <a:gd name="connsiteY4" fmla="*/ 82174 h 215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055" h="2157235">
                    <a:moveTo>
                      <a:pt x="0" y="82174"/>
                    </a:moveTo>
                    <a:cubicBezTo>
                      <a:pt x="166935" y="89917"/>
                      <a:pt x="278181" y="205328"/>
                      <a:pt x="510829" y="0"/>
                    </a:cubicBezTo>
                    <a:lnTo>
                      <a:pt x="628055" y="2012558"/>
                    </a:lnTo>
                    <a:cubicBezTo>
                      <a:pt x="417485" y="2257056"/>
                      <a:pt x="256891" y="2125234"/>
                      <a:pt x="124043" y="2091214"/>
                    </a:cubicBezTo>
                    <a:lnTo>
                      <a:pt x="0" y="82174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41">
                <a:extLst>
                  <a:ext uri="{FF2B5EF4-FFF2-40B4-BE49-F238E27FC236}">
                    <a16:creationId xmlns:a16="http://schemas.microsoft.com/office/drawing/2014/main" id="{DDE6BAC6-E8F0-1AB5-C5F6-C523E0051183}"/>
                  </a:ext>
                </a:extLst>
              </p:cNvPr>
              <p:cNvSpPr/>
              <p:nvPr/>
            </p:nvSpPr>
            <p:spPr>
              <a:xfrm rot="170573">
                <a:off x="504578" y="2392638"/>
                <a:ext cx="381275" cy="174944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7281 w 406285"/>
                  <a:gd name="connsiteY1" fmla="*/ 205958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381275"/>
                  <a:gd name="connsiteY0" fmla="*/ 0 h 2120715"/>
                  <a:gd name="connsiteX1" fmla="*/ 312271 w 381275"/>
                  <a:gd name="connsiteY1" fmla="*/ 61028 h 2120715"/>
                  <a:gd name="connsiteX2" fmla="*/ 381275 w 381275"/>
                  <a:gd name="connsiteY2" fmla="*/ 2120715 h 2120715"/>
                  <a:gd name="connsiteX3" fmla="*/ 64236 w 381275"/>
                  <a:gd name="connsiteY3" fmla="*/ 2085182 h 2120715"/>
                  <a:gd name="connsiteX4" fmla="*/ 0 w 381275"/>
                  <a:gd name="connsiteY4" fmla="*/ 0 h 2120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275" h="2120715">
                    <a:moveTo>
                      <a:pt x="0" y="0"/>
                    </a:moveTo>
                    <a:lnTo>
                      <a:pt x="312271" y="61028"/>
                    </a:lnTo>
                    <a:lnTo>
                      <a:pt x="381275" y="2120715"/>
                    </a:lnTo>
                    <a:lnTo>
                      <a:pt x="64236" y="2085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36">
                <a:extLst>
                  <a:ext uri="{FF2B5EF4-FFF2-40B4-BE49-F238E27FC236}">
                    <a16:creationId xmlns:a16="http://schemas.microsoft.com/office/drawing/2014/main" id="{C1D0B5B2-1FCD-5F62-3C44-3C0AA7784A6A}"/>
                  </a:ext>
                </a:extLst>
              </p:cNvPr>
              <p:cNvSpPr/>
              <p:nvPr/>
            </p:nvSpPr>
            <p:spPr>
              <a:xfrm>
                <a:off x="6991691" y="1263650"/>
                <a:ext cx="250825" cy="143252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36">
                <a:extLst>
                  <a:ext uri="{FF2B5EF4-FFF2-40B4-BE49-F238E27FC236}">
                    <a16:creationId xmlns:a16="http://schemas.microsoft.com/office/drawing/2014/main" id="{A718DFA9-1DE5-47E3-D15F-4869455F0C1E}"/>
                  </a:ext>
                </a:extLst>
              </p:cNvPr>
              <p:cNvSpPr/>
              <p:nvPr/>
            </p:nvSpPr>
            <p:spPr>
              <a:xfrm>
                <a:off x="5439785" y="3450431"/>
                <a:ext cx="301992" cy="1944942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4242"/>
                  <a:gd name="connsiteX1" fmla="*/ 250825 w 250825"/>
                  <a:gd name="connsiteY1" fmla="*/ 40714 h 1464242"/>
                  <a:gd name="connsiteX2" fmla="*/ 234950 w 250825"/>
                  <a:gd name="connsiteY2" fmla="*/ 1464242 h 1464242"/>
                  <a:gd name="connsiteX3" fmla="*/ 0 w 250825"/>
                  <a:gd name="connsiteY3" fmla="*/ 1419792 h 1464242"/>
                  <a:gd name="connsiteX4" fmla="*/ 11503 w 250825"/>
                  <a:gd name="connsiteY4" fmla="*/ 0 h 146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4242">
                    <a:moveTo>
                      <a:pt x="11503" y="0"/>
                    </a:moveTo>
                    <a:lnTo>
                      <a:pt x="250825" y="40714"/>
                    </a:lnTo>
                    <a:lnTo>
                      <a:pt x="234950" y="1464242"/>
                    </a:lnTo>
                    <a:lnTo>
                      <a:pt x="0" y="1419792"/>
                    </a:lnTo>
                    <a:cubicBezTo>
                      <a:pt x="3834" y="946528"/>
                      <a:pt x="7669" y="473264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36">
                <a:extLst>
                  <a:ext uri="{FF2B5EF4-FFF2-40B4-BE49-F238E27FC236}">
                    <a16:creationId xmlns:a16="http://schemas.microsoft.com/office/drawing/2014/main" id="{302B9A3C-060D-A746-60A7-6E4B5B23FB83}"/>
                  </a:ext>
                </a:extLst>
              </p:cNvPr>
              <p:cNvSpPr/>
              <p:nvPr/>
            </p:nvSpPr>
            <p:spPr>
              <a:xfrm>
                <a:off x="3123456" y="2943736"/>
                <a:ext cx="301992" cy="1940179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9525 w 250825"/>
                  <a:gd name="connsiteY0" fmla="*/ 0 h 1455278"/>
                  <a:gd name="connsiteX1" fmla="*/ 250825 w 250825"/>
                  <a:gd name="connsiteY1" fmla="*/ 38921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0656"/>
                  <a:gd name="connsiteX1" fmla="*/ 250825 w 250825"/>
                  <a:gd name="connsiteY1" fmla="*/ 44299 h 1460656"/>
                  <a:gd name="connsiteX2" fmla="*/ 234950 w 250825"/>
                  <a:gd name="connsiteY2" fmla="*/ 1460656 h 1460656"/>
                  <a:gd name="connsiteX3" fmla="*/ 0 w 250825"/>
                  <a:gd name="connsiteY3" fmla="*/ 1416206 h 1460656"/>
                  <a:gd name="connsiteX4" fmla="*/ 11503 w 250825"/>
                  <a:gd name="connsiteY4" fmla="*/ 0 h 146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0656">
                    <a:moveTo>
                      <a:pt x="11503" y="0"/>
                    </a:moveTo>
                    <a:lnTo>
                      <a:pt x="250825" y="44299"/>
                    </a:lnTo>
                    <a:lnTo>
                      <a:pt x="234950" y="1460656"/>
                    </a:lnTo>
                    <a:lnTo>
                      <a:pt x="0" y="1416206"/>
                    </a:lnTo>
                    <a:cubicBezTo>
                      <a:pt x="3834" y="944137"/>
                      <a:pt x="7669" y="472069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D617686-77EC-B3F0-5653-063FDD7EE26C}"/>
              </a:ext>
            </a:extLst>
          </p:cNvPr>
          <p:cNvGrpSpPr/>
          <p:nvPr/>
        </p:nvGrpSpPr>
        <p:grpSpPr>
          <a:xfrm>
            <a:off x="3897900" y="221039"/>
            <a:ext cx="7995544" cy="6415921"/>
            <a:chOff x="2588125" y="818705"/>
            <a:chExt cx="6628218" cy="531872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4C32FE-1C3F-6666-41F5-C48A6C3B83F5}"/>
                </a:ext>
              </a:extLst>
            </p:cNvPr>
            <p:cNvGrpSpPr/>
            <p:nvPr/>
          </p:nvGrpSpPr>
          <p:grpSpPr>
            <a:xfrm>
              <a:off x="8231290" y="2543207"/>
              <a:ext cx="985053" cy="826676"/>
              <a:chOff x="7074950" y="1719429"/>
              <a:chExt cx="985053" cy="826676"/>
            </a:xfrm>
          </p:grpSpPr>
          <p:sp>
            <p:nvSpPr>
              <p:cNvPr id="100" name="Rectangle 195">
                <a:extLst>
                  <a:ext uri="{FF2B5EF4-FFF2-40B4-BE49-F238E27FC236}">
                    <a16:creationId xmlns:a16="http://schemas.microsoft.com/office/drawing/2014/main" id="{644570AD-3805-724D-7CF3-AA4420996804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97">
                <a:extLst>
                  <a:ext uri="{FF2B5EF4-FFF2-40B4-BE49-F238E27FC236}">
                    <a16:creationId xmlns:a16="http://schemas.microsoft.com/office/drawing/2014/main" id="{FDD12E48-82C9-0955-E584-7DA37ACF6208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A47F321-3D3C-BBF0-B7A8-DE5C62B06AE6}"/>
                </a:ext>
              </a:extLst>
            </p:cNvPr>
            <p:cNvGrpSpPr/>
            <p:nvPr/>
          </p:nvGrpSpPr>
          <p:grpSpPr>
            <a:xfrm>
              <a:off x="4063906" y="2606530"/>
              <a:ext cx="4503733" cy="3530903"/>
              <a:chOff x="2052481" y="3134901"/>
              <a:chExt cx="2056134" cy="1611998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1EF6290D-4ED7-5055-E27E-3620AC078553}"/>
                  </a:ext>
                </a:extLst>
              </p:cNvPr>
              <p:cNvGrpSpPr/>
              <p:nvPr/>
            </p:nvGrpSpPr>
            <p:grpSpPr>
              <a:xfrm>
                <a:off x="2221402" y="4053120"/>
                <a:ext cx="256522" cy="690658"/>
                <a:chOff x="10346885" y="4579565"/>
                <a:chExt cx="311590" cy="838923"/>
              </a:xfrm>
            </p:grpSpPr>
            <p:sp>
              <p:nvSpPr>
                <p:cNvPr id="98" name="Rectangle: Rounded Corners 233">
                  <a:extLst>
                    <a:ext uri="{FF2B5EF4-FFF2-40B4-BE49-F238E27FC236}">
                      <a16:creationId xmlns:a16="http://schemas.microsoft.com/office/drawing/2014/main" id="{006E603B-34FE-AA83-6C54-C836B5106E55}"/>
                    </a:ext>
                  </a:extLst>
                </p:cNvPr>
                <p:cNvSpPr/>
                <p:nvPr/>
              </p:nvSpPr>
              <p:spPr>
                <a:xfrm>
                  <a:off x="10346885" y="4579565"/>
                  <a:ext cx="311590" cy="831330"/>
                </a:xfrm>
                <a:custGeom>
                  <a:avLst/>
                  <a:gdLst>
                    <a:gd name="connsiteX0" fmla="*/ 0 w 281957"/>
                    <a:gd name="connsiteY0" fmla="*/ 113668 h 831330"/>
                    <a:gd name="connsiteX1" fmla="*/ 113668 w 281957"/>
                    <a:gd name="connsiteY1" fmla="*/ 0 h 831330"/>
                    <a:gd name="connsiteX2" fmla="*/ 168289 w 281957"/>
                    <a:gd name="connsiteY2" fmla="*/ 0 h 831330"/>
                    <a:gd name="connsiteX3" fmla="*/ 281957 w 281957"/>
                    <a:gd name="connsiteY3" fmla="*/ 113668 h 831330"/>
                    <a:gd name="connsiteX4" fmla="*/ 281957 w 281957"/>
                    <a:gd name="connsiteY4" fmla="*/ 717662 h 831330"/>
                    <a:gd name="connsiteX5" fmla="*/ 168289 w 281957"/>
                    <a:gd name="connsiteY5" fmla="*/ 831330 h 831330"/>
                    <a:gd name="connsiteX6" fmla="*/ 113668 w 281957"/>
                    <a:gd name="connsiteY6" fmla="*/ 831330 h 831330"/>
                    <a:gd name="connsiteX7" fmla="*/ 0 w 281957"/>
                    <a:gd name="connsiteY7" fmla="*/ 717662 h 831330"/>
                    <a:gd name="connsiteX8" fmla="*/ 0 w 281957"/>
                    <a:gd name="connsiteY8" fmla="*/ 113668 h 831330"/>
                    <a:gd name="connsiteX0" fmla="*/ 29633 w 311590"/>
                    <a:gd name="connsiteY0" fmla="*/ 113668 h 831330"/>
                    <a:gd name="connsiteX1" fmla="*/ 143301 w 311590"/>
                    <a:gd name="connsiteY1" fmla="*/ 0 h 831330"/>
                    <a:gd name="connsiteX2" fmla="*/ 197922 w 311590"/>
                    <a:gd name="connsiteY2" fmla="*/ 0 h 831330"/>
                    <a:gd name="connsiteX3" fmla="*/ 311590 w 311590"/>
                    <a:gd name="connsiteY3" fmla="*/ 113668 h 831330"/>
                    <a:gd name="connsiteX4" fmla="*/ 311590 w 311590"/>
                    <a:gd name="connsiteY4" fmla="*/ 717662 h 831330"/>
                    <a:gd name="connsiteX5" fmla="*/ 197922 w 311590"/>
                    <a:gd name="connsiteY5" fmla="*/ 831330 h 831330"/>
                    <a:gd name="connsiteX6" fmla="*/ 143301 w 311590"/>
                    <a:gd name="connsiteY6" fmla="*/ 831330 h 831330"/>
                    <a:gd name="connsiteX7" fmla="*/ 29633 w 311590"/>
                    <a:gd name="connsiteY7" fmla="*/ 717662 h 831330"/>
                    <a:gd name="connsiteX8" fmla="*/ 29633 w 311590"/>
                    <a:gd name="connsiteY8" fmla="*/ 113668 h 831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590" h="831330">
                      <a:moveTo>
                        <a:pt x="29633" y="113668"/>
                      </a:moveTo>
                      <a:cubicBezTo>
                        <a:pt x="29633" y="50891"/>
                        <a:pt x="80524" y="0"/>
                        <a:pt x="143301" y="0"/>
                      </a:cubicBezTo>
                      <a:lnTo>
                        <a:pt x="197922" y="0"/>
                      </a:lnTo>
                      <a:cubicBezTo>
                        <a:pt x="260699" y="0"/>
                        <a:pt x="311590" y="50891"/>
                        <a:pt x="311590" y="113668"/>
                      </a:cubicBezTo>
                      <a:lnTo>
                        <a:pt x="311590" y="717662"/>
                      </a:lnTo>
                      <a:cubicBezTo>
                        <a:pt x="311590" y="780439"/>
                        <a:pt x="260699" y="831330"/>
                        <a:pt x="197922" y="831330"/>
                      </a:cubicBezTo>
                      <a:lnTo>
                        <a:pt x="143301" y="831330"/>
                      </a:lnTo>
                      <a:cubicBezTo>
                        <a:pt x="80524" y="831330"/>
                        <a:pt x="29633" y="780439"/>
                        <a:pt x="29633" y="717662"/>
                      </a:cubicBezTo>
                      <a:cubicBezTo>
                        <a:pt x="29633" y="516331"/>
                        <a:pt x="-37042" y="314999"/>
                        <a:pt x="29633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31EF10ED-5023-A460-78C2-ABD8A9F8CAC2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32AF6699-DAF8-E194-2280-E80E696C7125}"/>
                  </a:ext>
                </a:extLst>
              </p:cNvPr>
              <p:cNvGrpSpPr/>
              <p:nvPr/>
            </p:nvGrpSpPr>
            <p:grpSpPr>
              <a:xfrm>
                <a:off x="3271730" y="4170599"/>
                <a:ext cx="262330" cy="566927"/>
                <a:chOff x="10339830" y="4729857"/>
                <a:chExt cx="318645" cy="688631"/>
              </a:xfrm>
            </p:grpSpPr>
            <p:sp>
              <p:nvSpPr>
                <p:cNvPr id="96" name="Rectangle: Rounded Corners 236">
                  <a:extLst>
                    <a:ext uri="{FF2B5EF4-FFF2-40B4-BE49-F238E27FC236}">
                      <a16:creationId xmlns:a16="http://schemas.microsoft.com/office/drawing/2014/main" id="{92ED719E-3646-E59C-062C-5979B01B2506}"/>
                    </a:ext>
                  </a:extLst>
                </p:cNvPr>
                <p:cNvSpPr/>
                <p:nvPr/>
              </p:nvSpPr>
              <p:spPr>
                <a:xfrm>
                  <a:off x="10339830" y="4729857"/>
                  <a:ext cx="318645" cy="681037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25400 w 307357"/>
                    <a:gd name="connsiteY0" fmla="*/ 113668 h 681037"/>
                    <a:gd name="connsiteX1" fmla="*/ 139068 w 307357"/>
                    <a:gd name="connsiteY1" fmla="*/ 0 h 681037"/>
                    <a:gd name="connsiteX2" fmla="*/ 193689 w 307357"/>
                    <a:gd name="connsiteY2" fmla="*/ 0 h 681037"/>
                    <a:gd name="connsiteX3" fmla="*/ 307357 w 307357"/>
                    <a:gd name="connsiteY3" fmla="*/ 113668 h 681037"/>
                    <a:gd name="connsiteX4" fmla="*/ 307357 w 307357"/>
                    <a:gd name="connsiteY4" fmla="*/ 567369 h 681037"/>
                    <a:gd name="connsiteX5" fmla="*/ 193689 w 307357"/>
                    <a:gd name="connsiteY5" fmla="*/ 681037 h 681037"/>
                    <a:gd name="connsiteX6" fmla="*/ 139068 w 307357"/>
                    <a:gd name="connsiteY6" fmla="*/ 681037 h 681037"/>
                    <a:gd name="connsiteX7" fmla="*/ 25400 w 307357"/>
                    <a:gd name="connsiteY7" fmla="*/ 567369 h 681037"/>
                    <a:gd name="connsiteX8" fmla="*/ 25400 w 307357"/>
                    <a:gd name="connsiteY8" fmla="*/ 113668 h 681037"/>
                    <a:gd name="connsiteX0" fmla="*/ 36688 w 318645"/>
                    <a:gd name="connsiteY0" fmla="*/ 113668 h 681037"/>
                    <a:gd name="connsiteX1" fmla="*/ 150356 w 318645"/>
                    <a:gd name="connsiteY1" fmla="*/ 0 h 681037"/>
                    <a:gd name="connsiteX2" fmla="*/ 204977 w 318645"/>
                    <a:gd name="connsiteY2" fmla="*/ 0 h 681037"/>
                    <a:gd name="connsiteX3" fmla="*/ 318645 w 318645"/>
                    <a:gd name="connsiteY3" fmla="*/ 113668 h 681037"/>
                    <a:gd name="connsiteX4" fmla="*/ 318645 w 318645"/>
                    <a:gd name="connsiteY4" fmla="*/ 567369 h 681037"/>
                    <a:gd name="connsiteX5" fmla="*/ 204977 w 318645"/>
                    <a:gd name="connsiteY5" fmla="*/ 681037 h 681037"/>
                    <a:gd name="connsiteX6" fmla="*/ 150356 w 318645"/>
                    <a:gd name="connsiteY6" fmla="*/ 681037 h 681037"/>
                    <a:gd name="connsiteX7" fmla="*/ 36688 w 318645"/>
                    <a:gd name="connsiteY7" fmla="*/ 567369 h 681037"/>
                    <a:gd name="connsiteX8" fmla="*/ 36688 w 318645"/>
                    <a:gd name="connsiteY8" fmla="*/ 113668 h 681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8645" h="681037">
                      <a:moveTo>
                        <a:pt x="36688" y="113668"/>
                      </a:moveTo>
                      <a:cubicBezTo>
                        <a:pt x="36688" y="50891"/>
                        <a:pt x="87579" y="0"/>
                        <a:pt x="150356" y="0"/>
                      </a:cubicBezTo>
                      <a:lnTo>
                        <a:pt x="204977" y="0"/>
                      </a:lnTo>
                      <a:cubicBezTo>
                        <a:pt x="267754" y="0"/>
                        <a:pt x="318645" y="50891"/>
                        <a:pt x="318645" y="113668"/>
                      </a:cubicBezTo>
                      <a:lnTo>
                        <a:pt x="318645" y="567369"/>
                      </a:lnTo>
                      <a:cubicBezTo>
                        <a:pt x="318645" y="630146"/>
                        <a:pt x="267754" y="681037"/>
                        <a:pt x="204977" y="681037"/>
                      </a:cubicBezTo>
                      <a:lnTo>
                        <a:pt x="150356" y="681037"/>
                      </a:lnTo>
                      <a:cubicBezTo>
                        <a:pt x="87579" y="681037"/>
                        <a:pt x="36688" y="630146"/>
                        <a:pt x="36688" y="567369"/>
                      </a:cubicBezTo>
                      <a:cubicBezTo>
                        <a:pt x="36688" y="416135"/>
                        <a:pt x="-45862" y="366502"/>
                        <a:pt x="36688" y="113668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1533C14C-9BAD-21A7-EE10-C2255133D45D}"/>
                    </a:ext>
                  </a:extLst>
                </p:cNvPr>
                <p:cNvSpPr/>
                <p:nvPr/>
              </p:nvSpPr>
              <p:spPr>
                <a:xfrm rot="5400000">
                  <a:off x="10447007" y="5207020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6" name="Oval 52">
                <a:extLst>
                  <a:ext uri="{FF2B5EF4-FFF2-40B4-BE49-F238E27FC236}">
                    <a16:creationId xmlns:a16="http://schemas.microsoft.com/office/drawing/2014/main" id="{27FA4C98-F554-354C-6A7C-6EE8D9448E5B}"/>
                  </a:ext>
                </a:extLst>
              </p:cNvPr>
              <p:cNvSpPr/>
              <p:nvPr/>
            </p:nvSpPr>
            <p:spPr>
              <a:xfrm>
                <a:off x="2052481" y="3134901"/>
                <a:ext cx="2056134" cy="1282284"/>
              </a:xfrm>
              <a:custGeom>
                <a:avLst/>
                <a:gdLst>
                  <a:gd name="connsiteX0" fmla="*/ 0 w 1816269"/>
                  <a:gd name="connsiteY0" fmla="*/ 622094 h 1244188"/>
                  <a:gd name="connsiteX1" fmla="*/ 908135 w 1816269"/>
                  <a:gd name="connsiteY1" fmla="*/ 0 h 1244188"/>
                  <a:gd name="connsiteX2" fmla="*/ 1816270 w 1816269"/>
                  <a:gd name="connsiteY2" fmla="*/ 622094 h 1244188"/>
                  <a:gd name="connsiteX3" fmla="*/ 908135 w 1816269"/>
                  <a:gd name="connsiteY3" fmla="*/ 1244188 h 1244188"/>
                  <a:gd name="connsiteX4" fmla="*/ 0 w 1816269"/>
                  <a:gd name="connsiteY4" fmla="*/ 622094 h 1244188"/>
                  <a:gd name="connsiteX0" fmla="*/ 0 w 1816270"/>
                  <a:gd name="connsiteY0" fmla="*/ 657696 h 1279790"/>
                  <a:gd name="connsiteX1" fmla="*/ 908135 w 1816270"/>
                  <a:gd name="connsiteY1" fmla="*/ 35602 h 1279790"/>
                  <a:gd name="connsiteX2" fmla="*/ 1816270 w 1816270"/>
                  <a:gd name="connsiteY2" fmla="*/ 657696 h 1279790"/>
                  <a:gd name="connsiteX3" fmla="*/ 908135 w 1816270"/>
                  <a:gd name="connsiteY3" fmla="*/ 1279790 h 1279790"/>
                  <a:gd name="connsiteX4" fmla="*/ 0 w 1816270"/>
                  <a:gd name="connsiteY4" fmla="*/ 657696 h 1279790"/>
                  <a:gd name="connsiteX0" fmla="*/ 0 w 1816270"/>
                  <a:gd name="connsiteY0" fmla="*/ 683888 h 1305982"/>
                  <a:gd name="connsiteX1" fmla="*/ 908135 w 1816270"/>
                  <a:gd name="connsiteY1" fmla="*/ 61794 h 1305982"/>
                  <a:gd name="connsiteX2" fmla="*/ 1816270 w 1816270"/>
                  <a:gd name="connsiteY2" fmla="*/ 683888 h 1305982"/>
                  <a:gd name="connsiteX3" fmla="*/ 908135 w 1816270"/>
                  <a:gd name="connsiteY3" fmla="*/ 1305982 h 1305982"/>
                  <a:gd name="connsiteX4" fmla="*/ 0 w 1816270"/>
                  <a:gd name="connsiteY4" fmla="*/ 683888 h 1305982"/>
                  <a:gd name="connsiteX0" fmla="*/ 0 w 1816270"/>
                  <a:gd name="connsiteY0" fmla="*/ 660190 h 1282284"/>
                  <a:gd name="connsiteX1" fmla="*/ 908135 w 1816270"/>
                  <a:gd name="connsiteY1" fmla="*/ 38096 h 1282284"/>
                  <a:gd name="connsiteX2" fmla="*/ 1816270 w 1816270"/>
                  <a:gd name="connsiteY2" fmla="*/ 660190 h 1282284"/>
                  <a:gd name="connsiteX3" fmla="*/ 908135 w 1816270"/>
                  <a:gd name="connsiteY3" fmla="*/ 1282284 h 1282284"/>
                  <a:gd name="connsiteX4" fmla="*/ 0 w 1816270"/>
                  <a:gd name="connsiteY4" fmla="*/ 660190 h 128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6270" h="1282284">
                    <a:moveTo>
                      <a:pt x="0" y="660190"/>
                    </a:moveTo>
                    <a:cubicBezTo>
                      <a:pt x="0" y="316617"/>
                      <a:pt x="78078" y="210858"/>
                      <a:pt x="908135" y="38096"/>
                    </a:cubicBezTo>
                    <a:cubicBezTo>
                      <a:pt x="1738192" y="-134666"/>
                      <a:pt x="1816270" y="316617"/>
                      <a:pt x="1816270" y="660190"/>
                    </a:cubicBezTo>
                    <a:cubicBezTo>
                      <a:pt x="1816270" y="1003763"/>
                      <a:pt x="1409684" y="1282284"/>
                      <a:pt x="908135" y="1282284"/>
                    </a:cubicBezTo>
                    <a:cubicBezTo>
                      <a:pt x="406586" y="1282284"/>
                      <a:pt x="0" y="1003763"/>
                      <a:pt x="0" y="660190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7C4B0F27-B589-D40F-25B3-851CC2E66E70}"/>
                  </a:ext>
                </a:extLst>
              </p:cNvPr>
              <p:cNvGrpSpPr/>
              <p:nvPr/>
            </p:nvGrpSpPr>
            <p:grpSpPr>
              <a:xfrm>
                <a:off x="2224724" y="3744013"/>
                <a:ext cx="1616533" cy="987987"/>
                <a:chOff x="8798899" y="4435368"/>
                <a:chExt cx="1963555" cy="983120"/>
              </a:xfrm>
            </p:grpSpPr>
            <p:sp>
              <p:nvSpPr>
                <p:cNvPr id="92" name="Rectangle: Rounded Corners 239">
                  <a:extLst>
                    <a:ext uri="{FF2B5EF4-FFF2-40B4-BE49-F238E27FC236}">
                      <a16:creationId xmlns:a16="http://schemas.microsoft.com/office/drawing/2014/main" id="{98A56CBC-4BFF-7481-08EE-73615B7CA5E5}"/>
                    </a:ext>
                  </a:extLst>
                </p:cNvPr>
                <p:cNvSpPr/>
                <p:nvPr/>
              </p:nvSpPr>
              <p:spPr>
                <a:xfrm>
                  <a:off x="9868567" y="4435368"/>
                  <a:ext cx="871820" cy="975524"/>
                </a:xfrm>
                <a:custGeom>
                  <a:avLst/>
                  <a:gdLst>
                    <a:gd name="connsiteX0" fmla="*/ 0 w 281957"/>
                    <a:gd name="connsiteY0" fmla="*/ 113668 h 831331"/>
                    <a:gd name="connsiteX1" fmla="*/ 113668 w 281957"/>
                    <a:gd name="connsiteY1" fmla="*/ 0 h 831331"/>
                    <a:gd name="connsiteX2" fmla="*/ 168289 w 281957"/>
                    <a:gd name="connsiteY2" fmla="*/ 0 h 831331"/>
                    <a:gd name="connsiteX3" fmla="*/ 281957 w 281957"/>
                    <a:gd name="connsiteY3" fmla="*/ 113668 h 831331"/>
                    <a:gd name="connsiteX4" fmla="*/ 281957 w 281957"/>
                    <a:gd name="connsiteY4" fmla="*/ 717663 h 831331"/>
                    <a:gd name="connsiteX5" fmla="*/ 168289 w 281957"/>
                    <a:gd name="connsiteY5" fmla="*/ 831331 h 831331"/>
                    <a:gd name="connsiteX6" fmla="*/ 113668 w 281957"/>
                    <a:gd name="connsiteY6" fmla="*/ 831331 h 831331"/>
                    <a:gd name="connsiteX7" fmla="*/ 0 w 281957"/>
                    <a:gd name="connsiteY7" fmla="*/ 717663 h 831331"/>
                    <a:gd name="connsiteX8" fmla="*/ 0 w 281957"/>
                    <a:gd name="connsiteY8" fmla="*/ 113668 h 831331"/>
                    <a:gd name="connsiteX0" fmla="*/ 50800 w 332757"/>
                    <a:gd name="connsiteY0" fmla="*/ 113668 h 831331"/>
                    <a:gd name="connsiteX1" fmla="*/ 164468 w 332757"/>
                    <a:gd name="connsiteY1" fmla="*/ 0 h 831331"/>
                    <a:gd name="connsiteX2" fmla="*/ 219089 w 332757"/>
                    <a:gd name="connsiteY2" fmla="*/ 0 h 831331"/>
                    <a:gd name="connsiteX3" fmla="*/ 332757 w 332757"/>
                    <a:gd name="connsiteY3" fmla="*/ 113668 h 831331"/>
                    <a:gd name="connsiteX4" fmla="*/ 332757 w 332757"/>
                    <a:gd name="connsiteY4" fmla="*/ 717663 h 831331"/>
                    <a:gd name="connsiteX5" fmla="*/ 219089 w 332757"/>
                    <a:gd name="connsiteY5" fmla="*/ 831331 h 831331"/>
                    <a:gd name="connsiteX6" fmla="*/ 164468 w 332757"/>
                    <a:gd name="connsiteY6" fmla="*/ 831331 h 831331"/>
                    <a:gd name="connsiteX7" fmla="*/ 50800 w 332757"/>
                    <a:gd name="connsiteY7" fmla="*/ 717663 h 831331"/>
                    <a:gd name="connsiteX8" fmla="*/ 50800 w 332757"/>
                    <a:gd name="connsiteY8" fmla="*/ 113668 h 831331"/>
                    <a:gd name="connsiteX0" fmla="*/ 50800 w 332757"/>
                    <a:gd name="connsiteY0" fmla="*/ 253997 h 971660"/>
                    <a:gd name="connsiteX1" fmla="*/ 164468 w 332757"/>
                    <a:gd name="connsiteY1" fmla="*/ 140329 h 971660"/>
                    <a:gd name="connsiteX2" fmla="*/ 219089 w 332757"/>
                    <a:gd name="connsiteY2" fmla="*/ 140329 h 971660"/>
                    <a:gd name="connsiteX3" fmla="*/ 320057 w 332757"/>
                    <a:gd name="connsiteY3" fmla="*/ 12697 h 971660"/>
                    <a:gd name="connsiteX4" fmla="*/ 332757 w 332757"/>
                    <a:gd name="connsiteY4" fmla="*/ 857992 h 971660"/>
                    <a:gd name="connsiteX5" fmla="*/ 219089 w 332757"/>
                    <a:gd name="connsiteY5" fmla="*/ 971660 h 971660"/>
                    <a:gd name="connsiteX6" fmla="*/ 164468 w 332757"/>
                    <a:gd name="connsiteY6" fmla="*/ 971660 h 971660"/>
                    <a:gd name="connsiteX7" fmla="*/ 50800 w 332757"/>
                    <a:gd name="connsiteY7" fmla="*/ 857992 h 971660"/>
                    <a:gd name="connsiteX8" fmla="*/ 50800 w 332757"/>
                    <a:gd name="connsiteY8" fmla="*/ 253997 h 971660"/>
                    <a:gd name="connsiteX0" fmla="*/ 50800 w 414668"/>
                    <a:gd name="connsiteY0" fmla="*/ 294600 h 1012263"/>
                    <a:gd name="connsiteX1" fmla="*/ 164468 w 414668"/>
                    <a:gd name="connsiteY1" fmla="*/ 180932 h 1012263"/>
                    <a:gd name="connsiteX2" fmla="*/ 219089 w 414668"/>
                    <a:gd name="connsiteY2" fmla="*/ 180932 h 1012263"/>
                    <a:gd name="connsiteX3" fmla="*/ 320057 w 414668"/>
                    <a:gd name="connsiteY3" fmla="*/ 53300 h 1012263"/>
                    <a:gd name="connsiteX4" fmla="*/ 332757 w 414668"/>
                    <a:gd name="connsiteY4" fmla="*/ 898595 h 1012263"/>
                    <a:gd name="connsiteX5" fmla="*/ 219089 w 414668"/>
                    <a:gd name="connsiteY5" fmla="*/ 1012263 h 1012263"/>
                    <a:gd name="connsiteX6" fmla="*/ 164468 w 414668"/>
                    <a:gd name="connsiteY6" fmla="*/ 1012263 h 1012263"/>
                    <a:gd name="connsiteX7" fmla="*/ 50800 w 414668"/>
                    <a:gd name="connsiteY7" fmla="*/ 898595 h 1012263"/>
                    <a:gd name="connsiteX8" fmla="*/ 50800 w 414668"/>
                    <a:gd name="connsiteY8" fmla="*/ 294600 h 1012263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676241 w 871820"/>
                    <a:gd name="connsiteY2" fmla="*/ 310091 h 1141422"/>
                    <a:gd name="connsiteX3" fmla="*/ 777209 w 871820"/>
                    <a:gd name="connsiteY3" fmla="*/ 182459 h 1141422"/>
                    <a:gd name="connsiteX4" fmla="*/ 789909 w 871820"/>
                    <a:gd name="connsiteY4" fmla="*/ 1027754 h 1141422"/>
                    <a:gd name="connsiteX5" fmla="*/ 676241 w 871820"/>
                    <a:gd name="connsiteY5" fmla="*/ 1141422 h 1141422"/>
                    <a:gd name="connsiteX6" fmla="*/ 621620 w 871820"/>
                    <a:gd name="connsiteY6" fmla="*/ 1141422 h 1141422"/>
                    <a:gd name="connsiteX7" fmla="*/ 507952 w 871820"/>
                    <a:gd name="connsiteY7" fmla="*/ 1027754 h 1141422"/>
                    <a:gd name="connsiteX8" fmla="*/ 14310 w 871820"/>
                    <a:gd name="connsiteY8" fmla="*/ 7248 h 1141422"/>
                    <a:gd name="connsiteX0" fmla="*/ 14310 w 871820"/>
                    <a:gd name="connsiteY0" fmla="*/ 7248 h 1141422"/>
                    <a:gd name="connsiteX1" fmla="*/ 621620 w 871820"/>
                    <a:gd name="connsiteY1" fmla="*/ 310091 h 1141422"/>
                    <a:gd name="connsiteX2" fmla="*/ 777209 w 871820"/>
                    <a:gd name="connsiteY2" fmla="*/ 182459 h 1141422"/>
                    <a:gd name="connsiteX3" fmla="*/ 789909 w 871820"/>
                    <a:gd name="connsiteY3" fmla="*/ 1027754 h 1141422"/>
                    <a:gd name="connsiteX4" fmla="*/ 676241 w 871820"/>
                    <a:gd name="connsiteY4" fmla="*/ 1141422 h 1141422"/>
                    <a:gd name="connsiteX5" fmla="*/ 621620 w 871820"/>
                    <a:gd name="connsiteY5" fmla="*/ 1141422 h 1141422"/>
                    <a:gd name="connsiteX6" fmla="*/ 507952 w 871820"/>
                    <a:gd name="connsiteY6" fmla="*/ 1027754 h 1141422"/>
                    <a:gd name="connsiteX7" fmla="*/ 14310 w 871820"/>
                    <a:gd name="connsiteY7" fmla="*/ 7248 h 1141422"/>
                    <a:gd name="connsiteX0" fmla="*/ 14310 w 871820"/>
                    <a:gd name="connsiteY0" fmla="*/ 56635 h 1190809"/>
                    <a:gd name="connsiteX1" fmla="*/ 777209 w 871820"/>
                    <a:gd name="connsiteY1" fmla="*/ 231846 h 1190809"/>
                    <a:gd name="connsiteX2" fmla="*/ 789909 w 871820"/>
                    <a:gd name="connsiteY2" fmla="*/ 1077141 h 1190809"/>
                    <a:gd name="connsiteX3" fmla="*/ 676241 w 871820"/>
                    <a:gd name="connsiteY3" fmla="*/ 1190809 h 1190809"/>
                    <a:gd name="connsiteX4" fmla="*/ 621620 w 871820"/>
                    <a:gd name="connsiteY4" fmla="*/ 1190809 h 1190809"/>
                    <a:gd name="connsiteX5" fmla="*/ 507952 w 871820"/>
                    <a:gd name="connsiteY5" fmla="*/ 1077141 h 1190809"/>
                    <a:gd name="connsiteX6" fmla="*/ 14310 w 871820"/>
                    <a:gd name="connsiteY6" fmla="*/ 56635 h 1190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71820" h="1190809">
                      <a:moveTo>
                        <a:pt x="14310" y="56635"/>
                      </a:moveTo>
                      <a:cubicBezTo>
                        <a:pt x="59186" y="-84247"/>
                        <a:pt x="647943" y="61762"/>
                        <a:pt x="777209" y="231846"/>
                      </a:cubicBezTo>
                      <a:cubicBezTo>
                        <a:pt x="984642" y="-38839"/>
                        <a:pt x="785676" y="795376"/>
                        <a:pt x="789909" y="1077141"/>
                      </a:cubicBezTo>
                      <a:cubicBezTo>
                        <a:pt x="789909" y="1139918"/>
                        <a:pt x="739018" y="1190809"/>
                        <a:pt x="676241" y="1190809"/>
                      </a:cubicBezTo>
                      <a:lnTo>
                        <a:pt x="621620" y="1190809"/>
                      </a:lnTo>
                      <a:cubicBezTo>
                        <a:pt x="558843" y="1190809"/>
                        <a:pt x="507952" y="1139918"/>
                        <a:pt x="507952" y="1077141"/>
                      </a:cubicBezTo>
                      <a:cubicBezTo>
                        <a:pt x="507952" y="875809"/>
                        <a:pt x="-99990" y="302417"/>
                        <a:pt x="14310" y="56635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540ABB4-B7E1-3EF6-AA36-C45D139A87BB}"/>
                    </a:ext>
                  </a:extLst>
                </p:cNvPr>
                <p:cNvSpPr/>
                <p:nvPr/>
              </p:nvSpPr>
              <p:spPr>
                <a:xfrm rot="5400000">
                  <a:off x="10462500" y="5222513"/>
                  <a:ext cx="109993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37FFEF13-49E8-E057-8173-2F16314D8816}"/>
                    </a:ext>
                  </a:extLst>
                </p:cNvPr>
                <p:cNvSpPr/>
                <p:nvPr/>
              </p:nvSpPr>
              <p:spPr>
                <a:xfrm rot="6327036">
                  <a:off x="10189119" y="4041231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FBC0074A-EA1B-D7D2-CC3D-9D19C100CBF2}"/>
                    </a:ext>
                  </a:extLst>
                </p:cNvPr>
                <p:cNvSpPr/>
                <p:nvPr/>
              </p:nvSpPr>
              <p:spPr>
                <a:xfrm rot="5154503">
                  <a:off x="9213986" y="4284209"/>
                  <a:ext cx="158248" cy="988422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3B1FE0EA-3209-4EFF-678C-01BDC0F7C05D}"/>
                  </a:ext>
                </a:extLst>
              </p:cNvPr>
              <p:cNvGrpSpPr/>
              <p:nvPr/>
            </p:nvGrpSpPr>
            <p:grpSpPr>
              <a:xfrm>
                <a:off x="2329089" y="3853665"/>
                <a:ext cx="613496" cy="893234"/>
                <a:chOff x="10221338" y="4333498"/>
                <a:chExt cx="745198" cy="1084988"/>
              </a:xfrm>
            </p:grpSpPr>
            <p:sp>
              <p:nvSpPr>
                <p:cNvPr id="89" name="Rectangle: Rounded Corners 19">
                  <a:extLst>
                    <a:ext uri="{FF2B5EF4-FFF2-40B4-BE49-F238E27FC236}">
                      <a16:creationId xmlns:a16="http://schemas.microsoft.com/office/drawing/2014/main" id="{8C1B40CB-0AB2-60C1-B7CE-39349933BD29}"/>
                    </a:ext>
                  </a:extLst>
                </p:cNvPr>
                <p:cNvSpPr/>
                <p:nvPr/>
              </p:nvSpPr>
              <p:spPr>
                <a:xfrm>
                  <a:off x="10230870" y="4466052"/>
                  <a:ext cx="585272" cy="947945"/>
                </a:xfrm>
                <a:custGeom>
                  <a:avLst/>
                  <a:gdLst>
                    <a:gd name="connsiteX0" fmla="*/ 0 w 281957"/>
                    <a:gd name="connsiteY0" fmla="*/ 113668 h 681037"/>
                    <a:gd name="connsiteX1" fmla="*/ 113668 w 281957"/>
                    <a:gd name="connsiteY1" fmla="*/ 0 h 681037"/>
                    <a:gd name="connsiteX2" fmla="*/ 168289 w 281957"/>
                    <a:gd name="connsiteY2" fmla="*/ 0 h 681037"/>
                    <a:gd name="connsiteX3" fmla="*/ 281957 w 281957"/>
                    <a:gd name="connsiteY3" fmla="*/ 113668 h 681037"/>
                    <a:gd name="connsiteX4" fmla="*/ 281957 w 281957"/>
                    <a:gd name="connsiteY4" fmla="*/ 567369 h 681037"/>
                    <a:gd name="connsiteX5" fmla="*/ 168289 w 281957"/>
                    <a:gd name="connsiteY5" fmla="*/ 681037 h 681037"/>
                    <a:gd name="connsiteX6" fmla="*/ 113668 w 281957"/>
                    <a:gd name="connsiteY6" fmla="*/ 681037 h 681037"/>
                    <a:gd name="connsiteX7" fmla="*/ 0 w 281957"/>
                    <a:gd name="connsiteY7" fmla="*/ 567369 h 681037"/>
                    <a:gd name="connsiteX8" fmla="*/ 0 w 281957"/>
                    <a:gd name="connsiteY8" fmla="*/ 113668 h 681037"/>
                    <a:gd name="connsiteX0" fmla="*/ 33866 w 315823"/>
                    <a:gd name="connsiteY0" fmla="*/ 113668 h 681037"/>
                    <a:gd name="connsiteX1" fmla="*/ 147534 w 315823"/>
                    <a:gd name="connsiteY1" fmla="*/ 0 h 681037"/>
                    <a:gd name="connsiteX2" fmla="*/ 202155 w 315823"/>
                    <a:gd name="connsiteY2" fmla="*/ 0 h 681037"/>
                    <a:gd name="connsiteX3" fmla="*/ 315823 w 315823"/>
                    <a:gd name="connsiteY3" fmla="*/ 113668 h 681037"/>
                    <a:gd name="connsiteX4" fmla="*/ 315823 w 315823"/>
                    <a:gd name="connsiteY4" fmla="*/ 567369 h 681037"/>
                    <a:gd name="connsiteX5" fmla="*/ 202155 w 315823"/>
                    <a:gd name="connsiteY5" fmla="*/ 681037 h 681037"/>
                    <a:gd name="connsiteX6" fmla="*/ 147534 w 315823"/>
                    <a:gd name="connsiteY6" fmla="*/ 681037 h 681037"/>
                    <a:gd name="connsiteX7" fmla="*/ 33866 w 315823"/>
                    <a:gd name="connsiteY7" fmla="*/ 567369 h 681037"/>
                    <a:gd name="connsiteX8" fmla="*/ 33866 w 315823"/>
                    <a:gd name="connsiteY8" fmla="*/ 113668 h 681037"/>
                    <a:gd name="connsiteX0" fmla="*/ 33866 w 332756"/>
                    <a:gd name="connsiteY0" fmla="*/ 113668 h 681037"/>
                    <a:gd name="connsiteX1" fmla="*/ 147534 w 332756"/>
                    <a:gd name="connsiteY1" fmla="*/ 0 h 681037"/>
                    <a:gd name="connsiteX2" fmla="*/ 202155 w 332756"/>
                    <a:gd name="connsiteY2" fmla="*/ 0 h 681037"/>
                    <a:gd name="connsiteX3" fmla="*/ 315823 w 332756"/>
                    <a:gd name="connsiteY3" fmla="*/ 113668 h 681037"/>
                    <a:gd name="connsiteX4" fmla="*/ 315823 w 332756"/>
                    <a:gd name="connsiteY4" fmla="*/ 567369 h 681037"/>
                    <a:gd name="connsiteX5" fmla="*/ 202155 w 332756"/>
                    <a:gd name="connsiteY5" fmla="*/ 681037 h 681037"/>
                    <a:gd name="connsiteX6" fmla="*/ 147534 w 332756"/>
                    <a:gd name="connsiteY6" fmla="*/ 681037 h 681037"/>
                    <a:gd name="connsiteX7" fmla="*/ 33866 w 332756"/>
                    <a:gd name="connsiteY7" fmla="*/ 567369 h 681037"/>
                    <a:gd name="connsiteX8" fmla="*/ 33866 w 332756"/>
                    <a:gd name="connsiteY8" fmla="*/ 113668 h 681037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313937 w 444538"/>
                    <a:gd name="connsiteY2" fmla="*/ 184522 h 865559"/>
                    <a:gd name="connsiteX3" fmla="*/ 427605 w 444538"/>
                    <a:gd name="connsiteY3" fmla="*/ 298190 h 865559"/>
                    <a:gd name="connsiteX4" fmla="*/ 427605 w 444538"/>
                    <a:gd name="connsiteY4" fmla="*/ 751891 h 865559"/>
                    <a:gd name="connsiteX5" fmla="*/ 313937 w 444538"/>
                    <a:gd name="connsiteY5" fmla="*/ 865559 h 865559"/>
                    <a:gd name="connsiteX6" fmla="*/ 259316 w 444538"/>
                    <a:gd name="connsiteY6" fmla="*/ 865559 h 865559"/>
                    <a:gd name="connsiteX7" fmla="*/ 145648 w 444538"/>
                    <a:gd name="connsiteY7" fmla="*/ 751891 h 865559"/>
                    <a:gd name="connsiteX8" fmla="*/ 16987 w 444538"/>
                    <a:gd name="connsiteY8" fmla="*/ 10594 h 865559"/>
                    <a:gd name="connsiteX0" fmla="*/ 16987 w 444538"/>
                    <a:gd name="connsiteY0" fmla="*/ 10594 h 865559"/>
                    <a:gd name="connsiteX1" fmla="*/ 259316 w 444538"/>
                    <a:gd name="connsiteY1" fmla="*/ 184522 h 865559"/>
                    <a:gd name="connsiteX2" fmla="*/ 427605 w 444538"/>
                    <a:gd name="connsiteY2" fmla="*/ 298190 h 865559"/>
                    <a:gd name="connsiteX3" fmla="*/ 427605 w 444538"/>
                    <a:gd name="connsiteY3" fmla="*/ 751891 h 865559"/>
                    <a:gd name="connsiteX4" fmla="*/ 313937 w 444538"/>
                    <a:gd name="connsiteY4" fmla="*/ 865559 h 865559"/>
                    <a:gd name="connsiteX5" fmla="*/ 259316 w 444538"/>
                    <a:gd name="connsiteY5" fmla="*/ 865559 h 865559"/>
                    <a:gd name="connsiteX6" fmla="*/ 145648 w 444538"/>
                    <a:gd name="connsiteY6" fmla="*/ 751891 h 865559"/>
                    <a:gd name="connsiteX7" fmla="*/ 16987 w 444538"/>
                    <a:gd name="connsiteY7" fmla="*/ 10594 h 865559"/>
                    <a:gd name="connsiteX0" fmla="*/ 16987 w 444538"/>
                    <a:gd name="connsiteY0" fmla="*/ 14456 h 869421"/>
                    <a:gd name="connsiteX1" fmla="*/ 427605 w 444538"/>
                    <a:gd name="connsiteY1" fmla="*/ 302052 h 869421"/>
                    <a:gd name="connsiteX2" fmla="*/ 427605 w 444538"/>
                    <a:gd name="connsiteY2" fmla="*/ 755753 h 869421"/>
                    <a:gd name="connsiteX3" fmla="*/ 313937 w 444538"/>
                    <a:gd name="connsiteY3" fmla="*/ 869421 h 869421"/>
                    <a:gd name="connsiteX4" fmla="*/ 259316 w 444538"/>
                    <a:gd name="connsiteY4" fmla="*/ 869421 h 869421"/>
                    <a:gd name="connsiteX5" fmla="*/ 145648 w 444538"/>
                    <a:gd name="connsiteY5" fmla="*/ 755753 h 869421"/>
                    <a:gd name="connsiteX6" fmla="*/ 16987 w 444538"/>
                    <a:gd name="connsiteY6" fmla="*/ 14456 h 869421"/>
                    <a:gd name="connsiteX0" fmla="*/ 16987 w 479167"/>
                    <a:gd name="connsiteY0" fmla="*/ 30685 h 885782"/>
                    <a:gd name="connsiteX1" fmla="*/ 465447 w 479167"/>
                    <a:gd name="connsiteY1" fmla="*/ 151778 h 885782"/>
                    <a:gd name="connsiteX2" fmla="*/ 427605 w 479167"/>
                    <a:gd name="connsiteY2" fmla="*/ 771982 h 885782"/>
                    <a:gd name="connsiteX3" fmla="*/ 313937 w 479167"/>
                    <a:gd name="connsiteY3" fmla="*/ 885650 h 885782"/>
                    <a:gd name="connsiteX4" fmla="*/ 259316 w 479167"/>
                    <a:gd name="connsiteY4" fmla="*/ 885650 h 885782"/>
                    <a:gd name="connsiteX5" fmla="*/ 145648 w 479167"/>
                    <a:gd name="connsiteY5" fmla="*/ 771982 h 885782"/>
                    <a:gd name="connsiteX6" fmla="*/ 16987 w 479167"/>
                    <a:gd name="connsiteY6" fmla="*/ 30685 h 885782"/>
                    <a:gd name="connsiteX0" fmla="*/ 16987 w 585273"/>
                    <a:gd name="connsiteY0" fmla="*/ 89879 h 947944"/>
                    <a:gd name="connsiteX1" fmla="*/ 578972 w 585273"/>
                    <a:gd name="connsiteY1" fmla="*/ 67173 h 947944"/>
                    <a:gd name="connsiteX2" fmla="*/ 427605 w 585273"/>
                    <a:gd name="connsiteY2" fmla="*/ 831176 h 947944"/>
                    <a:gd name="connsiteX3" fmla="*/ 313937 w 585273"/>
                    <a:gd name="connsiteY3" fmla="*/ 944844 h 947944"/>
                    <a:gd name="connsiteX4" fmla="*/ 259316 w 585273"/>
                    <a:gd name="connsiteY4" fmla="*/ 944844 h 947944"/>
                    <a:gd name="connsiteX5" fmla="*/ 145648 w 585273"/>
                    <a:gd name="connsiteY5" fmla="*/ 831176 h 947944"/>
                    <a:gd name="connsiteX6" fmla="*/ 16987 w 585273"/>
                    <a:gd name="connsiteY6" fmla="*/ 89879 h 947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273" h="947944">
                      <a:moveTo>
                        <a:pt x="16987" y="89879"/>
                      </a:moveTo>
                      <a:cubicBezTo>
                        <a:pt x="63980" y="14262"/>
                        <a:pt x="510536" y="-56377"/>
                        <a:pt x="578972" y="67173"/>
                      </a:cubicBezTo>
                      <a:cubicBezTo>
                        <a:pt x="617072" y="218407"/>
                        <a:pt x="471777" y="684898"/>
                        <a:pt x="427605" y="831176"/>
                      </a:cubicBezTo>
                      <a:cubicBezTo>
                        <a:pt x="383433" y="977454"/>
                        <a:pt x="376714" y="944844"/>
                        <a:pt x="313937" y="944844"/>
                      </a:cubicBezTo>
                      <a:lnTo>
                        <a:pt x="259316" y="944844"/>
                      </a:lnTo>
                      <a:cubicBezTo>
                        <a:pt x="196539" y="944844"/>
                        <a:pt x="145648" y="893953"/>
                        <a:pt x="145648" y="831176"/>
                      </a:cubicBezTo>
                      <a:cubicBezTo>
                        <a:pt x="145648" y="679942"/>
                        <a:pt x="-59213" y="241113"/>
                        <a:pt x="16987" y="8987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08F2EE6B-5EDB-49EC-D315-417E6BCDFF4B}"/>
                    </a:ext>
                  </a:extLst>
                </p:cNvPr>
                <p:cNvSpPr/>
                <p:nvPr/>
              </p:nvSpPr>
              <p:spPr>
                <a:xfrm rot="5400000">
                  <a:off x="10447003" y="5207018"/>
                  <a:ext cx="140979" cy="281957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C25B5C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B56F4513-7126-E22D-567A-8A88A60B71F6}"/>
                    </a:ext>
                  </a:extLst>
                </p:cNvPr>
                <p:cNvSpPr/>
                <p:nvPr/>
              </p:nvSpPr>
              <p:spPr>
                <a:xfrm rot="6071342" flipH="1">
                  <a:off x="10438586" y="4116250"/>
                  <a:ext cx="310701" cy="745198"/>
                </a:xfrm>
                <a:custGeom>
                  <a:avLst/>
                  <a:gdLst>
                    <a:gd name="connsiteX0" fmla="*/ 0 w 140979"/>
                    <a:gd name="connsiteY0" fmla="*/ 281957 h 281957"/>
                    <a:gd name="connsiteX1" fmla="*/ 0 w 140979"/>
                    <a:gd name="connsiteY1" fmla="*/ 0 h 281957"/>
                    <a:gd name="connsiteX2" fmla="*/ 27311 w 140979"/>
                    <a:gd name="connsiteY2" fmla="*/ 0 h 281957"/>
                    <a:gd name="connsiteX3" fmla="*/ 140979 w 140979"/>
                    <a:gd name="connsiteY3" fmla="*/ 113668 h 281957"/>
                    <a:gd name="connsiteX4" fmla="*/ 140979 w 140979"/>
                    <a:gd name="connsiteY4" fmla="*/ 168289 h 281957"/>
                    <a:gd name="connsiteX5" fmla="*/ 27311 w 140979"/>
                    <a:gd name="connsiteY5" fmla="*/ 281957 h 281957"/>
                    <a:gd name="connsiteX6" fmla="*/ 0 w 140979"/>
                    <a:gd name="connsiteY6" fmla="*/ 281957 h 281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0979" h="281957">
                      <a:moveTo>
                        <a:pt x="0" y="281957"/>
                      </a:moveTo>
                      <a:lnTo>
                        <a:pt x="0" y="0"/>
                      </a:lnTo>
                      <a:lnTo>
                        <a:pt x="27311" y="0"/>
                      </a:lnTo>
                      <a:cubicBezTo>
                        <a:pt x="90088" y="0"/>
                        <a:pt x="140979" y="50891"/>
                        <a:pt x="140979" y="113668"/>
                      </a:cubicBezTo>
                      <a:lnTo>
                        <a:pt x="140979" y="168289"/>
                      </a:lnTo>
                      <a:cubicBezTo>
                        <a:pt x="140979" y="231066"/>
                        <a:pt x="90088" y="281957"/>
                        <a:pt x="27311" y="281957"/>
                      </a:cubicBezTo>
                      <a:lnTo>
                        <a:pt x="0" y="281957"/>
                      </a:lnTo>
                      <a:close/>
                    </a:path>
                  </a:pathLst>
                </a:custGeom>
                <a:solidFill>
                  <a:srgbClr val="F6BEC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2E465B6-EF8A-91BE-A8BE-DC43508F399B}"/>
                </a:ext>
              </a:extLst>
            </p:cNvPr>
            <p:cNvGrpSpPr/>
            <p:nvPr/>
          </p:nvGrpSpPr>
          <p:grpSpPr>
            <a:xfrm>
              <a:off x="2588125" y="818705"/>
              <a:ext cx="3571708" cy="3357524"/>
              <a:chOff x="1662291" y="1242161"/>
              <a:chExt cx="3571708" cy="3357524"/>
            </a:xfrm>
          </p:grpSpPr>
          <p:sp>
            <p:nvSpPr>
              <p:cNvPr id="37" name="Rectangle 169">
                <a:extLst>
                  <a:ext uri="{FF2B5EF4-FFF2-40B4-BE49-F238E27FC236}">
                    <a16:creationId xmlns:a16="http://schemas.microsoft.com/office/drawing/2014/main" id="{F42F1228-B38C-2328-52E5-4206E0E83292}"/>
                  </a:ext>
                </a:extLst>
              </p:cNvPr>
              <p:cNvSpPr/>
              <p:nvPr/>
            </p:nvSpPr>
            <p:spPr>
              <a:xfrm rot="18633300">
                <a:off x="2383440" y="1573997"/>
                <a:ext cx="430975" cy="31447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94">
                <a:extLst>
                  <a:ext uri="{FF2B5EF4-FFF2-40B4-BE49-F238E27FC236}">
                    <a16:creationId xmlns:a16="http://schemas.microsoft.com/office/drawing/2014/main" id="{73771E79-D2F2-A5B6-168A-0DE7AD45C0EF}"/>
                  </a:ext>
                </a:extLst>
              </p:cNvPr>
              <p:cNvSpPr/>
              <p:nvPr/>
            </p:nvSpPr>
            <p:spPr>
              <a:xfrm>
                <a:off x="1707049" y="1704893"/>
                <a:ext cx="3094901" cy="2894792"/>
              </a:xfrm>
              <a:custGeom>
                <a:avLst/>
                <a:gdLst>
                  <a:gd name="connsiteX0" fmla="*/ 0 w 1776549"/>
                  <a:gd name="connsiteY0" fmla="*/ 0 h 1983513"/>
                  <a:gd name="connsiteX1" fmla="*/ 1776549 w 1776549"/>
                  <a:gd name="connsiteY1" fmla="*/ 0 h 1983513"/>
                  <a:gd name="connsiteX2" fmla="*/ 1776549 w 1776549"/>
                  <a:gd name="connsiteY2" fmla="*/ 1983513 h 1983513"/>
                  <a:gd name="connsiteX3" fmla="*/ 0 w 1776549"/>
                  <a:gd name="connsiteY3" fmla="*/ 1983513 h 1983513"/>
                  <a:gd name="connsiteX4" fmla="*/ 0 w 1776549"/>
                  <a:gd name="connsiteY4" fmla="*/ 0 h 1983513"/>
                  <a:gd name="connsiteX0" fmla="*/ 0 w 2144849"/>
                  <a:gd name="connsiteY0" fmla="*/ 0 h 2097813"/>
                  <a:gd name="connsiteX1" fmla="*/ 2144849 w 2144849"/>
                  <a:gd name="connsiteY1" fmla="*/ 114300 h 2097813"/>
                  <a:gd name="connsiteX2" fmla="*/ 2144849 w 2144849"/>
                  <a:gd name="connsiteY2" fmla="*/ 2097813 h 2097813"/>
                  <a:gd name="connsiteX3" fmla="*/ 368300 w 2144849"/>
                  <a:gd name="connsiteY3" fmla="*/ 2097813 h 2097813"/>
                  <a:gd name="connsiteX4" fmla="*/ 0 w 2144849"/>
                  <a:gd name="connsiteY4" fmla="*/ 0 h 2097813"/>
                  <a:gd name="connsiteX0" fmla="*/ 0 w 2271849"/>
                  <a:gd name="connsiteY0" fmla="*/ 0 h 2097813"/>
                  <a:gd name="connsiteX1" fmla="*/ 2271849 w 2271849"/>
                  <a:gd name="connsiteY1" fmla="*/ 0 h 2097813"/>
                  <a:gd name="connsiteX2" fmla="*/ 2144849 w 2271849"/>
                  <a:gd name="connsiteY2" fmla="*/ 2097813 h 2097813"/>
                  <a:gd name="connsiteX3" fmla="*/ 368300 w 2271849"/>
                  <a:gd name="connsiteY3" fmla="*/ 2097813 h 2097813"/>
                  <a:gd name="connsiteX4" fmla="*/ 0 w 2271849"/>
                  <a:gd name="connsiteY4" fmla="*/ 0 h 2097813"/>
                  <a:gd name="connsiteX0" fmla="*/ 0 w 2271849"/>
                  <a:gd name="connsiteY0" fmla="*/ 158044 h 2255857"/>
                  <a:gd name="connsiteX1" fmla="*/ 2271849 w 2271849"/>
                  <a:gd name="connsiteY1" fmla="*/ 158044 h 2255857"/>
                  <a:gd name="connsiteX2" fmla="*/ 2144849 w 2271849"/>
                  <a:gd name="connsiteY2" fmla="*/ 2255857 h 2255857"/>
                  <a:gd name="connsiteX3" fmla="*/ 368300 w 2271849"/>
                  <a:gd name="connsiteY3" fmla="*/ 2255857 h 2255857"/>
                  <a:gd name="connsiteX4" fmla="*/ 0 w 2271849"/>
                  <a:gd name="connsiteY4" fmla="*/ 158044 h 2255857"/>
                  <a:gd name="connsiteX0" fmla="*/ 0 w 2271849"/>
                  <a:gd name="connsiteY0" fmla="*/ 276307 h 2374120"/>
                  <a:gd name="connsiteX1" fmla="*/ 2271849 w 2271849"/>
                  <a:gd name="connsiteY1" fmla="*/ 276307 h 2374120"/>
                  <a:gd name="connsiteX2" fmla="*/ 2144849 w 2271849"/>
                  <a:gd name="connsiteY2" fmla="*/ 2374120 h 2374120"/>
                  <a:gd name="connsiteX3" fmla="*/ 368300 w 2271849"/>
                  <a:gd name="connsiteY3" fmla="*/ 2374120 h 2374120"/>
                  <a:gd name="connsiteX4" fmla="*/ 0 w 2271849"/>
                  <a:gd name="connsiteY4" fmla="*/ 276307 h 2374120"/>
                  <a:gd name="connsiteX0" fmla="*/ 0 w 2513149"/>
                  <a:gd name="connsiteY0" fmla="*/ 276307 h 2374120"/>
                  <a:gd name="connsiteX1" fmla="*/ 2271849 w 2513149"/>
                  <a:gd name="connsiteY1" fmla="*/ 276307 h 2374120"/>
                  <a:gd name="connsiteX2" fmla="*/ 2513149 w 2513149"/>
                  <a:gd name="connsiteY2" fmla="*/ 2196320 h 2374120"/>
                  <a:gd name="connsiteX3" fmla="*/ 368300 w 2513149"/>
                  <a:gd name="connsiteY3" fmla="*/ 2374120 h 2374120"/>
                  <a:gd name="connsiteX4" fmla="*/ 0 w 2513149"/>
                  <a:gd name="connsiteY4" fmla="*/ 276307 h 2374120"/>
                  <a:gd name="connsiteX0" fmla="*/ 0 w 2519880"/>
                  <a:gd name="connsiteY0" fmla="*/ 276307 h 2374120"/>
                  <a:gd name="connsiteX1" fmla="*/ 2271849 w 2519880"/>
                  <a:gd name="connsiteY1" fmla="*/ 276307 h 2374120"/>
                  <a:gd name="connsiteX2" fmla="*/ 2513149 w 2519880"/>
                  <a:gd name="connsiteY2" fmla="*/ 2196320 h 2374120"/>
                  <a:gd name="connsiteX3" fmla="*/ 368300 w 2519880"/>
                  <a:gd name="connsiteY3" fmla="*/ 2374120 h 2374120"/>
                  <a:gd name="connsiteX4" fmla="*/ 0 w 2519880"/>
                  <a:gd name="connsiteY4" fmla="*/ 276307 h 2374120"/>
                  <a:gd name="connsiteX0" fmla="*/ 0 w 2519880"/>
                  <a:gd name="connsiteY0" fmla="*/ 276307 h 2475720"/>
                  <a:gd name="connsiteX1" fmla="*/ 2271849 w 2519880"/>
                  <a:gd name="connsiteY1" fmla="*/ 276307 h 2475720"/>
                  <a:gd name="connsiteX2" fmla="*/ 2513149 w 2519880"/>
                  <a:gd name="connsiteY2" fmla="*/ 2196320 h 2475720"/>
                  <a:gd name="connsiteX3" fmla="*/ 241300 w 2519880"/>
                  <a:gd name="connsiteY3" fmla="*/ 2475720 h 2475720"/>
                  <a:gd name="connsiteX4" fmla="*/ 0 w 2519880"/>
                  <a:gd name="connsiteY4" fmla="*/ 276307 h 2475720"/>
                  <a:gd name="connsiteX0" fmla="*/ 0 w 2519880"/>
                  <a:gd name="connsiteY0" fmla="*/ 276307 h 2674404"/>
                  <a:gd name="connsiteX1" fmla="*/ 2271849 w 2519880"/>
                  <a:gd name="connsiteY1" fmla="*/ 276307 h 2674404"/>
                  <a:gd name="connsiteX2" fmla="*/ 2513149 w 2519880"/>
                  <a:gd name="connsiteY2" fmla="*/ 2196320 h 2674404"/>
                  <a:gd name="connsiteX3" fmla="*/ 241300 w 2519880"/>
                  <a:gd name="connsiteY3" fmla="*/ 2475720 h 2674404"/>
                  <a:gd name="connsiteX4" fmla="*/ 0 w 2519880"/>
                  <a:gd name="connsiteY4" fmla="*/ 276307 h 2674404"/>
                  <a:gd name="connsiteX0" fmla="*/ 0 w 2519880"/>
                  <a:gd name="connsiteY0" fmla="*/ 276307 h 2894792"/>
                  <a:gd name="connsiteX1" fmla="*/ 2271849 w 2519880"/>
                  <a:gd name="connsiteY1" fmla="*/ 276307 h 2894792"/>
                  <a:gd name="connsiteX2" fmla="*/ 2513149 w 2519880"/>
                  <a:gd name="connsiteY2" fmla="*/ 2196320 h 2894792"/>
                  <a:gd name="connsiteX3" fmla="*/ 241300 w 2519880"/>
                  <a:gd name="connsiteY3" fmla="*/ 2475720 h 2894792"/>
                  <a:gd name="connsiteX4" fmla="*/ 0 w 2519880"/>
                  <a:gd name="connsiteY4" fmla="*/ 276307 h 2894792"/>
                  <a:gd name="connsiteX0" fmla="*/ 59185 w 2579065"/>
                  <a:gd name="connsiteY0" fmla="*/ 276307 h 2894792"/>
                  <a:gd name="connsiteX1" fmla="*/ 2331034 w 2579065"/>
                  <a:gd name="connsiteY1" fmla="*/ 276307 h 2894792"/>
                  <a:gd name="connsiteX2" fmla="*/ 2572334 w 2579065"/>
                  <a:gd name="connsiteY2" fmla="*/ 2196320 h 2894792"/>
                  <a:gd name="connsiteX3" fmla="*/ 300485 w 2579065"/>
                  <a:gd name="connsiteY3" fmla="*/ 2475720 h 2894792"/>
                  <a:gd name="connsiteX4" fmla="*/ 59185 w 2579065"/>
                  <a:gd name="connsiteY4" fmla="*/ 276307 h 2894792"/>
                  <a:gd name="connsiteX0" fmla="*/ 392638 w 2912518"/>
                  <a:gd name="connsiteY0" fmla="*/ 276307 h 2894792"/>
                  <a:gd name="connsiteX1" fmla="*/ 2664487 w 2912518"/>
                  <a:gd name="connsiteY1" fmla="*/ 276307 h 2894792"/>
                  <a:gd name="connsiteX2" fmla="*/ 2905787 w 2912518"/>
                  <a:gd name="connsiteY2" fmla="*/ 2196320 h 2894792"/>
                  <a:gd name="connsiteX3" fmla="*/ 633938 w 2912518"/>
                  <a:gd name="connsiteY3" fmla="*/ 2475720 h 2894792"/>
                  <a:gd name="connsiteX4" fmla="*/ 12270 w 2912518"/>
                  <a:gd name="connsiteY4" fmla="*/ 1635207 h 2894792"/>
                  <a:gd name="connsiteX5" fmla="*/ 392638 w 2912518"/>
                  <a:gd name="connsiteY5" fmla="*/ 276307 h 2894792"/>
                  <a:gd name="connsiteX0" fmla="*/ 400226 w 2920106"/>
                  <a:gd name="connsiteY0" fmla="*/ 276307 h 2894792"/>
                  <a:gd name="connsiteX1" fmla="*/ 2672075 w 2920106"/>
                  <a:gd name="connsiteY1" fmla="*/ 276307 h 2894792"/>
                  <a:gd name="connsiteX2" fmla="*/ 2913375 w 2920106"/>
                  <a:gd name="connsiteY2" fmla="*/ 2196320 h 2894792"/>
                  <a:gd name="connsiteX3" fmla="*/ 641526 w 2920106"/>
                  <a:gd name="connsiteY3" fmla="*/ 2475720 h 2894792"/>
                  <a:gd name="connsiteX4" fmla="*/ 19858 w 2920106"/>
                  <a:gd name="connsiteY4" fmla="*/ 1635207 h 2894792"/>
                  <a:gd name="connsiteX5" fmla="*/ 286558 w 2920106"/>
                  <a:gd name="connsiteY5" fmla="*/ 1000207 h 2894792"/>
                  <a:gd name="connsiteX6" fmla="*/ 400226 w 2920106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100891 w 3001139"/>
                  <a:gd name="connsiteY4" fmla="*/ 1635207 h 2894792"/>
                  <a:gd name="connsiteX5" fmla="*/ 367591 w 3001139"/>
                  <a:gd name="connsiteY5" fmla="*/ 1000207 h 2894792"/>
                  <a:gd name="connsiteX6" fmla="*/ 481259 w 3001139"/>
                  <a:gd name="connsiteY6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481259 w 3001139"/>
                  <a:gd name="connsiteY0" fmla="*/ 276307 h 2894792"/>
                  <a:gd name="connsiteX1" fmla="*/ 2753108 w 3001139"/>
                  <a:gd name="connsiteY1" fmla="*/ 276307 h 2894792"/>
                  <a:gd name="connsiteX2" fmla="*/ 2994408 w 3001139"/>
                  <a:gd name="connsiteY2" fmla="*/ 2196320 h 2894792"/>
                  <a:gd name="connsiteX3" fmla="*/ 722559 w 3001139"/>
                  <a:gd name="connsiteY3" fmla="*/ 2475720 h 2894792"/>
                  <a:gd name="connsiteX4" fmla="*/ 697792 w 3001139"/>
                  <a:gd name="connsiteY4" fmla="*/ 1978107 h 2894792"/>
                  <a:gd name="connsiteX5" fmla="*/ 100891 w 3001139"/>
                  <a:gd name="connsiteY5" fmla="*/ 1635207 h 2894792"/>
                  <a:gd name="connsiteX6" fmla="*/ 367591 w 3001139"/>
                  <a:gd name="connsiteY6" fmla="*/ 1000207 h 2894792"/>
                  <a:gd name="connsiteX7" fmla="*/ 481259 w 3001139"/>
                  <a:gd name="connsiteY7" fmla="*/ 276307 h 2894792"/>
                  <a:gd name="connsiteX0" fmla="*/ 388989 w 2908869"/>
                  <a:gd name="connsiteY0" fmla="*/ 276307 h 2894792"/>
                  <a:gd name="connsiteX1" fmla="*/ 2660838 w 2908869"/>
                  <a:gd name="connsiteY1" fmla="*/ 276307 h 2894792"/>
                  <a:gd name="connsiteX2" fmla="*/ 2902138 w 2908869"/>
                  <a:gd name="connsiteY2" fmla="*/ 2196320 h 2894792"/>
                  <a:gd name="connsiteX3" fmla="*/ 630289 w 2908869"/>
                  <a:gd name="connsiteY3" fmla="*/ 2475720 h 2894792"/>
                  <a:gd name="connsiteX4" fmla="*/ 8621 w 2908869"/>
                  <a:gd name="connsiteY4" fmla="*/ 1635207 h 2894792"/>
                  <a:gd name="connsiteX5" fmla="*/ 275321 w 2908869"/>
                  <a:gd name="connsiteY5" fmla="*/ 1000207 h 2894792"/>
                  <a:gd name="connsiteX6" fmla="*/ 388989 w 2908869"/>
                  <a:gd name="connsiteY6" fmla="*/ 276307 h 2894792"/>
                  <a:gd name="connsiteX0" fmla="*/ 469952 w 2989832"/>
                  <a:gd name="connsiteY0" fmla="*/ 276307 h 2894792"/>
                  <a:gd name="connsiteX1" fmla="*/ 2741801 w 2989832"/>
                  <a:gd name="connsiteY1" fmla="*/ 276307 h 2894792"/>
                  <a:gd name="connsiteX2" fmla="*/ 2983101 w 2989832"/>
                  <a:gd name="connsiteY2" fmla="*/ 2196320 h 2894792"/>
                  <a:gd name="connsiteX3" fmla="*/ 711252 w 2989832"/>
                  <a:gd name="connsiteY3" fmla="*/ 2475720 h 2894792"/>
                  <a:gd name="connsiteX4" fmla="*/ 7034 w 2989832"/>
                  <a:gd name="connsiteY4" fmla="*/ 1654257 h 2894792"/>
                  <a:gd name="connsiteX5" fmla="*/ 356284 w 2989832"/>
                  <a:gd name="connsiteY5" fmla="*/ 1000207 h 2894792"/>
                  <a:gd name="connsiteX6" fmla="*/ 469952 w 2989832"/>
                  <a:gd name="connsiteY6" fmla="*/ 276307 h 2894792"/>
                  <a:gd name="connsiteX0" fmla="*/ 463098 w 2982978"/>
                  <a:gd name="connsiteY0" fmla="*/ 276307 h 2894792"/>
                  <a:gd name="connsiteX1" fmla="*/ 2734947 w 2982978"/>
                  <a:gd name="connsiteY1" fmla="*/ 276307 h 2894792"/>
                  <a:gd name="connsiteX2" fmla="*/ 2976247 w 2982978"/>
                  <a:gd name="connsiteY2" fmla="*/ 2196320 h 2894792"/>
                  <a:gd name="connsiteX3" fmla="*/ 704398 w 2982978"/>
                  <a:gd name="connsiteY3" fmla="*/ 2475720 h 2894792"/>
                  <a:gd name="connsiteX4" fmla="*/ 412038 w 2982978"/>
                  <a:gd name="connsiteY4" fmla="*/ 2170525 h 2894792"/>
                  <a:gd name="connsiteX5" fmla="*/ 180 w 2982978"/>
                  <a:gd name="connsiteY5" fmla="*/ 1654257 h 2894792"/>
                  <a:gd name="connsiteX6" fmla="*/ 349430 w 2982978"/>
                  <a:gd name="connsiteY6" fmla="*/ 1000207 h 2894792"/>
                  <a:gd name="connsiteX7" fmla="*/ 463098 w 2982978"/>
                  <a:gd name="connsiteY7" fmla="*/ 276307 h 2894792"/>
                  <a:gd name="connsiteX0" fmla="*/ 463105 w 2982985"/>
                  <a:gd name="connsiteY0" fmla="*/ 276307 h 2894792"/>
                  <a:gd name="connsiteX1" fmla="*/ 2734954 w 2982985"/>
                  <a:gd name="connsiteY1" fmla="*/ 276307 h 2894792"/>
                  <a:gd name="connsiteX2" fmla="*/ 2976254 w 2982985"/>
                  <a:gd name="connsiteY2" fmla="*/ 2196320 h 2894792"/>
                  <a:gd name="connsiteX3" fmla="*/ 704405 w 2982985"/>
                  <a:gd name="connsiteY3" fmla="*/ 2475720 h 2894792"/>
                  <a:gd name="connsiteX4" fmla="*/ 412045 w 2982985"/>
                  <a:gd name="connsiteY4" fmla="*/ 2170525 h 2894792"/>
                  <a:gd name="connsiteX5" fmla="*/ 187 w 2982985"/>
                  <a:gd name="connsiteY5" fmla="*/ 1654257 h 2894792"/>
                  <a:gd name="connsiteX6" fmla="*/ 349437 w 2982985"/>
                  <a:gd name="connsiteY6" fmla="*/ 1000207 h 2894792"/>
                  <a:gd name="connsiteX7" fmla="*/ 463105 w 2982985"/>
                  <a:gd name="connsiteY7" fmla="*/ 276307 h 2894792"/>
                  <a:gd name="connsiteX0" fmla="*/ 463986 w 2983866"/>
                  <a:gd name="connsiteY0" fmla="*/ 276307 h 2894792"/>
                  <a:gd name="connsiteX1" fmla="*/ 2735835 w 2983866"/>
                  <a:gd name="connsiteY1" fmla="*/ 276307 h 2894792"/>
                  <a:gd name="connsiteX2" fmla="*/ 2977135 w 2983866"/>
                  <a:gd name="connsiteY2" fmla="*/ 2196320 h 2894792"/>
                  <a:gd name="connsiteX3" fmla="*/ 705286 w 2983866"/>
                  <a:gd name="connsiteY3" fmla="*/ 2475720 h 2894792"/>
                  <a:gd name="connsiteX4" fmla="*/ 412926 w 2983866"/>
                  <a:gd name="connsiteY4" fmla="*/ 2170525 h 2894792"/>
                  <a:gd name="connsiteX5" fmla="*/ 1068 w 2983866"/>
                  <a:gd name="connsiteY5" fmla="*/ 1654257 h 2894792"/>
                  <a:gd name="connsiteX6" fmla="*/ 350318 w 2983866"/>
                  <a:gd name="connsiteY6" fmla="*/ 1000207 h 2894792"/>
                  <a:gd name="connsiteX7" fmla="*/ 463986 w 2983866"/>
                  <a:gd name="connsiteY7" fmla="*/ 276307 h 2894792"/>
                  <a:gd name="connsiteX0" fmla="*/ 462932 w 2982812"/>
                  <a:gd name="connsiteY0" fmla="*/ 276307 h 2894792"/>
                  <a:gd name="connsiteX1" fmla="*/ 2734781 w 2982812"/>
                  <a:gd name="connsiteY1" fmla="*/ 276307 h 2894792"/>
                  <a:gd name="connsiteX2" fmla="*/ 2976081 w 2982812"/>
                  <a:gd name="connsiteY2" fmla="*/ 2196320 h 2894792"/>
                  <a:gd name="connsiteX3" fmla="*/ 704232 w 2982812"/>
                  <a:gd name="connsiteY3" fmla="*/ 2475720 h 2894792"/>
                  <a:gd name="connsiteX4" fmla="*/ 411872 w 2982812"/>
                  <a:gd name="connsiteY4" fmla="*/ 2170525 h 2894792"/>
                  <a:gd name="connsiteX5" fmla="*/ 14 w 2982812"/>
                  <a:gd name="connsiteY5" fmla="*/ 1654257 h 2894792"/>
                  <a:gd name="connsiteX6" fmla="*/ 349264 w 2982812"/>
                  <a:gd name="connsiteY6" fmla="*/ 1000207 h 2894792"/>
                  <a:gd name="connsiteX7" fmla="*/ 462932 w 2982812"/>
                  <a:gd name="connsiteY7" fmla="*/ 276307 h 2894792"/>
                  <a:gd name="connsiteX0" fmla="*/ 462931 w 2982811"/>
                  <a:gd name="connsiteY0" fmla="*/ 276307 h 2894792"/>
                  <a:gd name="connsiteX1" fmla="*/ 2734780 w 2982811"/>
                  <a:gd name="connsiteY1" fmla="*/ 276307 h 2894792"/>
                  <a:gd name="connsiteX2" fmla="*/ 2976080 w 2982811"/>
                  <a:gd name="connsiteY2" fmla="*/ 2196320 h 2894792"/>
                  <a:gd name="connsiteX3" fmla="*/ 704231 w 2982811"/>
                  <a:gd name="connsiteY3" fmla="*/ 2475720 h 2894792"/>
                  <a:gd name="connsiteX4" fmla="*/ 423777 w 2982811"/>
                  <a:gd name="connsiteY4" fmla="*/ 2144331 h 2894792"/>
                  <a:gd name="connsiteX5" fmla="*/ 13 w 2982811"/>
                  <a:gd name="connsiteY5" fmla="*/ 1654257 h 2894792"/>
                  <a:gd name="connsiteX6" fmla="*/ 349263 w 2982811"/>
                  <a:gd name="connsiteY6" fmla="*/ 1000207 h 2894792"/>
                  <a:gd name="connsiteX7" fmla="*/ 462931 w 2982811"/>
                  <a:gd name="connsiteY7" fmla="*/ 276307 h 2894792"/>
                  <a:gd name="connsiteX0" fmla="*/ 436739 w 2956619"/>
                  <a:gd name="connsiteY0" fmla="*/ 276307 h 2894792"/>
                  <a:gd name="connsiteX1" fmla="*/ 2708588 w 2956619"/>
                  <a:gd name="connsiteY1" fmla="*/ 276307 h 2894792"/>
                  <a:gd name="connsiteX2" fmla="*/ 2949888 w 2956619"/>
                  <a:gd name="connsiteY2" fmla="*/ 2196320 h 2894792"/>
                  <a:gd name="connsiteX3" fmla="*/ 678039 w 2956619"/>
                  <a:gd name="connsiteY3" fmla="*/ 2475720 h 2894792"/>
                  <a:gd name="connsiteX4" fmla="*/ 397585 w 2956619"/>
                  <a:gd name="connsiteY4" fmla="*/ 2144331 h 2894792"/>
                  <a:gd name="connsiteX5" fmla="*/ 15 w 2956619"/>
                  <a:gd name="connsiteY5" fmla="*/ 1656639 h 2894792"/>
                  <a:gd name="connsiteX6" fmla="*/ 323071 w 2956619"/>
                  <a:gd name="connsiteY6" fmla="*/ 1000207 h 2894792"/>
                  <a:gd name="connsiteX7" fmla="*/ 436739 w 2956619"/>
                  <a:gd name="connsiteY7" fmla="*/ 276307 h 2894792"/>
                  <a:gd name="connsiteX0" fmla="*/ 440342 w 2960222"/>
                  <a:gd name="connsiteY0" fmla="*/ 276307 h 2894792"/>
                  <a:gd name="connsiteX1" fmla="*/ 2712191 w 2960222"/>
                  <a:gd name="connsiteY1" fmla="*/ 276307 h 2894792"/>
                  <a:gd name="connsiteX2" fmla="*/ 2953491 w 2960222"/>
                  <a:gd name="connsiteY2" fmla="*/ 2196320 h 2894792"/>
                  <a:gd name="connsiteX3" fmla="*/ 681642 w 2960222"/>
                  <a:gd name="connsiteY3" fmla="*/ 2475720 h 2894792"/>
                  <a:gd name="connsiteX4" fmla="*/ 401188 w 2960222"/>
                  <a:gd name="connsiteY4" fmla="*/ 2144331 h 2894792"/>
                  <a:gd name="connsiteX5" fmla="*/ 3618 w 2960222"/>
                  <a:gd name="connsiteY5" fmla="*/ 1656639 h 2894792"/>
                  <a:gd name="connsiteX6" fmla="*/ 326674 w 2960222"/>
                  <a:gd name="connsiteY6" fmla="*/ 1000207 h 2894792"/>
                  <a:gd name="connsiteX7" fmla="*/ 440342 w 2960222"/>
                  <a:gd name="connsiteY7" fmla="*/ 276307 h 2894792"/>
                  <a:gd name="connsiteX0" fmla="*/ 438640 w 2958520"/>
                  <a:gd name="connsiteY0" fmla="*/ 276307 h 2894792"/>
                  <a:gd name="connsiteX1" fmla="*/ 2710489 w 2958520"/>
                  <a:gd name="connsiteY1" fmla="*/ 276307 h 2894792"/>
                  <a:gd name="connsiteX2" fmla="*/ 2951789 w 2958520"/>
                  <a:gd name="connsiteY2" fmla="*/ 2196320 h 2894792"/>
                  <a:gd name="connsiteX3" fmla="*/ 679940 w 2958520"/>
                  <a:gd name="connsiteY3" fmla="*/ 2475720 h 2894792"/>
                  <a:gd name="connsiteX4" fmla="*/ 399486 w 2958520"/>
                  <a:gd name="connsiteY4" fmla="*/ 2144331 h 2894792"/>
                  <a:gd name="connsiteX5" fmla="*/ 1916 w 2958520"/>
                  <a:gd name="connsiteY5" fmla="*/ 1656639 h 2894792"/>
                  <a:gd name="connsiteX6" fmla="*/ 324972 w 2958520"/>
                  <a:gd name="connsiteY6" fmla="*/ 1000207 h 2894792"/>
                  <a:gd name="connsiteX7" fmla="*/ 438640 w 2958520"/>
                  <a:gd name="connsiteY7" fmla="*/ 276307 h 2894792"/>
                  <a:gd name="connsiteX0" fmla="*/ 438558 w 2958438"/>
                  <a:gd name="connsiteY0" fmla="*/ 276307 h 2894792"/>
                  <a:gd name="connsiteX1" fmla="*/ 2710407 w 2958438"/>
                  <a:gd name="connsiteY1" fmla="*/ 276307 h 2894792"/>
                  <a:gd name="connsiteX2" fmla="*/ 2951707 w 2958438"/>
                  <a:gd name="connsiteY2" fmla="*/ 2196320 h 2894792"/>
                  <a:gd name="connsiteX3" fmla="*/ 679858 w 2958438"/>
                  <a:gd name="connsiteY3" fmla="*/ 2475720 h 2894792"/>
                  <a:gd name="connsiteX4" fmla="*/ 413691 w 2958438"/>
                  <a:gd name="connsiteY4" fmla="*/ 2134806 h 2894792"/>
                  <a:gd name="connsiteX5" fmla="*/ 1834 w 2958438"/>
                  <a:gd name="connsiteY5" fmla="*/ 1656639 h 2894792"/>
                  <a:gd name="connsiteX6" fmla="*/ 324890 w 2958438"/>
                  <a:gd name="connsiteY6" fmla="*/ 1000207 h 2894792"/>
                  <a:gd name="connsiteX7" fmla="*/ 438558 w 2958438"/>
                  <a:gd name="connsiteY7" fmla="*/ 276307 h 2894792"/>
                  <a:gd name="connsiteX0" fmla="*/ 438928 w 2958808"/>
                  <a:gd name="connsiteY0" fmla="*/ 276307 h 2894792"/>
                  <a:gd name="connsiteX1" fmla="*/ 2710777 w 2958808"/>
                  <a:gd name="connsiteY1" fmla="*/ 276307 h 2894792"/>
                  <a:gd name="connsiteX2" fmla="*/ 2952077 w 2958808"/>
                  <a:gd name="connsiteY2" fmla="*/ 2196320 h 2894792"/>
                  <a:gd name="connsiteX3" fmla="*/ 680228 w 2958808"/>
                  <a:gd name="connsiteY3" fmla="*/ 2475720 h 2894792"/>
                  <a:gd name="connsiteX4" fmla="*/ 414061 w 2958808"/>
                  <a:gd name="connsiteY4" fmla="*/ 2134806 h 2894792"/>
                  <a:gd name="connsiteX5" fmla="*/ 2204 w 2958808"/>
                  <a:gd name="connsiteY5" fmla="*/ 1656639 h 2894792"/>
                  <a:gd name="connsiteX6" fmla="*/ 325260 w 2958808"/>
                  <a:gd name="connsiteY6" fmla="*/ 1000207 h 2894792"/>
                  <a:gd name="connsiteX7" fmla="*/ 438928 w 2958808"/>
                  <a:gd name="connsiteY7" fmla="*/ 276307 h 2894792"/>
                  <a:gd name="connsiteX0" fmla="*/ 438928 w 3053097"/>
                  <a:gd name="connsiteY0" fmla="*/ 276307 h 2894792"/>
                  <a:gd name="connsiteX1" fmla="*/ 2710777 w 3053097"/>
                  <a:gd name="connsiteY1" fmla="*/ 276307 h 2894792"/>
                  <a:gd name="connsiteX2" fmla="*/ 2952077 w 3053097"/>
                  <a:gd name="connsiteY2" fmla="*/ 2196320 h 2894792"/>
                  <a:gd name="connsiteX3" fmla="*/ 680228 w 3053097"/>
                  <a:gd name="connsiteY3" fmla="*/ 2475720 h 2894792"/>
                  <a:gd name="connsiteX4" fmla="*/ 414061 w 3053097"/>
                  <a:gd name="connsiteY4" fmla="*/ 2134806 h 2894792"/>
                  <a:gd name="connsiteX5" fmla="*/ 2204 w 3053097"/>
                  <a:gd name="connsiteY5" fmla="*/ 1656639 h 2894792"/>
                  <a:gd name="connsiteX6" fmla="*/ 325260 w 3053097"/>
                  <a:gd name="connsiteY6" fmla="*/ 1000207 h 2894792"/>
                  <a:gd name="connsiteX7" fmla="*/ 438928 w 3053097"/>
                  <a:gd name="connsiteY7" fmla="*/ 276307 h 2894792"/>
                  <a:gd name="connsiteX0" fmla="*/ 438928 w 3089784"/>
                  <a:gd name="connsiteY0" fmla="*/ 276307 h 2894792"/>
                  <a:gd name="connsiteX1" fmla="*/ 2710777 w 3089784"/>
                  <a:gd name="connsiteY1" fmla="*/ 276307 h 2894792"/>
                  <a:gd name="connsiteX2" fmla="*/ 2952077 w 3089784"/>
                  <a:gd name="connsiteY2" fmla="*/ 2196320 h 2894792"/>
                  <a:gd name="connsiteX3" fmla="*/ 680228 w 3089784"/>
                  <a:gd name="connsiteY3" fmla="*/ 2475720 h 2894792"/>
                  <a:gd name="connsiteX4" fmla="*/ 414061 w 3089784"/>
                  <a:gd name="connsiteY4" fmla="*/ 2134806 h 2894792"/>
                  <a:gd name="connsiteX5" fmla="*/ 2204 w 3089784"/>
                  <a:gd name="connsiteY5" fmla="*/ 1656639 h 2894792"/>
                  <a:gd name="connsiteX6" fmla="*/ 325260 w 3089784"/>
                  <a:gd name="connsiteY6" fmla="*/ 1000207 h 2894792"/>
                  <a:gd name="connsiteX7" fmla="*/ 438928 w 3089784"/>
                  <a:gd name="connsiteY7" fmla="*/ 276307 h 2894792"/>
                  <a:gd name="connsiteX0" fmla="*/ 438928 w 3095212"/>
                  <a:gd name="connsiteY0" fmla="*/ 276307 h 2894792"/>
                  <a:gd name="connsiteX1" fmla="*/ 2710777 w 3095212"/>
                  <a:gd name="connsiteY1" fmla="*/ 276307 h 2894792"/>
                  <a:gd name="connsiteX2" fmla="*/ 2952077 w 3095212"/>
                  <a:gd name="connsiteY2" fmla="*/ 2196320 h 2894792"/>
                  <a:gd name="connsiteX3" fmla="*/ 680228 w 3095212"/>
                  <a:gd name="connsiteY3" fmla="*/ 2475720 h 2894792"/>
                  <a:gd name="connsiteX4" fmla="*/ 414061 w 3095212"/>
                  <a:gd name="connsiteY4" fmla="*/ 2134806 h 2894792"/>
                  <a:gd name="connsiteX5" fmla="*/ 2204 w 3095212"/>
                  <a:gd name="connsiteY5" fmla="*/ 1656639 h 2894792"/>
                  <a:gd name="connsiteX6" fmla="*/ 325260 w 3095212"/>
                  <a:gd name="connsiteY6" fmla="*/ 1000207 h 2894792"/>
                  <a:gd name="connsiteX7" fmla="*/ 438928 w 3095212"/>
                  <a:gd name="connsiteY7" fmla="*/ 276307 h 2894792"/>
                  <a:gd name="connsiteX0" fmla="*/ 438467 w 3094751"/>
                  <a:gd name="connsiteY0" fmla="*/ 276307 h 2894792"/>
                  <a:gd name="connsiteX1" fmla="*/ 2710316 w 3094751"/>
                  <a:gd name="connsiteY1" fmla="*/ 276307 h 2894792"/>
                  <a:gd name="connsiteX2" fmla="*/ 2951616 w 3094751"/>
                  <a:gd name="connsiteY2" fmla="*/ 2196320 h 2894792"/>
                  <a:gd name="connsiteX3" fmla="*/ 679767 w 3094751"/>
                  <a:gd name="connsiteY3" fmla="*/ 2475720 h 2894792"/>
                  <a:gd name="connsiteX4" fmla="*/ 487419 w 3094751"/>
                  <a:gd name="connsiteY4" fmla="*/ 2115756 h 2894792"/>
                  <a:gd name="connsiteX5" fmla="*/ 1743 w 3094751"/>
                  <a:gd name="connsiteY5" fmla="*/ 1656639 h 2894792"/>
                  <a:gd name="connsiteX6" fmla="*/ 324799 w 3094751"/>
                  <a:gd name="connsiteY6" fmla="*/ 1000207 h 2894792"/>
                  <a:gd name="connsiteX7" fmla="*/ 438467 w 3094751"/>
                  <a:gd name="connsiteY7" fmla="*/ 276307 h 2894792"/>
                  <a:gd name="connsiteX0" fmla="*/ 438604 w 3094888"/>
                  <a:gd name="connsiteY0" fmla="*/ 276307 h 2894792"/>
                  <a:gd name="connsiteX1" fmla="*/ 2710453 w 3094888"/>
                  <a:gd name="connsiteY1" fmla="*/ 276307 h 2894792"/>
                  <a:gd name="connsiteX2" fmla="*/ 2951753 w 3094888"/>
                  <a:gd name="connsiteY2" fmla="*/ 2196320 h 2894792"/>
                  <a:gd name="connsiteX3" fmla="*/ 679904 w 3094888"/>
                  <a:gd name="connsiteY3" fmla="*/ 2475720 h 2894792"/>
                  <a:gd name="connsiteX4" fmla="*/ 487556 w 3094888"/>
                  <a:gd name="connsiteY4" fmla="*/ 2115756 h 2894792"/>
                  <a:gd name="connsiteX5" fmla="*/ 1880 w 3094888"/>
                  <a:gd name="connsiteY5" fmla="*/ 1656639 h 2894792"/>
                  <a:gd name="connsiteX6" fmla="*/ 324936 w 3094888"/>
                  <a:gd name="connsiteY6" fmla="*/ 1000207 h 2894792"/>
                  <a:gd name="connsiteX7" fmla="*/ 438604 w 3094888"/>
                  <a:gd name="connsiteY7" fmla="*/ 276307 h 2894792"/>
                  <a:gd name="connsiteX0" fmla="*/ 438617 w 3094901"/>
                  <a:gd name="connsiteY0" fmla="*/ 276307 h 2894792"/>
                  <a:gd name="connsiteX1" fmla="*/ 2710466 w 3094901"/>
                  <a:gd name="connsiteY1" fmla="*/ 276307 h 2894792"/>
                  <a:gd name="connsiteX2" fmla="*/ 2951766 w 3094901"/>
                  <a:gd name="connsiteY2" fmla="*/ 2196320 h 2894792"/>
                  <a:gd name="connsiteX3" fmla="*/ 679917 w 3094901"/>
                  <a:gd name="connsiteY3" fmla="*/ 2475720 h 2894792"/>
                  <a:gd name="connsiteX4" fmla="*/ 487569 w 3094901"/>
                  <a:gd name="connsiteY4" fmla="*/ 2115756 h 2894792"/>
                  <a:gd name="connsiteX5" fmla="*/ 1893 w 3094901"/>
                  <a:gd name="connsiteY5" fmla="*/ 1656639 h 2894792"/>
                  <a:gd name="connsiteX6" fmla="*/ 324949 w 3094901"/>
                  <a:gd name="connsiteY6" fmla="*/ 1000207 h 2894792"/>
                  <a:gd name="connsiteX7" fmla="*/ 438617 w 3094901"/>
                  <a:gd name="connsiteY7" fmla="*/ 276307 h 289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94901" h="2894792">
                    <a:moveTo>
                      <a:pt x="438617" y="276307"/>
                    </a:moveTo>
                    <a:cubicBezTo>
                      <a:pt x="1183200" y="-104693"/>
                      <a:pt x="2130983" y="-79293"/>
                      <a:pt x="2710466" y="276307"/>
                    </a:cubicBezTo>
                    <a:cubicBezTo>
                      <a:pt x="3254923" y="1052789"/>
                      <a:pt x="3107516" y="1996077"/>
                      <a:pt x="2951766" y="2196320"/>
                    </a:cubicBezTo>
                    <a:cubicBezTo>
                      <a:pt x="2257983" y="3140353"/>
                      <a:pt x="1259400" y="3017587"/>
                      <a:pt x="679917" y="2475720"/>
                    </a:cubicBezTo>
                    <a:cubicBezTo>
                      <a:pt x="233499" y="2485179"/>
                      <a:pt x="604939" y="2252666"/>
                      <a:pt x="487569" y="2115756"/>
                    </a:cubicBezTo>
                    <a:cubicBezTo>
                      <a:pt x="271774" y="2066158"/>
                      <a:pt x="-26566" y="1957525"/>
                      <a:pt x="1893" y="1656639"/>
                    </a:cubicBezTo>
                    <a:cubicBezTo>
                      <a:pt x="10508" y="1447828"/>
                      <a:pt x="252162" y="1230262"/>
                      <a:pt x="324949" y="1000207"/>
                    </a:cubicBezTo>
                    <a:cubicBezTo>
                      <a:pt x="397736" y="770152"/>
                      <a:pt x="521514" y="202224"/>
                      <a:pt x="438617" y="27630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 95">
                <a:extLst>
                  <a:ext uri="{FF2B5EF4-FFF2-40B4-BE49-F238E27FC236}">
                    <a16:creationId xmlns:a16="http://schemas.microsoft.com/office/drawing/2014/main" id="{5DDAD7EC-B05B-CDBF-6BB1-598F8CFB1A07}"/>
                  </a:ext>
                </a:extLst>
              </p:cNvPr>
              <p:cNvSpPr/>
              <p:nvPr/>
            </p:nvSpPr>
            <p:spPr>
              <a:xfrm>
                <a:off x="3847768" y="1599630"/>
                <a:ext cx="1386231" cy="1493117"/>
              </a:xfrm>
              <a:custGeom>
                <a:avLst/>
                <a:gdLst>
                  <a:gd name="connsiteX0" fmla="*/ 0 w 347649"/>
                  <a:gd name="connsiteY0" fmla="*/ 0 h 326808"/>
                  <a:gd name="connsiteX1" fmla="*/ 347649 w 347649"/>
                  <a:gd name="connsiteY1" fmla="*/ 0 h 326808"/>
                  <a:gd name="connsiteX2" fmla="*/ 347649 w 347649"/>
                  <a:gd name="connsiteY2" fmla="*/ 326808 h 326808"/>
                  <a:gd name="connsiteX3" fmla="*/ 0 w 347649"/>
                  <a:gd name="connsiteY3" fmla="*/ 326808 h 326808"/>
                  <a:gd name="connsiteX4" fmla="*/ 0 w 347649"/>
                  <a:gd name="connsiteY4" fmla="*/ 0 h 326808"/>
                  <a:gd name="connsiteX0" fmla="*/ 0 w 1046149"/>
                  <a:gd name="connsiteY0" fmla="*/ 0 h 326808"/>
                  <a:gd name="connsiteX1" fmla="*/ 1046149 w 1046149"/>
                  <a:gd name="connsiteY1" fmla="*/ 50800 h 326808"/>
                  <a:gd name="connsiteX2" fmla="*/ 347649 w 1046149"/>
                  <a:gd name="connsiteY2" fmla="*/ 326808 h 326808"/>
                  <a:gd name="connsiteX3" fmla="*/ 0 w 1046149"/>
                  <a:gd name="connsiteY3" fmla="*/ 326808 h 326808"/>
                  <a:gd name="connsiteX4" fmla="*/ 0 w 1046149"/>
                  <a:gd name="connsiteY4" fmla="*/ 0 h 326808"/>
                  <a:gd name="connsiteX0" fmla="*/ 0 w 1087698"/>
                  <a:gd name="connsiteY0" fmla="*/ 0 h 663061"/>
                  <a:gd name="connsiteX1" fmla="*/ 1046149 w 1087698"/>
                  <a:gd name="connsiteY1" fmla="*/ 50800 h 663061"/>
                  <a:gd name="connsiteX2" fmla="*/ 1046149 w 1087698"/>
                  <a:gd name="connsiteY2" fmla="*/ 663061 h 663061"/>
                  <a:gd name="connsiteX3" fmla="*/ 347649 w 1087698"/>
                  <a:gd name="connsiteY3" fmla="*/ 326808 h 663061"/>
                  <a:gd name="connsiteX4" fmla="*/ 0 w 1087698"/>
                  <a:gd name="connsiteY4" fmla="*/ 326808 h 663061"/>
                  <a:gd name="connsiteX5" fmla="*/ 0 w 1087698"/>
                  <a:gd name="connsiteY5" fmla="*/ 0 h 663061"/>
                  <a:gd name="connsiteX0" fmla="*/ 0 w 1087698"/>
                  <a:gd name="connsiteY0" fmla="*/ 0 h 1088808"/>
                  <a:gd name="connsiteX1" fmla="*/ 1046149 w 1087698"/>
                  <a:gd name="connsiteY1" fmla="*/ 50800 h 1088808"/>
                  <a:gd name="connsiteX2" fmla="*/ 1046149 w 1087698"/>
                  <a:gd name="connsiteY2" fmla="*/ 663061 h 1088808"/>
                  <a:gd name="connsiteX3" fmla="*/ 931849 w 1087698"/>
                  <a:gd name="connsiteY3" fmla="*/ 1088808 h 1088808"/>
                  <a:gd name="connsiteX4" fmla="*/ 0 w 1087698"/>
                  <a:gd name="connsiteY4" fmla="*/ 326808 h 1088808"/>
                  <a:gd name="connsiteX5" fmla="*/ 0 w 1087698"/>
                  <a:gd name="connsiteY5" fmla="*/ 0 h 1088808"/>
                  <a:gd name="connsiteX0" fmla="*/ 0 w 1087698"/>
                  <a:gd name="connsiteY0" fmla="*/ 333292 h 1422100"/>
                  <a:gd name="connsiteX1" fmla="*/ 1046149 w 1087698"/>
                  <a:gd name="connsiteY1" fmla="*/ 384092 h 1422100"/>
                  <a:gd name="connsiteX2" fmla="*/ 1046149 w 1087698"/>
                  <a:gd name="connsiteY2" fmla="*/ 996353 h 1422100"/>
                  <a:gd name="connsiteX3" fmla="*/ 931849 w 1087698"/>
                  <a:gd name="connsiteY3" fmla="*/ 1422100 h 1422100"/>
                  <a:gd name="connsiteX4" fmla="*/ 0 w 1087698"/>
                  <a:gd name="connsiteY4" fmla="*/ 660100 h 1422100"/>
                  <a:gd name="connsiteX5" fmla="*/ 0 w 1087698"/>
                  <a:gd name="connsiteY5" fmla="*/ 333292 h 1422100"/>
                  <a:gd name="connsiteX0" fmla="*/ 0 w 1087698"/>
                  <a:gd name="connsiteY0" fmla="*/ 404309 h 1493117"/>
                  <a:gd name="connsiteX1" fmla="*/ 1046149 w 1087698"/>
                  <a:gd name="connsiteY1" fmla="*/ 455109 h 1493117"/>
                  <a:gd name="connsiteX2" fmla="*/ 1046149 w 1087698"/>
                  <a:gd name="connsiteY2" fmla="*/ 1067370 h 1493117"/>
                  <a:gd name="connsiteX3" fmla="*/ 931849 w 1087698"/>
                  <a:gd name="connsiteY3" fmla="*/ 1493117 h 1493117"/>
                  <a:gd name="connsiteX4" fmla="*/ 0 w 1087698"/>
                  <a:gd name="connsiteY4" fmla="*/ 731117 h 1493117"/>
                  <a:gd name="connsiteX5" fmla="*/ 0 w 1087698"/>
                  <a:gd name="connsiteY5" fmla="*/ 404309 h 1493117"/>
                  <a:gd name="connsiteX0" fmla="*/ 0 w 1344550"/>
                  <a:gd name="connsiteY0" fmla="*/ 404309 h 1493117"/>
                  <a:gd name="connsiteX1" fmla="*/ 1046149 w 1344550"/>
                  <a:gd name="connsiteY1" fmla="*/ 455109 h 1493117"/>
                  <a:gd name="connsiteX2" fmla="*/ 1046149 w 1344550"/>
                  <a:gd name="connsiteY2" fmla="*/ 1067370 h 1493117"/>
                  <a:gd name="connsiteX3" fmla="*/ 931849 w 1344550"/>
                  <a:gd name="connsiteY3" fmla="*/ 1493117 h 1493117"/>
                  <a:gd name="connsiteX4" fmla="*/ 0 w 1344550"/>
                  <a:gd name="connsiteY4" fmla="*/ 731117 h 1493117"/>
                  <a:gd name="connsiteX5" fmla="*/ 0 w 1344550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361298"/>
                  <a:gd name="connsiteY0" fmla="*/ 404309 h 1493117"/>
                  <a:gd name="connsiteX1" fmla="*/ 1046149 w 1361298"/>
                  <a:gd name="connsiteY1" fmla="*/ 455109 h 1493117"/>
                  <a:gd name="connsiteX2" fmla="*/ 1046149 w 1361298"/>
                  <a:gd name="connsiteY2" fmla="*/ 1067370 h 1493117"/>
                  <a:gd name="connsiteX3" fmla="*/ 931849 w 1361298"/>
                  <a:gd name="connsiteY3" fmla="*/ 1493117 h 1493117"/>
                  <a:gd name="connsiteX4" fmla="*/ 0 w 1361298"/>
                  <a:gd name="connsiteY4" fmla="*/ 731117 h 1493117"/>
                  <a:gd name="connsiteX5" fmla="*/ 0 w 1361298"/>
                  <a:gd name="connsiteY5" fmla="*/ 404309 h 1493117"/>
                  <a:gd name="connsiteX0" fmla="*/ 0 w 1201664"/>
                  <a:gd name="connsiteY0" fmla="*/ 404309 h 1493117"/>
                  <a:gd name="connsiteX1" fmla="*/ 1046149 w 1201664"/>
                  <a:gd name="connsiteY1" fmla="*/ 455109 h 1493117"/>
                  <a:gd name="connsiteX2" fmla="*/ 1046149 w 1201664"/>
                  <a:gd name="connsiteY2" fmla="*/ 1067370 h 1493117"/>
                  <a:gd name="connsiteX3" fmla="*/ 931849 w 1201664"/>
                  <a:gd name="connsiteY3" fmla="*/ 1493117 h 1493117"/>
                  <a:gd name="connsiteX4" fmla="*/ 0 w 1201664"/>
                  <a:gd name="connsiteY4" fmla="*/ 731117 h 1493117"/>
                  <a:gd name="connsiteX5" fmla="*/ 0 w 1201664"/>
                  <a:gd name="connsiteY5" fmla="*/ 404309 h 1493117"/>
                  <a:gd name="connsiteX0" fmla="*/ 0 w 1365376"/>
                  <a:gd name="connsiteY0" fmla="*/ 404309 h 1493117"/>
                  <a:gd name="connsiteX1" fmla="*/ 1046149 w 1365376"/>
                  <a:gd name="connsiteY1" fmla="*/ 455109 h 1493117"/>
                  <a:gd name="connsiteX2" fmla="*/ 1046149 w 1365376"/>
                  <a:gd name="connsiteY2" fmla="*/ 1067370 h 1493117"/>
                  <a:gd name="connsiteX3" fmla="*/ 931849 w 1365376"/>
                  <a:gd name="connsiteY3" fmla="*/ 1493117 h 1493117"/>
                  <a:gd name="connsiteX4" fmla="*/ 0 w 1365376"/>
                  <a:gd name="connsiteY4" fmla="*/ 731117 h 1493117"/>
                  <a:gd name="connsiteX5" fmla="*/ 0 w 1365376"/>
                  <a:gd name="connsiteY5" fmla="*/ 404309 h 1493117"/>
                  <a:gd name="connsiteX0" fmla="*/ 0 w 1354024"/>
                  <a:gd name="connsiteY0" fmla="*/ 404309 h 1493117"/>
                  <a:gd name="connsiteX1" fmla="*/ 1046149 w 1354024"/>
                  <a:gd name="connsiteY1" fmla="*/ 455109 h 1493117"/>
                  <a:gd name="connsiteX2" fmla="*/ 1046149 w 1354024"/>
                  <a:gd name="connsiteY2" fmla="*/ 1067370 h 1493117"/>
                  <a:gd name="connsiteX3" fmla="*/ 931849 w 1354024"/>
                  <a:gd name="connsiteY3" fmla="*/ 1493117 h 1493117"/>
                  <a:gd name="connsiteX4" fmla="*/ 0 w 1354024"/>
                  <a:gd name="connsiteY4" fmla="*/ 731117 h 1493117"/>
                  <a:gd name="connsiteX5" fmla="*/ 0 w 1354024"/>
                  <a:gd name="connsiteY5" fmla="*/ 404309 h 1493117"/>
                  <a:gd name="connsiteX0" fmla="*/ 0 w 1329294"/>
                  <a:gd name="connsiteY0" fmla="*/ 404309 h 1493117"/>
                  <a:gd name="connsiteX1" fmla="*/ 1046149 w 1329294"/>
                  <a:gd name="connsiteY1" fmla="*/ 455109 h 1493117"/>
                  <a:gd name="connsiteX2" fmla="*/ 1046149 w 1329294"/>
                  <a:gd name="connsiteY2" fmla="*/ 1067370 h 1493117"/>
                  <a:gd name="connsiteX3" fmla="*/ 931849 w 1329294"/>
                  <a:gd name="connsiteY3" fmla="*/ 1493117 h 1493117"/>
                  <a:gd name="connsiteX4" fmla="*/ 0 w 1329294"/>
                  <a:gd name="connsiteY4" fmla="*/ 731117 h 1493117"/>
                  <a:gd name="connsiteX5" fmla="*/ 0 w 1329294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43120"/>
                  <a:gd name="connsiteY0" fmla="*/ 404309 h 1493117"/>
                  <a:gd name="connsiteX1" fmla="*/ 1046149 w 1343120"/>
                  <a:gd name="connsiteY1" fmla="*/ 455109 h 1493117"/>
                  <a:gd name="connsiteX2" fmla="*/ 1046149 w 1343120"/>
                  <a:gd name="connsiteY2" fmla="*/ 1067370 h 1493117"/>
                  <a:gd name="connsiteX3" fmla="*/ 931849 w 1343120"/>
                  <a:gd name="connsiteY3" fmla="*/ 1493117 h 1493117"/>
                  <a:gd name="connsiteX4" fmla="*/ 0 w 1343120"/>
                  <a:gd name="connsiteY4" fmla="*/ 731117 h 1493117"/>
                  <a:gd name="connsiteX5" fmla="*/ 0 w 1343120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195248 w 1365247"/>
                  <a:gd name="connsiteY4" fmla="*/ 889570 h 1493117"/>
                  <a:gd name="connsiteX5" fmla="*/ 0 w 1365247"/>
                  <a:gd name="connsiteY5" fmla="*/ 731117 h 1493117"/>
                  <a:gd name="connsiteX6" fmla="*/ 0 w 1365247"/>
                  <a:gd name="connsiteY6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0 w 1365247"/>
                  <a:gd name="connsiteY4" fmla="*/ 7311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0 w 1365247"/>
                  <a:gd name="connsiteY0" fmla="*/ 404309 h 1493117"/>
                  <a:gd name="connsiteX1" fmla="*/ 1046149 w 1365247"/>
                  <a:gd name="connsiteY1" fmla="*/ 455109 h 1493117"/>
                  <a:gd name="connsiteX2" fmla="*/ 1046149 w 1365247"/>
                  <a:gd name="connsiteY2" fmla="*/ 1067370 h 1493117"/>
                  <a:gd name="connsiteX3" fmla="*/ 931849 w 1365247"/>
                  <a:gd name="connsiteY3" fmla="*/ 1493117 h 1493117"/>
                  <a:gd name="connsiteX4" fmla="*/ 533400 w 1365247"/>
                  <a:gd name="connsiteY4" fmla="*/ 261217 h 1493117"/>
                  <a:gd name="connsiteX5" fmla="*/ 0 w 1365247"/>
                  <a:gd name="connsiteY5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  <a:gd name="connsiteX0" fmla="*/ 20984 w 1386231"/>
                  <a:gd name="connsiteY0" fmla="*/ 404309 h 1493117"/>
                  <a:gd name="connsiteX1" fmla="*/ 1067133 w 1386231"/>
                  <a:gd name="connsiteY1" fmla="*/ 455109 h 1493117"/>
                  <a:gd name="connsiteX2" fmla="*/ 1067133 w 1386231"/>
                  <a:gd name="connsiteY2" fmla="*/ 1067370 h 1493117"/>
                  <a:gd name="connsiteX3" fmla="*/ 952833 w 1386231"/>
                  <a:gd name="connsiteY3" fmla="*/ 1493117 h 1493117"/>
                  <a:gd name="connsiteX4" fmla="*/ 554384 w 1386231"/>
                  <a:gd name="connsiteY4" fmla="*/ 261217 h 1493117"/>
                  <a:gd name="connsiteX5" fmla="*/ 381332 w 1386231"/>
                  <a:gd name="connsiteY5" fmla="*/ 673670 h 1493117"/>
                  <a:gd name="connsiteX6" fmla="*/ 20984 w 1386231"/>
                  <a:gd name="connsiteY6" fmla="*/ 404309 h 1493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6231" h="1493117">
                    <a:moveTo>
                      <a:pt x="20984" y="404309"/>
                    </a:moveTo>
                    <a:cubicBezTo>
                      <a:pt x="826900" y="-366158"/>
                      <a:pt x="1086717" y="146076"/>
                      <a:pt x="1067133" y="455109"/>
                    </a:cubicBezTo>
                    <a:cubicBezTo>
                      <a:pt x="1253400" y="79229"/>
                      <a:pt x="1680966" y="986050"/>
                      <a:pt x="1067133" y="1067370"/>
                    </a:cubicBezTo>
                    <a:cubicBezTo>
                      <a:pt x="1257633" y="1094986"/>
                      <a:pt x="990933" y="1351201"/>
                      <a:pt x="952833" y="1493117"/>
                    </a:cubicBezTo>
                    <a:cubicBezTo>
                      <a:pt x="778475" y="1437075"/>
                      <a:pt x="620792" y="1039585"/>
                      <a:pt x="554384" y="261217"/>
                    </a:cubicBezTo>
                    <a:cubicBezTo>
                      <a:pt x="649634" y="338426"/>
                      <a:pt x="470232" y="649821"/>
                      <a:pt x="381332" y="673670"/>
                    </a:cubicBezTo>
                    <a:cubicBezTo>
                      <a:pt x="292432" y="697519"/>
                      <a:pt x="-93316" y="400519"/>
                      <a:pt x="20984" y="40430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Moon 39">
                <a:extLst>
                  <a:ext uri="{FF2B5EF4-FFF2-40B4-BE49-F238E27FC236}">
                    <a16:creationId xmlns:a16="http://schemas.microsoft.com/office/drawing/2014/main" id="{3DEC024F-0A13-A0DF-1378-DE717E500204}"/>
                  </a:ext>
                </a:extLst>
              </p:cNvPr>
              <p:cNvSpPr/>
              <p:nvPr/>
            </p:nvSpPr>
            <p:spPr>
              <a:xfrm rot="7205339">
                <a:off x="3562075" y="2088569"/>
                <a:ext cx="155034" cy="296807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Moon 40">
                <a:extLst>
                  <a:ext uri="{FF2B5EF4-FFF2-40B4-BE49-F238E27FC236}">
                    <a16:creationId xmlns:a16="http://schemas.microsoft.com/office/drawing/2014/main" id="{A60B6CE7-A9A8-0CE6-85C2-DA6961A5DF97}"/>
                  </a:ext>
                </a:extLst>
              </p:cNvPr>
              <p:cNvSpPr/>
              <p:nvPr/>
            </p:nvSpPr>
            <p:spPr>
              <a:xfrm rot="3670378">
                <a:off x="2333731" y="2037933"/>
                <a:ext cx="113382" cy="267762"/>
              </a:xfrm>
              <a:prstGeom prst="moon">
                <a:avLst/>
              </a:prstGeom>
              <a:solidFill>
                <a:srgbClr val="BC585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159">
                <a:extLst>
                  <a:ext uri="{FF2B5EF4-FFF2-40B4-BE49-F238E27FC236}">
                    <a16:creationId xmlns:a16="http://schemas.microsoft.com/office/drawing/2014/main" id="{BFDB0020-0AD4-FB23-614A-EB7444B9B9C7}"/>
                  </a:ext>
                </a:extLst>
              </p:cNvPr>
              <p:cNvSpPr/>
              <p:nvPr/>
            </p:nvSpPr>
            <p:spPr>
              <a:xfrm>
                <a:off x="1726085" y="3500620"/>
                <a:ext cx="1811101" cy="738078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95250 h 441648"/>
                  <a:gd name="connsiteX1" fmla="*/ 1400596 w 1400596"/>
                  <a:gd name="connsiteY1" fmla="*/ 0 h 441648"/>
                  <a:gd name="connsiteX2" fmla="*/ 1400596 w 1400596"/>
                  <a:gd name="connsiteY2" fmla="*/ 425611 h 441648"/>
                  <a:gd name="connsiteX3" fmla="*/ 877219 w 1400596"/>
                  <a:gd name="connsiteY3" fmla="*/ 206536 h 441648"/>
                  <a:gd name="connsiteX4" fmla="*/ 19969 w 1400596"/>
                  <a:gd name="connsiteY4" fmla="*/ 95250 h 441648"/>
                  <a:gd name="connsiteX0" fmla="*/ 6073 w 1815325"/>
                  <a:gd name="connsiteY0" fmla="*/ 0 h 663736"/>
                  <a:gd name="connsiteX1" fmla="*/ 1815325 w 1815325"/>
                  <a:gd name="connsiteY1" fmla="*/ 238125 h 663736"/>
                  <a:gd name="connsiteX2" fmla="*/ 1815325 w 1815325"/>
                  <a:gd name="connsiteY2" fmla="*/ 663736 h 663736"/>
                  <a:gd name="connsiteX3" fmla="*/ 1291948 w 1815325"/>
                  <a:gd name="connsiteY3" fmla="*/ 444661 h 663736"/>
                  <a:gd name="connsiteX4" fmla="*/ 6073 w 1815325"/>
                  <a:gd name="connsiteY4" fmla="*/ 0 h 663736"/>
                  <a:gd name="connsiteX0" fmla="*/ 6073 w 1815325"/>
                  <a:gd name="connsiteY0" fmla="*/ 0 h 663736"/>
                  <a:gd name="connsiteX1" fmla="*/ 1488064 w 1815325"/>
                  <a:gd name="connsiteY1" fmla="*/ 69262 h 663736"/>
                  <a:gd name="connsiteX2" fmla="*/ 1815325 w 1815325"/>
                  <a:gd name="connsiteY2" fmla="*/ 238125 h 663736"/>
                  <a:gd name="connsiteX3" fmla="*/ 1815325 w 1815325"/>
                  <a:gd name="connsiteY3" fmla="*/ 663736 h 663736"/>
                  <a:gd name="connsiteX4" fmla="*/ 1291948 w 1815325"/>
                  <a:gd name="connsiteY4" fmla="*/ 444661 h 663736"/>
                  <a:gd name="connsiteX5" fmla="*/ 6073 w 1815325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285875 w 1809252"/>
                  <a:gd name="connsiteY4" fmla="*/ 44466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0 w 1809252"/>
                  <a:gd name="connsiteY0" fmla="*/ 0 h 663736"/>
                  <a:gd name="connsiteX1" fmla="*/ 1481991 w 1809252"/>
                  <a:gd name="connsiteY1" fmla="*/ 69262 h 663736"/>
                  <a:gd name="connsiteX2" fmla="*/ 1809252 w 1809252"/>
                  <a:gd name="connsiteY2" fmla="*/ 238125 h 663736"/>
                  <a:gd name="connsiteX3" fmla="*/ 1809252 w 1809252"/>
                  <a:gd name="connsiteY3" fmla="*/ 663736 h 663736"/>
                  <a:gd name="connsiteX4" fmla="*/ 1485900 w 1809252"/>
                  <a:gd name="connsiteY4" fmla="*/ 120811 h 663736"/>
                  <a:gd name="connsiteX5" fmla="*/ 0 w 1809252"/>
                  <a:gd name="connsiteY5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526038 w 1849390"/>
                  <a:gd name="connsiteY4" fmla="*/ 12081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392688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0138 w 1849390"/>
                  <a:gd name="connsiteY0" fmla="*/ 0 h 663736"/>
                  <a:gd name="connsiteX1" fmla="*/ 1522129 w 1849390"/>
                  <a:gd name="connsiteY1" fmla="*/ 69262 h 663736"/>
                  <a:gd name="connsiteX2" fmla="*/ 1849390 w 1849390"/>
                  <a:gd name="connsiteY2" fmla="*/ 238125 h 663736"/>
                  <a:gd name="connsiteX3" fmla="*/ 1849390 w 1849390"/>
                  <a:gd name="connsiteY3" fmla="*/ 663736 h 663736"/>
                  <a:gd name="connsiteX4" fmla="*/ 1421263 w 1849390"/>
                  <a:gd name="connsiteY4" fmla="*/ 177961 h 663736"/>
                  <a:gd name="connsiteX5" fmla="*/ 455328 w 1849390"/>
                  <a:gd name="connsiteY5" fmla="*/ 355012 h 663736"/>
                  <a:gd name="connsiteX6" fmla="*/ 40138 w 1849390"/>
                  <a:gd name="connsiteY6" fmla="*/ 0 h 663736"/>
                  <a:gd name="connsiteX0" fmla="*/ 44681 w 1853933"/>
                  <a:gd name="connsiteY0" fmla="*/ 0 h 663736"/>
                  <a:gd name="connsiteX1" fmla="*/ 1526672 w 1853933"/>
                  <a:gd name="connsiteY1" fmla="*/ 69262 h 663736"/>
                  <a:gd name="connsiteX2" fmla="*/ 1853933 w 1853933"/>
                  <a:gd name="connsiteY2" fmla="*/ 238125 h 663736"/>
                  <a:gd name="connsiteX3" fmla="*/ 1853933 w 1853933"/>
                  <a:gd name="connsiteY3" fmla="*/ 663736 h 663736"/>
                  <a:gd name="connsiteX4" fmla="*/ 1425806 w 1853933"/>
                  <a:gd name="connsiteY4" fmla="*/ 177961 h 663736"/>
                  <a:gd name="connsiteX5" fmla="*/ 412246 w 1853933"/>
                  <a:gd name="connsiteY5" fmla="*/ 355012 h 663736"/>
                  <a:gd name="connsiteX6" fmla="*/ 44681 w 1853933"/>
                  <a:gd name="connsiteY6" fmla="*/ 0 h 663736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44681 w 1853933"/>
                  <a:gd name="connsiteY0" fmla="*/ 0 h 719593"/>
                  <a:gd name="connsiteX1" fmla="*/ 1526672 w 1853933"/>
                  <a:gd name="connsiteY1" fmla="*/ 69262 h 719593"/>
                  <a:gd name="connsiteX2" fmla="*/ 1853933 w 1853933"/>
                  <a:gd name="connsiteY2" fmla="*/ 238125 h 719593"/>
                  <a:gd name="connsiteX3" fmla="*/ 1853933 w 1853933"/>
                  <a:gd name="connsiteY3" fmla="*/ 663736 h 719593"/>
                  <a:gd name="connsiteX4" fmla="*/ 1263881 w 1853933"/>
                  <a:gd name="connsiteY4" fmla="*/ 520861 h 719593"/>
                  <a:gd name="connsiteX5" fmla="*/ 412246 w 1853933"/>
                  <a:gd name="connsiteY5" fmla="*/ 355012 h 719593"/>
                  <a:gd name="connsiteX6" fmla="*/ 44681 w 1853933"/>
                  <a:gd name="connsiteY6" fmla="*/ 0 h 719593"/>
                  <a:gd name="connsiteX0" fmla="*/ 6043 w 1815295"/>
                  <a:gd name="connsiteY0" fmla="*/ 0 h 719593"/>
                  <a:gd name="connsiteX1" fmla="*/ 1488034 w 1815295"/>
                  <a:gd name="connsiteY1" fmla="*/ 69262 h 719593"/>
                  <a:gd name="connsiteX2" fmla="*/ 1815295 w 1815295"/>
                  <a:gd name="connsiteY2" fmla="*/ 238125 h 719593"/>
                  <a:gd name="connsiteX3" fmla="*/ 1815295 w 1815295"/>
                  <a:gd name="connsiteY3" fmla="*/ 663736 h 719593"/>
                  <a:gd name="connsiteX4" fmla="*/ 1225243 w 1815295"/>
                  <a:gd name="connsiteY4" fmla="*/ 520861 h 719593"/>
                  <a:gd name="connsiteX5" fmla="*/ 373608 w 1815295"/>
                  <a:gd name="connsiteY5" fmla="*/ 355012 h 719593"/>
                  <a:gd name="connsiteX6" fmla="*/ 6043 w 1815295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16 w 1809268"/>
                  <a:gd name="connsiteY0" fmla="*/ 0 h 719593"/>
                  <a:gd name="connsiteX1" fmla="*/ 1482007 w 1809268"/>
                  <a:gd name="connsiteY1" fmla="*/ 69262 h 719593"/>
                  <a:gd name="connsiteX2" fmla="*/ 1809268 w 1809268"/>
                  <a:gd name="connsiteY2" fmla="*/ 238125 h 719593"/>
                  <a:gd name="connsiteX3" fmla="*/ 1809268 w 1809268"/>
                  <a:gd name="connsiteY3" fmla="*/ 663736 h 719593"/>
                  <a:gd name="connsiteX4" fmla="*/ 1219216 w 1809268"/>
                  <a:gd name="connsiteY4" fmla="*/ 520861 h 719593"/>
                  <a:gd name="connsiteX5" fmla="*/ 367581 w 1809268"/>
                  <a:gd name="connsiteY5" fmla="*/ 355012 h 719593"/>
                  <a:gd name="connsiteX6" fmla="*/ 16 w 1809268"/>
                  <a:gd name="connsiteY6" fmla="*/ 0 h 719593"/>
                  <a:gd name="connsiteX0" fmla="*/ 22 w 1809274"/>
                  <a:gd name="connsiteY0" fmla="*/ 0 h 719593"/>
                  <a:gd name="connsiteX1" fmla="*/ 1482013 w 1809274"/>
                  <a:gd name="connsiteY1" fmla="*/ 69262 h 719593"/>
                  <a:gd name="connsiteX2" fmla="*/ 1809274 w 1809274"/>
                  <a:gd name="connsiteY2" fmla="*/ 238125 h 719593"/>
                  <a:gd name="connsiteX3" fmla="*/ 1809274 w 1809274"/>
                  <a:gd name="connsiteY3" fmla="*/ 663736 h 719593"/>
                  <a:gd name="connsiteX4" fmla="*/ 1219222 w 1809274"/>
                  <a:gd name="connsiteY4" fmla="*/ 520861 h 719593"/>
                  <a:gd name="connsiteX5" fmla="*/ 367587 w 1809274"/>
                  <a:gd name="connsiteY5" fmla="*/ 355012 h 719593"/>
                  <a:gd name="connsiteX6" fmla="*/ 22 w 1809274"/>
                  <a:gd name="connsiteY6" fmla="*/ 0 h 719593"/>
                  <a:gd name="connsiteX0" fmla="*/ 22 w 1809274"/>
                  <a:gd name="connsiteY0" fmla="*/ 0 h 756202"/>
                  <a:gd name="connsiteX1" fmla="*/ 1482013 w 1809274"/>
                  <a:gd name="connsiteY1" fmla="*/ 69262 h 756202"/>
                  <a:gd name="connsiteX2" fmla="*/ 1809274 w 1809274"/>
                  <a:gd name="connsiteY2" fmla="*/ 238125 h 756202"/>
                  <a:gd name="connsiteX3" fmla="*/ 1809274 w 1809274"/>
                  <a:gd name="connsiteY3" fmla="*/ 663736 h 756202"/>
                  <a:gd name="connsiteX4" fmla="*/ 1219222 w 1809274"/>
                  <a:gd name="connsiteY4" fmla="*/ 520861 h 756202"/>
                  <a:gd name="connsiteX5" fmla="*/ 367587 w 1809274"/>
                  <a:gd name="connsiteY5" fmla="*/ 355012 h 756202"/>
                  <a:gd name="connsiteX6" fmla="*/ 22 w 1809274"/>
                  <a:gd name="connsiteY6" fmla="*/ 0 h 756202"/>
                  <a:gd name="connsiteX0" fmla="*/ 20 w 1809272"/>
                  <a:gd name="connsiteY0" fmla="*/ 0 h 741197"/>
                  <a:gd name="connsiteX1" fmla="*/ 1482011 w 1809272"/>
                  <a:gd name="connsiteY1" fmla="*/ 69262 h 741197"/>
                  <a:gd name="connsiteX2" fmla="*/ 1809272 w 1809272"/>
                  <a:gd name="connsiteY2" fmla="*/ 238125 h 741197"/>
                  <a:gd name="connsiteX3" fmla="*/ 1809272 w 1809272"/>
                  <a:gd name="connsiteY3" fmla="*/ 663736 h 741197"/>
                  <a:gd name="connsiteX4" fmla="*/ 1219220 w 1809272"/>
                  <a:gd name="connsiteY4" fmla="*/ 520861 h 741197"/>
                  <a:gd name="connsiteX5" fmla="*/ 377110 w 1809272"/>
                  <a:gd name="connsiteY5" fmla="*/ 331200 h 741197"/>
                  <a:gd name="connsiteX6" fmla="*/ 20 w 1809272"/>
                  <a:gd name="connsiteY6" fmla="*/ 0 h 741197"/>
                  <a:gd name="connsiteX0" fmla="*/ 17 w 1821175"/>
                  <a:gd name="connsiteY0" fmla="*/ 0 h 748341"/>
                  <a:gd name="connsiteX1" fmla="*/ 1493914 w 1821175"/>
                  <a:gd name="connsiteY1" fmla="*/ 76406 h 748341"/>
                  <a:gd name="connsiteX2" fmla="*/ 1821175 w 1821175"/>
                  <a:gd name="connsiteY2" fmla="*/ 245269 h 748341"/>
                  <a:gd name="connsiteX3" fmla="*/ 1821175 w 1821175"/>
                  <a:gd name="connsiteY3" fmla="*/ 670880 h 748341"/>
                  <a:gd name="connsiteX4" fmla="*/ 1231123 w 1821175"/>
                  <a:gd name="connsiteY4" fmla="*/ 528005 h 748341"/>
                  <a:gd name="connsiteX5" fmla="*/ 389013 w 1821175"/>
                  <a:gd name="connsiteY5" fmla="*/ 338344 h 748341"/>
                  <a:gd name="connsiteX6" fmla="*/ 17 w 1821175"/>
                  <a:gd name="connsiteY6" fmla="*/ 0 h 748341"/>
                  <a:gd name="connsiteX0" fmla="*/ 13 w 1821171"/>
                  <a:gd name="connsiteY0" fmla="*/ 0 h 733703"/>
                  <a:gd name="connsiteX1" fmla="*/ 1493910 w 1821171"/>
                  <a:gd name="connsiteY1" fmla="*/ 76406 h 733703"/>
                  <a:gd name="connsiteX2" fmla="*/ 1821171 w 1821171"/>
                  <a:gd name="connsiteY2" fmla="*/ 245269 h 733703"/>
                  <a:gd name="connsiteX3" fmla="*/ 1821171 w 1821171"/>
                  <a:gd name="connsiteY3" fmla="*/ 670880 h 733703"/>
                  <a:gd name="connsiteX4" fmla="*/ 1231119 w 1821171"/>
                  <a:gd name="connsiteY4" fmla="*/ 528005 h 733703"/>
                  <a:gd name="connsiteX5" fmla="*/ 431872 w 1821171"/>
                  <a:gd name="connsiteY5" fmla="*/ 314531 h 733703"/>
                  <a:gd name="connsiteX6" fmla="*/ 13 w 1821171"/>
                  <a:gd name="connsiteY6" fmla="*/ 0 h 733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21171" h="733703">
                    <a:moveTo>
                      <a:pt x="13" y="0"/>
                    </a:moveTo>
                    <a:cubicBezTo>
                      <a:pt x="103485" y="267562"/>
                      <a:pt x="647488" y="532744"/>
                      <a:pt x="1493910" y="76406"/>
                    </a:cubicBezTo>
                    <a:lnTo>
                      <a:pt x="1821171" y="245269"/>
                    </a:lnTo>
                    <a:lnTo>
                      <a:pt x="1821171" y="670880"/>
                    </a:lnTo>
                    <a:lnTo>
                      <a:pt x="1231119" y="528005"/>
                    </a:lnTo>
                    <a:cubicBezTo>
                      <a:pt x="1098788" y="587676"/>
                      <a:pt x="250897" y="1068091"/>
                      <a:pt x="431872" y="314531"/>
                    </a:cubicBezTo>
                    <a:cubicBezTo>
                      <a:pt x="146122" y="237246"/>
                      <a:pt x="-1575" y="63500"/>
                      <a:pt x="13" y="0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D94A161-3EB8-5886-319D-C7531BF1A1F6}"/>
                  </a:ext>
                </a:extLst>
              </p:cNvPr>
              <p:cNvSpPr/>
              <p:nvPr/>
            </p:nvSpPr>
            <p:spPr>
              <a:xfrm>
                <a:off x="2144403" y="2829654"/>
                <a:ext cx="675323" cy="109691"/>
              </a:xfrm>
              <a:custGeom>
                <a:avLst/>
                <a:gdLst>
                  <a:gd name="connsiteX0" fmla="*/ 0 w 633599"/>
                  <a:gd name="connsiteY0" fmla="*/ 98638 h 121498"/>
                  <a:gd name="connsiteX1" fmla="*/ 137160 w 633599"/>
                  <a:gd name="connsiteY1" fmla="*/ 14818 h 121498"/>
                  <a:gd name="connsiteX2" fmla="*/ 335280 w 633599"/>
                  <a:gd name="connsiteY2" fmla="*/ 7198 h 121498"/>
                  <a:gd name="connsiteX3" fmla="*/ 594360 w 633599"/>
                  <a:gd name="connsiteY3" fmla="*/ 91018 h 121498"/>
                  <a:gd name="connsiteX4" fmla="*/ 632460 w 633599"/>
                  <a:gd name="connsiteY4" fmla="*/ 121498 h 121498"/>
                  <a:gd name="connsiteX5" fmla="*/ 632460 w 633599"/>
                  <a:gd name="connsiteY5" fmla="*/ 121498 h 121498"/>
                  <a:gd name="connsiteX0" fmla="*/ 0 w 633599"/>
                  <a:gd name="connsiteY0" fmla="*/ 91459 h 114319"/>
                  <a:gd name="connsiteX1" fmla="*/ 335280 w 633599"/>
                  <a:gd name="connsiteY1" fmla="*/ 19 h 114319"/>
                  <a:gd name="connsiteX2" fmla="*/ 594360 w 633599"/>
                  <a:gd name="connsiteY2" fmla="*/ 83839 h 114319"/>
                  <a:gd name="connsiteX3" fmla="*/ 632460 w 633599"/>
                  <a:gd name="connsiteY3" fmla="*/ 114319 h 114319"/>
                  <a:gd name="connsiteX4" fmla="*/ 632460 w 633599"/>
                  <a:gd name="connsiteY4" fmla="*/ 114319 h 114319"/>
                  <a:gd name="connsiteX0" fmla="*/ 0 w 633599"/>
                  <a:gd name="connsiteY0" fmla="*/ 8490 h 31350"/>
                  <a:gd name="connsiteX1" fmla="*/ 594360 w 633599"/>
                  <a:gd name="connsiteY1" fmla="*/ 870 h 31350"/>
                  <a:gd name="connsiteX2" fmla="*/ 632460 w 633599"/>
                  <a:gd name="connsiteY2" fmla="*/ 31350 h 31350"/>
                  <a:gd name="connsiteX3" fmla="*/ 632460 w 633599"/>
                  <a:gd name="connsiteY3" fmla="*/ 31350 h 31350"/>
                  <a:gd name="connsiteX0" fmla="*/ 0 w 632460"/>
                  <a:gd name="connsiteY0" fmla="*/ 0 h 22860"/>
                  <a:gd name="connsiteX1" fmla="*/ 632460 w 632460"/>
                  <a:gd name="connsiteY1" fmla="*/ 22860 h 22860"/>
                  <a:gd name="connsiteX2" fmla="*/ 632460 w 632460"/>
                  <a:gd name="connsiteY2" fmla="*/ 22860 h 22860"/>
                  <a:gd name="connsiteX0" fmla="*/ 0 w 675323"/>
                  <a:gd name="connsiteY0" fmla="*/ 15240 h 15240"/>
                  <a:gd name="connsiteX1" fmla="*/ 675323 w 675323"/>
                  <a:gd name="connsiteY1" fmla="*/ 0 h 15240"/>
                  <a:gd name="connsiteX2" fmla="*/ 675323 w 675323"/>
                  <a:gd name="connsiteY2" fmla="*/ 0 h 15240"/>
                  <a:gd name="connsiteX0" fmla="*/ 0 w 675323"/>
                  <a:gd name="connsiteY0" fmla="*/ 91964 h 91964"/>
                  <a:gd name="connsiteX1" fmla="*/ 675323 w 675323"/>
                  <a:gd name="connsiteY1" fmla="*/ 76724 h 91964"/>
                  <a:gd name="connsiteX2" fmla="*/ 675323 w 675323"/>
                  <a:gd name="connsiteY2" fmla="*/ 76724 h 91964"/>
                  <a:gd name="connsiteX0" fmla="*/ 0 w 675323"/>
                  <a:gd name="connsiteY0" fmla="*/ 109691 h 109691"/>
                  <a:gd name="connsiteX1" fmla="*/ 675323 w 675323"/>
                  <a:gd name="connsiteY1" fmla="*/ 94451 h 109691"/>
                  <a:gd name="connsiteX2" fmla="*/ 675323 w 675323"/>
                  <a:gd name="connsiteY2" fmla="*/ 94451 h 109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75323" h="109691">
                    <a:moveTo>
                      <a:pt x="0" y="109691"/>
                    </a:moveTo>
                    <a:cubicBezTo>
                      <a:pt x="329883" y="-90652"/>
                      <a:pt x="616903" y="32856"/>
                      <a:pt x="675323" y="94451"/>
                    </a:cubicBezTo>
                    <a:lnTo>
                      <a:pt x="675323" y="94451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159">
                <a:extLst>
                  <a:ext uri="{FF2B5EF4-FFF2-40B4-BE49-F238E27FC236}">
                    <a16:creationId xmlns:a16="http://schemas.microsoft.com/office/drawing/2014/main" id="{CEAC645A-F659-DD6D-6841-3A562B0B2D10}"/>
                  </a:ext>
                </a:extLst>
              </p:cNvPr>
              <p:cNvSpPr/>
              <p:nvPr/>
            </p:nvSpPr>
            <p:spPr>
              <a:xfrm>
                <a:off x="2155271" y="3592033"/>
                <a:ext cx="1028373" cy="534972"/>
              </a:xfrm>
              <a:custGeom>
                <a:avLst/>
                <a:gdLst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0 w 1380627"/>
                  <a:gd name="connsiteY3" fmla="*/ 425611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0 w 1380627"/>
                  <a:gd name="connsiteY0" fmla="*/ 0 h 425611"/>
                  <a:gd name="connsiteX1" fmla="*/ 1380627 w 1380627"/>
                  <a:gd name="connsiteY1" fmla="*/ 0 h 425611"/>
                  <a:gd name="connsiteX2" fmla="*/ 1380627 w 1380627"/>
                  <a:gd name="connsiteY2" fmla="*/ 425611 h 425611"/>
                  <a:gd name="connsiteX3" fmla="*/ 857250 w 1380627"/>
                  <a:gd name="connsiteY3" fmla="*/ 206536 h 425611"/>
                  <a:gd name="connsiteX4" fmla="*/ 0 w 1380627"/>
                  <a:gd name="connsiteY4" fmla="*/ 0 h 425611"/>
                  <a:gd name="connsiteX0" fmla="*/ 19969 w 1400596"/>
                  <a:gd name="connsiteY0" fmla="*/ 0 h 425611"/>
                  <a:gd name="connsiteX1" fmla="*/ 1400596 w 1400596"/>
                  <a:gd name="connsiteY1" fmla="*/ 0 h 425611"/>
                  <a:gd name="connsiteX2" fmla="*/ 1400596 w 1400596"/>
                  <a:gd name="connsiteY2" fmla="*/ 425611 h 425611"/>
                  <a:gd name="connsiteX3" fmla="*/ 877219 w 1400596"/>
                  <a:gd name="connsiteY3" fmla="*/ 206536 h 425611"/>
                  <a:gd name="connsiteX4" fmla="*/ 19969 w 1400596"/>
                  <a:gd name="connsiteY4" fmla="*/ 0 h 425611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9969 w 1400596"/>
                  <a:gd name="connsiteY0" fmla="*/ 0 h 473236"/>
                  <a:gd name="connsiteX1" fmla="*/ 1400596 w 1400596"/>
                  <a:gd name="connsiteY1" fmla="*/ 47625 h 473236"/>
                  <a:gd name="connsiteX2" fmla="*/ 1400596 w 1400596"/>
                  <a:gd name="connsiteY2" fmla="*/ 473236 h 473236"/>
                  <a:gd name="connsiteX3" fmla="*/ 877219 w 1400596"/>
                  <a:gd name="connsiteY3" fmla="*/ 254161 h 473236"/>
                  <a:gd name="connsiteX4" fmla="*/ 19969 w 1400596"/>
                  <a:gd name="connsiteY4" fmla="*/ 0 h 473236"/>
                  <a:gd name="connsiteX0" fmla="*/ 18802 w 1413717"/>
                  <a:gd name="connsiteY0" fmla="*/ 71437 h 432990"/>
                  <a:gd name="connsiteX1" fmla="*/ 1413717 w 1413717"/>
                  <a:gd name="connsiteY1" fmla="*/ 0 h 432990"/>
                  <a:gd name="connsiteX2" fmla="*/ 1413717 w 1413717"/>
                  <a:gd name="connsiteY2" fmla="*/ 425611 h 432990"/>
                  <a:gd name="connsiteX3" fmla="*/ 890340 w 1413717"/>
                  <a:gd name="connsiteY3" fmla="*/ 206536 h 432990"/>
                  <a:gd name="connsiteX4" fmla="*/ 18802 w 1413717"/>
                  <a:gd name="connsiteY4" fmla="*/ 71437 h 432990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413717"/>
                  <a:gd name="connsiteY0" fmla="*/ 233362 h 594915"/>
                  <a:gd name="connsiteX1" fmla="*/ 1042242 w 1413717"/>
                  <a:gd name="connsiteY1" fmla="*/ 0 h 594915"/>
                  <a:gd name="connsiteX2" fmla="*/ 1413717 w 1413717"/>
                  <a:gd name="connsiteY2" fmla="*/ 587536 h 594915"/>
                  <a:gd name="connsiteX3" fmla="*/ 890340 w 1413717"/>
                  <a:gd name="connsiteY3" fmla="*/ 368461 h 594915"/>
                  <a:gd name="connsiteX4" fmla="*/ 18802 w 1413717"/>
                  <a:gd name="connsiteY4" fmla="*/ 233362 h 594915"/>
                  <a:gd name="connsiteX0" fmla="*/ 18802 w 1042242"/>
                  <a:gd name="connsiteY0" fmla="*/ 233362 h 594915"/>
                  <a:gd name="connsiteX1" fmla="*/ 1042242 w 1042242"/>
                  <a:gd name="connsiteY1" fmla="*/ 0 h 594915"/>
                  <a:gd name="connsiteX2" fmla="*/ 890340 w 1042242"/>
                  <a:gd name="connsiteY2" fmla="*/ 368461 h 594915"/>
                  <a:gd name="connsiteX3" fmla="*/ 18802 w 1042242"/>
                  <a:gd name="connsiteY3" fmla="*/ 233362 h 594915"/>
                  <a:gd name="connsiteX0" fmla="*/ 0 w 1023440"/>
                  <a:gd name="connsiteY0" fmla="*/ 233362 h 236620"/>
                  <a:gd name="connsiteX1" fmla="*/ 1023440 w 1023440"/>
                  <a:gd name="connsiteY1" fmla="*/ 0 h 236620"/>
                  <a:gd name="connsiteX2" fmla="*/ 0 w 1023440"/>
                  <a:gd name="connsiteY2" fmla="*/ 233362 h 236620"/>
                  <a:gd name="connsiteX0" fmla="*/ 4960 w 1028400"/>
                  <a:gd name="connsiteY0" fmla="*/ 233362 h 514512"/>
                  <a:gd name="connsiteX1" fmla="*/ 1028400 w 1028400"/>
                  <a:gd name="connsiteY1" fmla="*/ 0 h 514512"/>
                  <a:gd name="connsiteX2" fmla="*/ 4960 w 1028400"/>
                  <a:gd name="connsiteY2" fmla="*/ 233362 h 51451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  <a:gd name="connsiteX0" fmla="*/ 4933 w 1028373"/>
                  <a:gd name="connsiteY0" fmla="*/ 233362 h 534972"/>
                  <a:gd name="connsiteX1" fmla="*/ 1028373 w 1028373"/>
                  <a:gd name="connsiteY1" fmla="*/ 0 h 534972"/>
                  <a:gd name="connsiteX2" fmla="*/ 4933 w 1028373"/>
                  <a:gd name="connsiteY2" fmla="*/ 233362 h 534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28373" h="534972">
                    <a:moveTo>
                      <a:pt x="4933" y="233362"/>
                    </a:moveTo>
                    <a:cubicBezTo>
                      <a:pt x="322268" y="250825"/>
                      <a:pt x="691989" y="173037"/>
                      <a:pt x="1028373" y="0"/>
                    </a:cubicBezTo>
                    <a:cubicBezTo>
                      <a:pt x="691988" y="187325"/>
                      <a:pt x="-68257" y="950913"/>
                      <a:pt x="4933" y="2333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794E176-4255-7778-AF88-2BB88B11ACC8}"/>
                  </a:ext>
                </a:extLst>
              </p:cNvPr>
              <p:cNvSpPr/>
              <p:nvPr/>
            </p:nvSpPr>
            <p:spPr>
              <a:xfrm>
                <a:off x="2226511" y="3704873"/>
                <a:ext cx="728299" cy="418493"/>
              </a:xfrm>
              <a:custGeom>
                <a:avLst/>
                <a:gdLst>
                  <a:gd name="connsiteX0" fmla="*/ 735674 w 760493"/>
                  <a:gd name="connsiteY0" fmla="*/ 0 h 435966"/>
                  <a:gd name="connsiteX1" fmla="*/ 756600 w 760493"/>
                  <a:gd name="connsiteY1" fmla="*/ 22202 h 435966"/>
                  <a:gd name="connsiteX2" fmla="*/ 760493 w 760493"/>
                  <a:gd name="connsiteY2" fmla="*/ 35376 h 435966"/>
                  <a:gd name="connsiteX3" fmla="*/ 648241 w 760493"/>
                  <a:gd name="connsiteY3" fmla="*/ 117390 h 435966"/>
                  <a:gd name="connsiteX4" fmla="*/ 18649 w 760493"/>
                  <a:gd name="connsiteY4" fmla="*/ 426953 h 435966"/>
                  <a:gd name="connsiteX5" fmla="*/ 0 w 760493"/>
                  <a:gd name="connsiteY5" fmla="*/ 413328 h 435966"/>
                  <a:gd name="connsiteX6" fmla="*/ 4571 w 760493"/>
                  <a:gd name="connsiteY6" fmla="*/ 372733 h 435966"/>
                  <a:gd name="connsiteX7" fmla="*/ 219654 w 760493"/>
                  <a:gd name="connsiteY7" fmla="*/ 125371 h 435966"/>
                  <a:gd name="connsiteX8" fmla="*/ 220128 w 760493"/>
                  <a:gd name="connsiteY8" fmla="*/ 125071 h 435966"/>
                  <a:gd name="connsiteX9" fmla="*/ 311500 w 760493"/>
                  <a:gd name="connsiteY9" fmla="*/ 113818 h 435966"/>
                  <a:gd name="connsiteX10" fmla="*/ 703159 w 760493"/>
                  <a:gd name="connsiteY10" fmla="*/ 12913 h 435966"/>
                  <a:gd name="connsiteX11" fmla="*/ 735674 w 760493"/>
                  <a:gd name="connsiteY11" fmla="*/ 0 h 435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493" h="435966">
                    <a:moveTo>
                      <a:pt x="735674" y="0"/>
                    </a:moveTo>
                    <a:lnTo>
                      <a:pt x="756600" y="22202"/>
                    </a:lnTo>
                    <a:lnTo>
                      <a:pt x="760493" y="35376"/>
                    </a:lnTo>
                    <a:lnTo>
                      <a:pt x="648241" y="117390"/>
                    </a:lnTo>
                    <a:cubicBezTo>
                      <a:pt x="413374" y="290825"/>
                      <a:pt x="151123" y="479737"/>
                      <a:pt x="18649" y="426953"/>
                    </a:cubicBezTo>
                    <a:lnTo>
                      <a:pt x="0" y="413328"/>
                    </a:lnTo>
                    <a:lnTo>
                      <a:pt x="4571" y="372733"/>
                    </a:lnTo>
                    <a:cubicBezTo>
                      <a:pt x="24679" y="298480"/>
                      <a:pt x="104262" y="205639"/>
                      <a:pt x="219654" y="125371"/>
                    </a:cubicBezTo>
                    <a:lnTo>
                      <a:pt x="220128" y="125071"/>
                    </a:lnTo>
                    <a:lnTo>
                      <a:pt x="311500" y="113818"/>
                    </a:lnTo>
                    <a:cubicBezTo>
                      <a:pt x="440713" y="93577"/>
                      <a:pt x="572773" y="59942"/>
                      <a:pt x="703159" y="12913"/>
                    </a:cubicBezTo>
                    <a:lnTo>
                      <a:pt x="735674" y="0"/>
                    </a:lnTo>
                    <a:close/>
                  </a:path>
                </a:pathLst>
              </a:cu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A08DFE43-FEF9-8155-CBC5-DC5A4D982490}"/>
                  </a:ext>
                </a:extLst>
              </p:cNvPr>
              <p:cNvGrpSpPr/>
              <p:nvPr/>
            </p:nvGrpSpPr>
            <p:grpSpPr>
              <a:xfrm>
                <a:off x="2086571" y="2351726"/>
                <a:ext cx="518161" cy="614937"/>
                <a:chOff x="1250449" y="2412730"/>
                <a:chExt cx="518161" cy="614937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ED0247FD-2C59-57E9-E464-C825FA0BA1C1}"/>
                    </a:ext>
                  </a:extLst>
                </p:cNvPr>
                <p:cNvGrpSpPr/>
                <p:nvPr/>
              </p:nvGrpSpPr>
              <p:grpSpPr>
                <a:xfrm>
                  <a:off x="1250449" y="2412730"/>
                  <a:ext cx="518161" cy="614937"/>
                  <a:chOff x="9280391" y="4797065"/>
                  <a:chExt cx="518161" cy="614937"/>
                </a:xfrm>
              </p:grpSpPr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FA19444C-A07B-AD62-0ABA-59370A179763}"/>
                      </a:ext>
                    </a:extLst>
                  </p:cNvPr>
                  <p:cNvSpPr/>
                  <p:nvPr/>
                </p:nvSpPr>
                <p:spPr>
                  <a:xfrm>
                    <a:off x="9421642" y="4870524"/>
                    <a:ext cx="310700" cy="458165"/>
                  </a:xfrm>
                  <a:custGeom>
                    <a:avLst/>
                    <a:gdLst>
                      <a:gd name="connsiteX0" fmla="*/ 225540 w 310700"/>
                      <a:gd name="connsiteY0" fmla="*/ 0 h 458165"/>
                      <a:gd name="connsiteX1" fmla="*/ 270994 w 310700"/>
                      <a:gd name="connsiteY1" fmla="*/ 6389 h 458165"/>
                      <a:gd name="connsiteX2" fmla="*/ 281439 w 310700"/>
                      <a:gd name="connsiteY2" fmla="*/ 10910 h 458165"/>
                      <a:gd name="connsiteX3" fmla="*/ 301026 w 310700"/>
                      <a:gd name="connsiteY3" fmla="*/ 33740 h 458165"/>
                      <a:gd name="connsiteX4" fmla="*/ 310700 w 310700"/>
                      <a:gd name="connsiteY4" fmla="*/ 50304 h 458165"/>
                      <a:gd name="connsiteX5" fmla="*/ 286518 w 310700"/>
                      <a:gd name="connsiteY5" fmla="*/ 47118 h 458165"/>
                      <a:gd name="connsiteX6" fmla="*/ 60978 w 310700"/>
                      <a:gd name="connsiteY6" fmla="*/ 341832 h 458165"/>
                      <a:gd name="connsiteX7" fmla="*/ 65560 w 310700"/>
                      <a:gd name="connsiteY7" fmla="*/ 401227 h 458165"/>
                      <a:gd name="connsiteX8" fmla="*/ 73189 w 310700"/>
                      <a:gd name="connsiteY8" fmla="*/ 433340 h 458165"/>
                      <a:gd name="connsiteX9" fmla="*/ 66793 w 310700"/>
                      <a:gd name="connsiteY9" fmla="*/ 435742 h 458165"/>
                      <a:gd name="connsiteX10" fmla="*/ 26009 w 310700"/>
                      <a:gd name="connsiteY10" fmla="*/ 458165 h 458165"/>
                      <a:gd name="connsiteX11" fmla="*/ 17724 w 310700"/>
                      <a:gd name="connsiteY11" fmla="*/ 436881 h 458165"/>
                      <a:gd name="connsiteX12" fmla="*/ 0 w 310700"/>
                      <a:gd name="connsiteY12" fmla="*/ 314474 h 458165"/>
                      <a:gd name="connsiteX13" fmla="*/ 225540 w 310700"/>
                      <a:gd name="connsiteY13" fmla="*/ 0 h 458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10700" h="458165">
                        <a:moveTo>
                          <a:pt x="225540" y="0"/>
                        </a:moveTo>
                        <a:cubicBezTo>
                          <a:pt x="241110" y="0"/>
                          <a:pt x="256312" y="2200"/>
                          <a:pt x="270994" y="6389"/>
                        </a:cubicBezTo>
                        <a:lnTo>
                          <a:pt x="281439" y="10910"/>
                        </a:lnTo>
                        <a:lnTo>
                          <a:pt x="301026" y="33740"/>
                        </a:lnTo>
                        <a:lnTo>
                          <a:pt x="310700" y="50304"/>
                        </a:lnTo>
                        <a:lnTo>
                          <a:pt x="286518" y="47118"/>
                        </a:lnTo>
                        <a:cubicBezTo>
                          <a:pt x="161956" y="47118"/>
                          <a:pt x="60978" y="179066"/>
                          <a:pt x="60978" y="341832"/>
                        </a:cubicBezTo>
                        <a:cubicBezTo>
                          <a:pt x="60978" y="362178"/>
                          <a:pt x="62556" y="382042"/>
                          <a:pt x="65560" y="401227"/>
                        </a:cubicBezTo>
                        <a:lnTo>
                          <a:pt x="73189" y="433340"/>
                        </a:lnTo>
                        <a:lnTo>
                          <a:pt x="66793" y="435742"/>
                        </a:lnTo>
                        <a:lnTo>
                          <a:pt x="26009" y="458165"/>
                        </a:lnTo>
                        <a:lnTo>
                          <a:pt x="17724" y="436881"/>
                        </a:lnTo>
                        <a:cubicBezTo>
                          <a:pt x="6311" y="399258"/>
                          <a:pt x="0" y="357894"/>
                          <a:pt x="0" y="314474"/>
                        </a:cubicBezTo>
                        <a:cubicBezTo>
                          <a:pt x="0" y="140795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500147B5-1BA3-0B2E-0271-F61F1D00AA44}"/>
                      </a:ext>
                    </a:extLst>
                  </p:cNvPr>
                  <p:cNvSpPr/>
                  <p:nvPr/>
                </p:nvSpPr>
                <p:spPr>
                  <a:xfrm>
                    <a:off x="9280391" y="4797065"/>
                    <a:ext cx="422690" cy="614937"/>
                  </a:xfrm>
                  <a:custGeom>
                    <a:avLst/>
                    <a:gdLst>
                      <a:gd name="connsiteX0" fmla="*/ 259080 w 422690"/>
                      <a:gd name="connsiteY0" fmla="*/ 0 h 614937"/>
                      <a:gd name="connsiteX1" fmla="*/ 403934 w 422690"/>
                      <a:gd name="connsiteY1" fmla="*/ 62507 h 614937"/>
                      <a:gd name="connsiteX2" fmla="*/ 422690 w 422690"/>
                      <a:gd name="connsiteY2" fmla="*/ 84369 h 614937"/>
                      <a:gd name="connsiteX3" fmla="*/ 412245 w 422690"/>
                      <a:gd name="connsiteY3" fmla="*/ 79848 h 614937"/>
                      <a:gd name="connsiteX4" fmla="*/ 366791 w 422690"/>
                      <a:gd name="connsiteY4" fmla="*/ 73459 h 614937"/>
                      <a:gd name="connsiteX5" fmla="*/ 141251 w 422690"/>
                      <a:gd name="connsiteY5" fmla="*/ 387933 h 614937"/>
                      <a:gd name="connsiteX6" fmla="*/ 158975 w 422690"/>
                      <a:gd name="connsiteY6" fmla="*/ 510340 h 614937"/>
                      <a:gd name="connsiteX7" fmla="*/ 167260 w 422690"/>
                      <a:gd name="connsiteY7" fmla="*/ 531624 h 614937"/>
                      <a:gd name="connsiteX8" fmla="*/ 152123 w 422690"/>
                      <a:gd name="connsiteY8" fmla="*/ 539946 h 614937"/>
                      <a:gd name="connsiteX9" fmla="*/ 104923 w 422690"/>
                      <a:gd name="connsiteY9" fmla="*/ 576470 h 614937"/>
                      <a:gd name="connsiteX10" fmla="*/ 70122 w 422690"/>
                      <a:gd name="connsiteY10" fmla="*/ 614937 h 614937"/>
                      <a:gd name="connsiteX11" fmla="*/ 44247 w 422690"/>
                      <a:gd name="connsiteY11" fmla="*/ 570634 h 614937"/>
                      <a:gd name="connsiteX12" fmla="*/ 0 w 422690"/>
                      <a:gd name="connsiteY12" fmla="*/ 366000 h 614937"/>
                      <a:gd name="connsiteX13" fmla="*/ 259080 w 422690"/>
                      <a:gd name="connsiteY13" fmla="*/ 0 h 614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2690" h="614937">
                        <a:moveTo>
                          <a:pt x="259080" y="0"/>
                        </a:moveTo>
                        <a:cubicBezTo>
                          <a:pt x="312737" y="0"/>
                          <a:pt x="362585" y="23044"/>
                          <a:pt x="403934" y="62507"/>
                        </a:cubicBezTo>
                        <a:lnTo>
                          <a:pt x="422690" y="84369"/>
                        </a:lnTo>
                        <a:lnTo>
                          <a:pt x="412245" y="79848"/>
                        </a:lnTo>
                        <a:cubicBezTo>
                          <a:pt x="397563" y="75659"/>
                          <a:pt x="382361" y="73459"/>
                          <a:pt x="366791" y="73459"/>
                        </a:cubicBezTo>
                        <a:cubicBezTo>
                          <a:pt x="242229" y="73459"/>
                          <a:pt x="141251" y="214254"/>
                          <a:pt x="141251" y="387933"/>
                        </a:cubicBezTo>
                        <a:cubicBezTo>
                          <a:pt x="141251" y="431353"/>
                          <a:pt x="147562" y="472717"/>
                          <a:pt x="158975" y="510340"/>
                        </a:cubicBezTo>
                        <a:lnTo>
                          <a:pt x="167260" y="531624"/>
                        </a:lnTo>
                        <a:lnTo>
                          <a:pt x="152123" y="539946"/>
                        </a:lnTo>
                        <a:cubicBezTo>
                          <a:pt x="134867" y="551222"/>
                          <a:pt x="119063" y="563461"/>
                          <a:pt x="104923" y="576470"/>
                        </a:cubicBezTo>
                        <a:lnTo>
                          <a:pt x="70122" y="614937"/>
                        </a:lnTo>
                        <a:lnTo>
                          <a:pt x="44247" y="570634"/>
                        </a:lnTo>
                        <a:cubicBezTo>
                          <a:pt x="16312" y="512220"/>
                          <a:pt x="0" y="441801"/>
                          <a:pt x="0" y="366000"/>
                        </a:cubicBezTo>
                        <a:cubicBezTo>
                          <a:pt x="0" y="163864"/>
                          <a:pt x="115994" y="0"/>
                          <a:pt x="259080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EC4EE196-563C-EC77-EE18-27006428FD0A}"/>
                      </a:ext>
                    </a:extLst>
                  </p:cNvPr>
                  <p:cNvSpPr/>
                  <p:nvPr/>
                </p:nvSpPr>
                <p:spPr>
                  <a:xfrm>
                    <a:off x="9482621" y="4917641"/>
                    <a:ext cx="315931" cy="386222"/>
                  </a:xfrm>
                  <a:custGeom>
                    <a:avLst/>
                    <a:gdLst>
                      <a:gd name="connsiteX0" fmla="*/ 225540 w 315931"/>
                      <a:gd name="connsiteY0" fmla="*/ 0 h 386222"/>
                      <a:gd name="connsiteX1" fmla="*/ 249722 w 315931"/>
                      <a:gd name="connsiteY1" fmla="*/ 3186 h 386222"/>
                      <a:gd name="connsiteX2" fmla="*/ 271684 w 315931"/>
                      <a:gd name="connsiteY2" fmla="*/ 40789 h 386222"/>
                      <a:gd name="connsiteX3" fmla="*/ 315931 w 315931"/>
                      <a:gd name="connsiteY3" fmla="*/ 245423 h 386222"/>
                      <a:gd name="connsiteX4" fmla="*/ 310667 w 315931"/>
                      <a:gd name="connsiteY4" fmla="*/ 319185 h 386222"/>
                      <a:gd name="connsiteX5" fmla="*/ 303612 w 315931"/>
                      <a:gd name="connsiteY5" fmla="*/ 351294 h 386222"/>
                      <a:gd name="connsiteX6" fmla="*/ 277478 w 315931"/>
                      <a:gd name="connsiteY6" fmla="*/ 346191 h 386222"/>
                      <a:gd name="connsiteX7" fmla="*/ 138786 w 315931"/>
                      <a:gd name="connsiteY7" fmla="*/ 349094 h 386222"/>
                      <a:gd name="connsiteX8" fmla="*/ 69197 w 315931"/>
                      <a:gd name="connsiteY8" fmla="*/ 364814 h 386222"/>
                      <a:gd name="connsiteX9" fmla="*/ 12211 w 315931"/>
                      <a:gd name="connsiteY9" fmla="*/ 386222 h 386222"/>
                      <a:gd name="connsiteX10" fmla="*/ 4582 w 315931"/>
                      <a:gd name="connsiteY10" fmla="*/ 354109 h 386222"/>
                      <a:gd name="connsiteX11" fmla="*/ 0 w 315931"/>
                      <a:gd name="connsiteY11" fmla="*/ 294714 h 386222"/>
                      <a:gd name="connsiteX12" fmla="*/ 225540 w 315931"/>
                      <a:gd name="connsiteY12" fmla="*/ 0 h 38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5931" h="386222">
                        <a:moveTo>
                          <a:pt x="225540" y="0"/>
                        </a:moveTo>
                        <a:lnTo>
                          <a:pt x="249722" y="3186"/>
                        </a:lnTo>
                        <a:lnTo>
                          <a:pt x="271684" y="40789"/>
                        </a:lnTo>
                        <a:cubicBezTo>
                          <a:pt x="299619" y="99203"/>
                          <a:pt x="315931" y="169622"/>
                          <a:pt x="315931" y="245423"/>
                        </a:cubicBezTo>
                        <a:cubicBezTo>
                          <a:pt x="315931" y="270690"/>
                          <a:pt x="314119" y="295359"/>
                          <a:pt x="310667" y="319185"/>
                        </a:cubicBezTo>
                        <a:lnTo>
                          <a:pt x="303612" y="351294"/>
                        </a:lnTo>
                        <a:lnTo>
                          <a:pt x="277478" y="346191"/>
                        </a:lnTo>
                        <a:cubicBezTo>
                          <a:pt x="233887" y="340920"/>
                          <a:pt x="186968" y="341568"/>
                          <a:pt x="138786" y="349094"/>
                        </a:cubicBezTo>
                        <a:cubicBezTo>
                          <a:pt x="114695" y="352857"/>
                          <a:pt x="91429" y="358161"/>
                          <a:pt x="69197" y="364814"/>
                        </a:cubicBezTo>
                        <a:lnTo>
                          <a:pt x="12211" y="386222"/>
                        </a:lnTo>
                        <a:lnTo>
                          <a:pt x="4582" y="354109"/>
                        </a:lnTo>
                        <a:cubicBezTo>
                          <a:pt x="1578" y="334924"/>
                          <a:pt x="0" y="315060"/>
                          <a:pt x="0" y="294714"/>
                        </a:cubicBezTo>
                        <a:cubicBezTo>
                          <a:pt x="0" y="131948"/>
                          <a:pt x="100978" y="0"/>
                          <a:pt x="225540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537FD81F-685B-0D21-1D35-E9EEF79D0A8C}"/>
                    </a:ext>
                  </a:extLst>
                </p:cNvPr>
                <p:cNvSpPr/>
                <p:nvPr/>
              </p:nvSpPr>
              <p:spPr>
                <a:xfrm rot="2131195">
                  <a:off x="1555168" y="2566715"/>
                  <a:ext cx="99780" cy="17958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A994A940-0EB0-FDE2-9221-230C8C70C6AF}"/>
                    </a:ext>
                  </a:extLst>
                </p:cNvPr>
                <p:cNvSpPr/>
                <p:nvPr/>
              </p:nvSpPr>
              <p:spPr>
                <a:xfrm rot="2131195">
                  <a:off x="1515061" y="2764883"/>
                  <a:ext cx="72242" cy="6385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A158695-42B4-C433-5315-A26B3AF45CAA}"/>
                  </a:ext>
                </a:extLst>
              </p:cNvPr>
              <p:cNvGrpSpPr/>
              <p:nvPr/>
            </p:nvGrpSpPr>
            <p:grpSpPr>
              <a:xfrm rot="203425">
                <a:off x="3113123" y="2490091"/>
                <a:ext cx="590404" cy="818958"/>
                <a:chOff x="3799803" y="2583694"/>
                <a:chExt cx="590404" cy="818958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E1FA44F7-D28B-2C6E-8B94-752EE51826E2}"/>
                    </a:ext>
                  </a:extLst>
                </p:cNvPr>
                <p:cNvGrpSpPr/>
                <p:nvPr/>
              </p:nvGrpSpPr>
              <p:grpSpPr>
                <a:xfrm>
                  <a:off x="3799803" y="2583694"/>
                  <a:ext cx="590404" cy="818958"/>
                  <a:chOff x="10475215" y="4805471"/>
                  <a:chExt cx="590404" cy="818958"/>
                </a:xfrm>
              </p:grpSpPr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8270446E-66DA-86E4-936C-07DBC4AB3439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475215" y="4805471"/>
                    <a:ext cx="496057" cy="663575"/>
                  </a:xfrm>
                  <a:custGeom>
                    <a:avLst/>
                    <a:gdLst>
                      <a:gd name="connsiteX0" fmla="*/ 304049 w 496057"/>
                      <a:gd name="connsiteY0" fmla="*/ 0 h 663575"/>
                      <a:gd name="connsiteX1" fmla="*/ 474044 w 496057"/>
                      <a:gd name="connsiteY1" fmla="*/ 73356 h 663575"/>
                      <a:gd name="connsiteX2" fmla="*/ 496057 w 496057"/>
                      <a:gd name="connsiteY2" fmla="*/ 99014 h 663575"/>
                      <a:gd name="connsiteX3" fmla="*/ 483799 w 496057"/>
                      <a:gd name="connsiteY3" fmla="*/ 93708 h 663575"/>
                      <a:gd name="connsiteX4" fmla="*/ 430455 w 496057"/>
                      <a:gd name="connsiteY4" fmla="*/ 86209 h 663575"/>
                      <a:gd name="connsiteX5" fmla="*/ 243293 w 496057"/>
                      <a:gd name="connsiteY5" fmla="*/ 194304 h 663575"/>
                      <a:gd name="connsiteX6" fmla="*/ 243293 w 496057"/>
                      <a:gd name="connsiteY6" fmla="*/ 194305 h 663575"/>
                      <a:gd name="connsiteX7" fmla="*/ 243292 w 496057"/>
                      <a:gd name="connsiteY7" fmla="*/ 194305 h 663575"/>
                      <a:gd name="connsiteX8" fmla="*/ 186567 w 496057"/>
                      <a:gd name="connsiteY8" fmla="*/ 311614 h 663575"/>
                      <a:gd name="connsiteX9" fmla="*/ 176567 w 496057"/>
                      <a:gd name="connsiteY9" fmla="*/ 356531 h 663575"/>
                      <a:gd name="connsiteX10" fmla="*/ 171145 w 496057"/>
                      <a:gd name="connsiteY10" fmla="*/ 380889 h 663575"/>
                      <a:gd name="connsiteX11" fmla="*/ 165767 w 496057"/>
                      <a:gd name="connsiteY11" fmla="*/ 455267 h 663575"/>
                      <a:gd name="connsiteX12" fmla="*/ 169902 w 496057"/>
                      <a:gd name="connsiteY12" fmla="*/ 520596 h 663575"/>
                      <a:gd name="connsiteX13" fmla="*/ 169902 w 496057"/>
                      <a:gd name="connsiteY13" fmla="*/ 520597 h 663575"/>
                      <a:gd name="connsiteX14" fmla="*/ 169902 w 496057"/>
                      <a:gd name="connsiteY14" fmla="*/ 520597 h 663575"/>
                      <a:gd name="connsiteX15" fmla="*/ 200836 w 496057"/>
                      <a:gd name="connsiteY15" fmla="*/ 638969 h 663575"/>
                      <a:gd name="connsiteX16" fmla="*/ 205831 w 496057"/>
                      <a:gd name="connsiteY16" fmla="*/ 649021 h 663575"/>
                      <a:gd name="connsiteX17" fmla="*/ 197001 w 496057"/>
                      <a:gd name="connsiteY17" fmla="*/ 647194 h 663575"/>
                      <a:gd name="connsiteX18" fmla="*/ 90567 w 496057"/>
                      <a:gd name="connsiteY18" fmla="*/ 650786 h 663575"/>
                      <a:gd name="connsiteX19" fmla="*/ 49580 w 496057"/>
                      <a:gd name="connsiteY19" fmla="*/ 663575 h 663575"/>
                      <a:gd name="connsiteX20" fmla="*/ 23893 w 496057"/>
                      <a:gd name="connsiteY20" fmla="*/ 596718 h 663575"/>
                      <a:gd name="connsiteX21" fmla="*/ 0 w 496057"/>
                      <a:gd name="connsiteY21" fmla="*/ 429527 h 663575"/>
                      <a:gd name="connsiteX22" fmla="*/ 304049 w 496057"/>
                      <a:gd name="connsiteY22" fmla="*/ 0 h 66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496057" h="663575">
                        <a:moveTo>
                          <a:pt x="304049" y="0"/>
                        </a:moveTo>
                        <a:cubicBezTo>
                          <a:pt x="367019" y="0"/>
                          <a:pt x="425519" y="27044"/>
                          <a:pt x="474044" y="73356"/>
                        </a:cubicBezTo>
                        <a:lnTo>
                          <a:pt x="496057" y="99014"/>
                        </a:lnTo>
                        <a:lnTo>
                          <a:pt x="483799" y="93708"/>
                        </a:lnTo>
                        <a:cubicBezTo>
                          <a:pt x="466568" y="88792"/>
                          <a:pt x="448728" y="86209"/>
                          <a:pt x="430455" y="86209"/>
                        </a:cubicBezTo>
                        <a:cubicBezTo>
                          <a:pt x="357364" y="86209"/>
                          <a:pt x="291192" y="127518"/>
                          <a:pt x="243293" y="194304"/>
                        </a:cubicBezTo>
                        <a:lnTo>
                          <a:pt x="243293" y="194305"/>
                        </a:lnTo>
                        <a:lnTo>
                          <a:pt x="243292" y="194305"/>
                        </a:lnTo>
                        <a:cubicBezTo>
                          <a:pt x="219343" y="227698"/>
                          <a:pt x="199961" y="267461"/>
                          <a:pt x="186567" y="311614"/>
                        </a:cubicBezTo>
                        <a:lnTo>
                          <a:pt x="176567" y="356531"/>
                        </a:lnTo>
                        <a:lnTo>
                          <a:pt x="171145" y="380889"/>
                        </a:lnTo>
                        <a:cubicBezTo>
                          <a:pt x="167619" y="404914"/>
                          <a:pt x="165767" y="429789"/>
                          <a:pt x="165767" y="455267"/>
                        </a:cubicBezTo>
                        <a:cubicBezTo>
                          <a:pt x="165767" y="477560"/>
                          <a:pt x="167185" y="499392"/>
                          <a:pt x="169902" y="520596"/>
                        </a:cubicBezTo>
                        <a:lnTo>
                          <a:pt x="169902" y="520597"/>
                        </a:lnTo>
                        <a:lnTo>
                          <a:pt x="169902" y="520597"/>
                        </a:lnTo>
                        <a:cubicBezTo>
                          <a:pt x="175334" y="563006"/>
                          <a:pt x="185963" y="602905"/>
                          <a:pt x="200836" y="638969"/>
                        </a:cubicBezTo>
                        <a:lnTo>
                          <a:pt x="205831" y="649021"/>
                        </a:lnTo>
                        <a:lnTo>
                          <a:pt x="197001" y="647194"/>
                        </a:lnTo>
                        <a:cubicBezTo>
                          <a:pt x="159734" y="642467"/>
                          <a:pt x="123604" y="643802"/>
                          <a:pt x="90567" y="650786"/>
                        </a:cubicBezTo>
                        <a:lnTo>
                          <a:pt x="49580" y="663575"/>
                        </a:lnTo>
                        <a:lnTo>
                          <a:pt x="23893" y="596718"/>
                        </a:lnTo>
                        <a:cubicBezTo>
                          <a:pt x="8508" y="545330"/>
                          <a:pt x="-1" y="488832"/>
                          <a:pt x="0" y="429527"/>
                        </a:cubicBezTo>
                        <a:cubicBezTo>
                          <a:pt x="0" y="192306"/>
                          <a:pt x="136126" y="0"/>
                          <a:pt x="304049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0BC34E5-2590-019A-8F8D-F27F331830F6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34896" y="4903243"/>
                    <a:ext cx="364629" cy="581708"/>
                  </a:xfrm>
                  <a:custGeom>
                    <a:avLst/>
                    <a:gdLst>
                      <a:gd name="connsiteX0" fmla="*/ 264688 w 364629"/>
                      <a:gd name="connsiteY0" fmla="*/ 0 h 581708"/>
                      <a:gd name="connsiteX1" fmla="*/ 318031 w 364629"/>
                      <a:gd name="connsiteY1" fmla="*/ 7498 h 581708"/>
                      <a:gd name="connsiteX2" fmla="*/ 330290 w 364629"/>
                      <a:gd name="connsiteY2" fmla="*/ 12804 h 581708"/>
                      <a:gd name="connsiteX3" fmla="*/ 353275 w 364629"/>
                      <a:gd name="connsiteY3" fmla="*/ 39596 h 581708"/>
                      <a:gd name="connsiteX4" fmla="*/ 364629 w 364629"/>
                      <a:gd name="connsiteY4" fmla="*/ 59035 h 581708"/>
                      <a:gd name="connsiteX5" fmla="*/ 336250 w 364629"/>
                      <a:gd name="connsiteY5" fmla="*/ 55296 h 581708"/>
                      <a:gd name="connsiteX6" fmla="*/ 71562 w 364629"/>
                      <a:gd name="connsiteY6" fmla="*/ 401164 h 581708"/>
                      <a:gd name="connsiteX7" fmla="*/ 83462 w 364629"/>
                      <a:gd name="connsiteY7" fmla="*/ 504015 h 581708"/>
                      <a:gd name="connsiteX8" fmla="*/ 112045 w 364629"/>
                      <a:gd name="connsiteY8" fmla="*/ 581708 h 581708"/>
                      <a:gd name="connsiteX9" fmla="*/ 87743 w 364629"/>
                      <a:gd name="connsiteY9" fmla="*/ 572674 h 581708"/>
                      <a:gd name="connsiteX10" fmla="*/ 40065 w 364629"/>
                      <a:gd name="connsiteY10" fmla="*/ 562810 h 581708"/>
                      <a:gd name="connsiteX11" fmla="*/ 35068 w 364629"/>
                      <a:gd name="connsiteY11" fmla="*/ 552758 h 581708"/>
                      <a:gd name="connsiteX12" fmla="*/ 16061 w 364629"/>
                      <a:gd name="connsiteY12" fmla="*/ 495952 h 581708"/>
                      <a:gd name="connsiteX13" fmla="*/ 4135 w 364629"/>
                      <a:gd name="connsiteY13" fmla="*/ 434387 h 581708"/>
                      <a:gd name="connsiteX14" fmla="*/ 0 w 364629"/>
                      <a:gd name="connsiteY14" fmla="*/ 369058 h 581708"/>
                      <a:gd name="connsiteX15" fmla="*/ 5378 w 364629"/>
                      <a:gd name="connsiteY15" fmla="*/ 294680 h 581708"/>
                      <a:gd name="connsiteX16" fmla="*/ 10800 w 364629"/>
                      <a:gd name="connsiteY16" fmla="*/ 270321 h 581708"/>
                      <a:gd name="connsiteX17" fmla="*/ 20801 w 364629"/>
                      <a:gd name="connsiteY17" fmla="*/ 225403 h 581708"/>
                      <a:gd name="connsiteX18" fmla="*/ 45205 w 364629"/>
                      <a:gd name="connsiteY18" fmla="*/ 162714 h 581708"/>
                      <a:gd name="connsiteX19" fmla="*/ 77526 w 364629"/>
                      <a:gd name="connsiteY19" fmla="*/ 108095 h 581708"/>
                      <a:gd name="connsiteX20" fmla="*/ 116698 w 364629"/>
                      <a:gd name="connsiteY20" fmla="*/ 63030 h 581708"/>
                      <a:gd name="connsiteX21" fmla="*/ 264688 w 364629"/>
                      <a:gd name="connsiteY21" fmla="*/ 0 h 581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64629" h="581708">
                        <a:moveTo>
                          <a:pt x="264688" y="0"/>
                        </a:moveTo>
                        <a:cubicBezTo>
                          <a:pt x="282960" y="0"/>
                          <a:pt x="300801" y="2583"/>
                          <a:pt x="318031" y="7498"/>
                        </a:cubicBezTo>
                        <a:lnTo>
                          <a:pt x="330290" y="12804"/>
                        </a:lnTo>
                        <a:lnTo>
                          <a:pt x="353275" y="39596"/>
                        </a:lnTo>
                        <a:lnTo>
                          <a:pt x="364629" y="59035"/>
                        </a:lnTo>
                        <a:lnTo>
                          <a:pt x="336250" y="55296"/>
                        </a:lnTo>
                        <a:cubicBezTo>
                          <a:pt x="190067" y="55296"/>
                          <a:pt x="71562" y="210147"/>
                          <a:pt x="71562" y="401164"/>
                        </a:cubicBezTo>
                        <a:cubicBezTo>
                          <a:pt x="71562" y="436980"/>
                          <a:pt x="75728" y="471524"/>
                          <a:pt x="83462" y="504015"/>
                        </a:cubicBezTo>
                        <a:lnTo>
                          <a:pt x="112045" y="581708"/>
                        </a:lnTo>
                        <a:lnTo>
                          <a:pt x="87743" y="572674"/>
                        </a:lnTo>
                        <a:lnTo>
                          <a:pt x="40065" y="562810"/>
                        </a:lnTo>
                        <a:lnTo>
                          <a:pt x="35068" y="552758"/>
                        </a:lnTo>
                        <a:cubicBezTo>
                          <a:pt x="27632" y="534726"/>
                          <a:pt x="21256" y="515735"/>
                          <a:pt x="16061" y="495952"/>
                        </a:cubicBezTo>
                        <a:lnTo>
                          <a:pt x="4135" y="434387"/>
                        </a:lnTo>
                        <a:lnTo>
                          <a:pt x="0" y="369058"/>
                        </a:lnTo>
                        <a:cubicBezTo>
                          <a:pt x="0" y="343580"/>
                          <a:pt x="1852" y="318705"/>
                          <a:pt x="5378" y="294680"/>
                        </a:cubicBezTo>
                        <a:lnTo>
                          <a:pt x="10800" y="270321"/>
                        </a:lnTo>
                        <a:lnTo>
                          <a:pt x="20801" y="225403"/>
                        </a:lnTo>
                        <a:cubicBezTo>
                          <a:pt x="27498" y="203327"/>
                          <a:pt x="35692" y="182347"/>
                          <a:pt x="45205" y="162714"/>
                        </a:cubicBezTo>
                        <a:lnTo>
                          <a:pt x="77526" y="108095"/>
                        </a:lnTo>
                        <a:lnTo>
                          <a:pt x="116698" y="63030"/>
                        </a:lnTo>
                        <a:cubicBezTo>
                          <a:pt x="158943" y="23236"/>
                          <a:pt x="209869" y="0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rgbClr val="0D5A9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923DFDDD-E381-BEF8-AE4E-3955A89D9148}"/>
                      </a:ext>
                    </a:extLst>
                  </p:cNvPr>
                  <p:cNvSpPr/>
                  <p:nvPr/>
                </p:nvSpPr>
                <p:spPr>
                  <a:xfrm rot="409261">
                    <a:off x="10694851" y="4966743"/>
                    <a:ext cx="370768" cy="657686"/>
                  </a:xfrm>
                  <a:custGeom>
                    <a:avLst/>
                    <a:gdLst>
                      <a:gd name="connsiteX0" fmla="*/ 264688 w 370768"/>
                      <a:gd name="connsiteY0" fmla="*/ 0 h 657686"/>
                      <a:gd name="connsiteX1" fmla="*/ 293068 w 370768"/>
                      <a:gd name="connsiteY1" fmla="*/ 3739 h 657686"/>
                      <a:gd name="connsiteX2" fmla="*/ 318841 w 370768"/>
                      <a:gd name="connsiteY2" fmla="*/ 47869 h 657686"/>
                      <a:gd name="connsiteX3" fmla="*/ 370768 w 370768"/>
                      <a:gd name="connsiteY3" fmla="*/ 288022 h 657686"/>
                      <a:gd name="connsiteX4" fmla="*/ 236716 w 370768"/>
                      <a:gd name="connsiteY4" fmla="*/ 644193 h 657686"/>
                      <a:gd name="connsiteX5" fmla="*/ 219120 w 370768"/>
                      <a:gd name="connsiteY5" fmla="*/ 657686 h 657686"/>
                      <a:gd name="connsiteX6" fmla="*/ 209242 w 370768"/>
                      <a:gd name="connsiteY6" fmla="*/ 642936 h 657686"/>
                      <a:gd name="connsiteX7" fmla="*/ 72925 w 370768"/>
                      <a:gd name="connsiteY7" fmla="*/ 538472 h 657686"/>
                      <a:gd name="connsiteX8" fmla="*/ 40484 w 370768"/>
                      <a:gd name="connsiteY8" fmla="*/ 526412 h 657686"/>
                      <a:gd name="connsiteX9" fmla="*/ 11900 w 370768"/>
                      <a:gd name="connsiteY9" fmla="*/ 448720 h 657686"/>
                      <a:gd name="connsiteX10" fmla="*/ 0 w 370768"/>
                      <a:gd name="connsiteY10" fmla="*/ 345869 h 657686"/>
                      <a:gd name="connsiteX11" fmla="*/ 264688 w 370768"/>
                      <a:gd name="connsiteY11" fmla="*/ 0 h 657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70768" h="657686">
                        <a:moveTo>
                          <a:pt x="264688" y="0"/>
                        </a:moveTo>
                        <a:lnTo>
                          <a:pt x="293068" y="3739"/>
                        </a:lnTo>
                        <a:lnTo>
                          <a:pt x="318841" y="47869"/>
                        </a:lnTo>
                        <a:cubicBezTo>
                          <a:pt x="351625" y="116423"/>
                          <a:pt x="370769" y="199064"/>
                          <a:pt x="370768" y="288022"/>
                        </a:cubicBezTo>
                        <a:cubicBezTo>
                          <a:pt x="370768" y="436285"/>
                          <a:pt x="317594" y="567004"/>
                          <a:pt x="236716" y="644193"/>
                        </a:cubicBezTo>
                        <a:lnTo>
                          <a:pt x="219120" y="657686"/>
                        </a:lnTo>
                        <a:lnTo>
                          <a:pt x="209242" y="642936"/>
                        </a:lnTo>
                        <a:cubicBezTo>
                          <a:pt x="175818" y="601169"/>
                          <a:pt x="129298" y="564373"/>
                          <a:pt x="72925" y="538472"/>
                        </a:cubicBezTo>
                        <a:lnTo>
                          <a:pt x="40484" y="526412"/>
                        </a:lnTo>
                        <a:lnTo>
                          <a:pt x="11900" y="448720"/>
                        </a:lnTo>
                        <a:cubicBezTo>
                          <a:pt x="4166" y="416229"/>
                          <a:pt x="0" y="381685"/>
                          <a:pt x="0" y="345869"/>
                        </a:cubicBezTo>
                        <a:cubicBezTo>
                          <a:pt x="0" y="154851"/>
                          <a:pt x="118505" y="1"/>
                          <a:pt x="264688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2D63C883-E097-6445-39B4-EAE3D353F34C}"/>
                    </a:ext>
                  </a:extLst>
                </p:cNvPr>
                <p:cNvSpPr/>
                <p:nvPr/>
              </p:nvSpPr>
              <p:spPr>
                <a:xfrm rot="2131195">
                  <a:off x="4093494" y="2881874"/>
                  <a:ext cx="211543" cy="29385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B257922E-A742-A50A-DE7D-A7B57A4C42A3}"/>
                    </a:ext>
                  </a:extLst>
                </p:cNvPr>
                <p:cNvSpPr/>
                <p:nvPr/>
              </p:nvSpPr>
              <p:spPr>
                <a:xfrm rot="2131195">
                  <a:off x="4063573" y="3167092"/>
                  <a:ext cx="81651" cy="7425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B7BEB92-AB5B-9186-2F21-A95A435DFFCE}"/>
                  </a:ext>
                </a:extLst>
              </p:cNvPr>
              <p:cNvSpPr/>
              <p:nvPr/>
            </p:nvSpPr>
            <p:spPr>
              <a:xfrm>
                <a:off x="3063875" y="3112763"/>
                <a:ext cx="441325" cy="233687"/>
              </a:xfrm>
              <a:custGeom>
                <a:avLst/>
                <a:gdLst>
                  <a:gd name="connsiteX0" fmla="*/ 0 w 441325"/>
                  <a:gd name="connsiteY0" fmla="*/ 21106 h 240181"/>
                  <a:gd name="connsiteX1" fmla="*/ 69850 w 441325"/>
                  <a:gd name="connsiteY1" fmla="*/ 2056 h 240181"/>
                  <a:gd name="connsiteX2" fmla="*/ 209550 w 441325"/>
                  <a:gd name="connsiteY2" fmla="*/ 27456 h 240181"/>
                  <a:gd name="connsiteX3" fmla="*/ 441325 w 441325"/>
                  <a:gd name="connsiteY3" fmla="*/ 240181 h 240181"/>
                  <a:gd name="connsiteX4" fmla="*/ 441325 w 441325"/>
                  <a:gd name="connsiteY4" fmla="*/ 240181 h 240181"/>
                  <a:gd name="connsiteX0" fmla="*/ 0 w 441325"/>
                  <a:gd name="connsiteY0" fmla="*/ 33008 h 252083"/>
                  <a:gd name="connsiteX1" fmla="*/ 69850 w 441325"/>
                  <a:gd name="connsiteY1" fmla="*/ 13958 h 252083"/>
                  <a:gd name="connsiteX2" fmla="*/ 441325 w 441325"/>
                  <a:gd name="connsiteY2" fmla="*/ 252083 h 252083"/>
                  <a:gd name="connsiteX3" fmla="*/ 441325 w 441325"/>
                  <a:gd name="connsiteY3" fmla="*/ 252083 h 252083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0 h 219075"/>
                  <a:gd name="connsiteX1" fmla="*/ 441325 w 441325"/>
                  <a:gd name="connsiteY1" fmla="*/ 219075 h 219075"/>
                  <a:gd name="connsiteX2" fmla="*/ 441325 w 441325"/>
                  <a:gd name="connsiteY2" fmla="*/ 219075 h 219075"/>
                  <a:gd name="connsiteX0" fmla="*/ 0 w 441325"/>
                  <a:gd name="connsiteY0" fmla="*/ 14612 h 233687"/>
                  <a:gd name="connsiteX1" fmla="*/ 441325 w 441325"/>
                  <a:gd name="connsiteY1" fmla="*/ 233687 h 233687"/>
                  <a:gd name="connsiteX2" fmla="*/ 441325 w 441325"/>
                  <a:gd name="connsiteY2" fmla="*/ 233687 h 23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1325" h="233687">
                    <a:moveTo>
                      <a:pt x="0" y="14612"/>
                    </a:moveTo>
                    <a:cubicBezTo>
                      <a:pt x="89958" y="-26663"/>
                      <a:pt x="338667" y="11437"/>
                      <a:pt x="441325" y="233687"/>
                    </a:cubicBezTo>
                    <a:lnTo>
                      <a:pt x="441325" y="233687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169">
                <a:extLst>
                  <a:ext uri="{FF2B5EF4-FFF2-40B4-BE49-F238E27FC236}">
                    <a16:creationId xmlns:a16="http://schemas.microsoft.com/office/drawing/2014/main" id="{80259DF2-42E2-DD9F-5A07-87BB5C1F5C94}"/>
                  </a:ext>
                </a:extLst>
              </p:cNvPr>
              <p:cNvSpPr/>
              <p:nvPr/>
            </p:nvSpPr>
            <p:spPr>
              <a:xfrm>
                <a:off x="1662291" y="2905956"/>
                <a:ext cx="907332" cy="763059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797539"/>
                  <a:gd name="connsiteY0" fmla="*/ 2 h 762633"/>
                  <a:gd name="connsiteX1" fmla="*/ 404637 w 797539"/>
                  <a:gd name="connsiteY1" fmla="*/ 51557 h 762633"/>
                  <a:gd name="connsiteX2" fmla="*/ 797539 w 797539"/>
                  <a:gd name="connsiteY2" fmla="*/ 47626 h 762633"/>
                  <a:gd name="connsiteX3" fmla="*/ 403240 w 797539"/>
                  <a:gd name="connsiteY3" fmla="*/ 762556 h 762633"/>
                  <a:gd name="connsiteX4" fmla="*/ 198452 w 797539"/>
                  <a:gd name="connsiteY4" fmla="*/ 2 h 762633"/>
                  <a:gd name="connsiteX0" fmla="*/ 198452 w 816555"/>
                  <a:gd name="connsiteY0" fmla="*/ 2 h 763030"/>
                  <a:gd name="connsiteX1" fmla="*/ 404637 w 816555"/>
                  <a:gd name="connsiteY1" fmla="*/ 51557 h 763030"/>
                  <a:gd name="connsiteX2" fmla="*/ 797539 w 816555"/>
                  <a:gd name="connsiteY2" fmla="*/ 47626 h 763030"/>
                  <a:gd name="connsiteX3" fmla="*/ 403240 w 816555"/>
                  <a:gd name="connsiteY3" fmla="*/ 762556 h 763030"/>
                  <a:gd name="connsiteX4" fmla="*/ 198452 w 816555"/>
                  <a:gd name="connsiteY4" fmla="*/ 2 h 763030"/>
                  <a:gd name="connsiteX0" fmla="*/ 198452 w 880613"/>
                  <a:gd name="connsiteY0" fmla="*/ 2 h 763039"/>
                  <a:gd name="connsiteX1" fmla="*/ 404637 w 880613"/>
                  <a:gd name="connsiteY1" fmla="*/ 51557 h 763039"/>
                  <a:gd name="connsiteX2" fmla="*/ 797539 w 880613"/>
                  <a:gd name="connsiteY2" fmla="*/ 47626 h 763039"/>
                  <a:gd name="connsiteX3" fmla="*/ 403240 w 880613"/>
                  <a:gd name="connsiteY3" fmla="*/ 762556 h 763039"/>
                  <a:gd name="connsiteX4" fmla="*/ 198452 w 880613"/>
                  <a:gd name="connsiteY4" fmla="*/ 2 h 763039"/>
                  <a:gd name="connsiteX0" fmla="*/ 198452 w 907332"/>
                  <a:gd name="connsiteY0" fmla="*/ 2 h 763059"/>
                  <a:gd name="connsiteX1" fmla="*/ 404637 w 907332"/>
                  <a:gd name="connsiteY1" fmla="*/ 51557 h 763059"/>
                  <a:gd name="connsiteX2" fmla="*/ 797539 w 907332"/>
                  <a:gd name="connsiteY2" fmla="*/ 47626 h 763059"/>
                  <a:gd name="connsiteX3" fmla="*/ 403240 w 907332"/>
                  <a:gd name="connsiteY3" fmla="*/ 762556 h 763059"/>
                  <a:gd name="connsiteX4" fmla="*/ 198452 w 907332"/>
                  <a:gd name="connsiteY4" fmla="*/ 2 h 76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332" h="763059">
                    <a:moveTo>
                      <a:pt x="198452" y="2"/>
                    </a:moveTo>
                    <a:cubicBezTo>
                      <a:pt x="276705" y="-275"/>
                      <a:pt x="354959" y="23259"/>
                      <a:pt x="404637" y="51557"/>
                    </a:cubicBezTo>
                    <a:cubicBezTo>
                      <a:pt x="507029" y="69297"/>
                      <a:pt x="690385" y="-17739"/>
                      <a:pt x="797539" y="47626"/>
                    </a:cubicBezTo>
                    <a:cubicBezTo>
                      <a:pt x="1001854" y="202223"/>
                      <a:pt x="948279" y="782525"/>
                      <a:pt x="403240" y="762556"/>
                    </a:cubicBezTo>
                    <a:cubicBezTo>
                      <a:pt x="-160323" y="622671"/>
                      <a:pt x="-38085" y="11299"/>
                      <a:pt x="198452" y="2"/>
                    </a:cubicBezTo>
                    <a:close/>
                  </a:path>
                </a:pathLst>
              </a:custGeom>
              <a:solidFill>
                <a:srgbClr val="F1969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882FEE4-C5A4-409C-1DD2-B61AB36B5825}"/>
                  </a:ext>
                </a:extLst>
              </p:cNvPr>
              <p:cNvSpPr/>
              <p:nvPr/>
            </p:nvSpPr>
            <p:spPr>
              <a:xfrm>
                <a:off x="2131085" y="3083174"/>
                <a:ext cx="180633" cy="306864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44B08BE9-D2A8-F848-8DEA-9A17C4579BD6}"/>
                  </a:ext>
                </a:extLst>
              </p:cNvPr>
              <p:cNvSpPr/>
              <p:nvPr/>
            </p:nvSpPr>
            <p:spPr>
              <a:xfrm>
                <a:off x="1753036" y="3066549"/>
                <a:ext cx="180633" cy="244079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169">
                <a:extLst>
                  <a:ext uri="{FF2B5EF4-FFF2-40B4-BE49-F238E27FC236}">
                    <a16:creationId xmlns:a16="http://schemas.microsoft.com/office/drawing/2014/main" id="{0E127F01-62A7-F9CB-BDE2-01132E3F42A9}"/>
                  </a:ext>
                </a:extLst>
              </p:cNvPr>
              <p:cNvSpPr/>
              <p:nvPr/>
            </p:nvSpPr>
            <p:spPr>
              <a:xfrm rot="870722">
                <a:off x="2972905" y="3542443"/>
                <a:ext cx="1117833" cy="819442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833" h="819442">
                    <a:moveTo>
                      <a:pt x="26144" y="819442"/>
                    </a:moveTo>
                    <a:cubicBezTo>
                      <a:pt x="-67121" y="776348"/>
                      <a:pt x="110929" y="161673"/>
                      <a:pt x="218580" y="22918"/>
                    </a:cubicBezTo>
                    <a:cubicBezTo>
                      <a:pt x="320972" y="40658"/>
                      <a:pt x="843992" y="-39188"/>
                      <a:pt x="951146" y="26177"/>
                    </a:cubicBezTo>
                    <a:cubicBezTo>
                      <a:pt x="1078145" y="42238"/>
                      <a:pt x="1062271" y="201172"/>
                      <a:pt x="1117833" y="288670"/>
                    </a:cubicBezTo>
                    <a:cubicBezTo>
                      <a:pt x="1007038" y="777620"/>
                      <a:pt x="84552" y="806743"/>
                      <a:pt x="26144" y="81944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169">
                <a:extLst>
                  <a:ext uri="{FF2B5EF4-FFF2-40B4-BE49-F238E27FC236}">
                    <a16:creationId xmlns:a16="http://schemas.microsoft.com/office/drawing/2014/main" id="{3EDF01D1-0669-F79D-45EE-DD025193A052}"/>
                  </a:ext>
                </a:extLst>
              </p:cNvPr>
              <p:cNvSpPr/>
              <p:nvPr/>
            </p:nvSpPr>
            <p:spPr>
              <a:xfrm rot="870722">
                <a:off x="3797526" y="1883433"/>
                <a:ext cx="639947" cy="442814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5122" h="788037">
                    <a:moveTo>
                      <a:pt x="30857" y="506777"/>
                    </a:moveTo>
                    <a:cubicBezTo>
                      <a:pt x="-62408" y="463683"/>
                      <a:pt x="75449" y="138754"/>
                      <a:pt x="183100" y="-1"/>
                    </a:cubicBezTo>
                    <a:cubicBezTo>
                      <a:pt x="285492" y="17739"/>
                      <a:pt x="791092" y="-15927"/>
                      <a:pt x="898246" y="49438"/>
                    </a:cubicBezTo>
                    <a:cubicBezTo>
                      <a:pt x="1025245" y="65499"/>
                      <a:pt x="1179560" y="505989"/>
                      <a:pt x="1235122" y="593487"/>
                    </a:cubicBezTo>
                    <a:cubicBezTo>
                      <a:pt x="1124327" y="1082437"/>
                      <a:pt x="89265" y="494078"/>
                      <a:pt x="30857" y="506777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96">
                <a:extLst>
                  <a:ext uri="{FF2B5EF4-FFF2-40B4-BE49-F238E27FC236}">
                    <a16:creationId xmlns:a16="http://schemas.microsoft.com/office/drawing/2014/main" id="{3DE00578-C525-6655-C864-A5701741FE68}"/>
                  </a:ext>
                </a:extLst>
              </p:cNvPr>
              <p:cNvSpPr/>
              <p:nvPr/>
            </p:nvSpPr>
            <p:spPr>
              <a:xfrm>
                <a:off x="1664107" y="1242161"/>
                <a:ext cx="1557962" cy="1208939"/>
              </a:xfrm>
              <a:custGeom>
                <a:avLst/>
                <a:gdLst>
                  <a:gd name="connsiteX0" fmla="*/ 0 w 599011"/>
                  <a:gd name="connsiteY0" fmla="*/ 0 h 290683"/>
                  <a:gd name="connsiteX1" fmla="*/ 599011 w 599011"/>
                  <a:gd name="connsiteY1" fmla="*/ 0 h 290683"/>
                  <a:gd name="connsiteX2" fmla="*/ 599011 w 599011"/>
                  <a:gd name="connsiteY2" fmla="*/ 290683 h 290683"/>
                  <a:gd name="connsiteX3" fmla="*/ 0 w 599011"/>
                  <a:gd name="connsiteY3" fmla="*/ 290683 h 290683"/>
                  <a:gd name="connsiteX4" fmla="*/ 0 w 599011"/>
                  <a:gd name="connsiteY4" fmla="*/ 0 h 290683"/>
                  <a:gd name="connsiteX0" fmla="*/ 0 w 1234011"/>
                  <a:gd name="connsiteY0" fmla="*/ 0 h 455783"/>
                  <a:gd name="connsiteX1" fmla="*/ 1234011 w 1234011"/>
                  <a:gd name="connsiteY1" fmla="*/ 165100 h 455783"/>
                  <a:gd name="connsiteX2" fmla="*/ 1234011 w 1234011"/>
                  <a:gd name="connsiteY2" fmla="*/ 455783 h 455783"/>
                  <a:gd name="connsiteX3" fmla="*/ 635000 w 1234011"/>
                  <a:gd name="connsiteY3" fmla="*/ 455783 h 455783"/>
                  <a:gd name="connsiteX4" fmla="*/ 0 w 1234011"/>
                  <a:gd name="connsiteY4" fmla="*/ 0 h 455783"/>
                  <a:gd name="connsiteX0" fmla="*/ 260858 w 1494869"/>
                  <a:gd name="connsiteY0" fmla="*/ 0 h 455783"/>
                  <a:gd name="connsiteX1" fmla="*/ 1494869 w 1494869"/>
                  <a:gd name="connsiteY1" fmla="*/ 165100 h 455783"/>
                  <a:gd name="connsiteX2" fmla="*/ 1494869 w 1494869"/>
                  <a:gd name="connsiteY2" fmla="*/ 455783 h 455783"/>
                  <a:gd name="connsiteX3" fmla="*/ 895858 w 1494869"/>
                  <a:gd name="connsiteY3" fmla="*/ 455783 h 455783"/>
                  <a:gd name="connsiteX4" fmla="*/ 0 w 1494869"/>
                  <a:gd name="connsiteY4" fmla="*/ 385877 h 455783"/>
                  <a:gd name="connsiteX5" fmla="*/ 260858 w 1494869"/>
                  <a:gd name="connsiteY5" fmla="*/ 0 h 455783"/>
                  <a:gd name="connsiteX0" fmla="*/ 305063 w 1539074"/>
                  <a:gd name="connsiteY0" fmla="*/ 0 h 716434"/>
                  <a:gd name="connsiteX1" fmla="*/ 1539074 w 1539074"/>
                  <a:gd name="connsiteY1" fmla="*/ 165100 h 716434"/>
                  <a:gd name="connsiteX2" fmla="*/ 1539074 w 1539074"/>
                  <a:gd name="connsiteY2" fmla="*/ 455783 h 716434"/>
                  <a:gd name="connsiteX3" fmla="*/ 940063 w 1539074"/>
                  <a:gd name="connsiteY3" fmla="*/ 455783 h 716434"/>
                  <a:gd name="connsiteX4" fmla="*/ 56905 w 1539074"/>
                  <a:gd name="connsiteY4" fmla="*/ 716077 h 716434"/>
                  <a:gd name="connsiteX5" fmla="*/ 44205 w 1539074"/>
                  <a:gd name="connsiteY5" fmla="*/ 385877 h 716434"/>
                  <a:gd name="connsiteX6" fmla="*/ 305063 w 1539074"/>
                  <a:gd name="connsiteY6" fmla="*/ 0 h 716434"/>
                  <a:gd name="connsiteX0" fmla="*/ 305063 w 1539074"/>
                  <a:gd name="connsiteY0" fmla="*/ 478712 h 1195146"/>
                  <a:gd name="connsiteX1" fmla="*/ 1539074 w 1539074"/>
                  <a:gd name="connsiteY1" fmla="*/ 643812 h 1195146"/>
                  <a:gd name="connsiteX2" fmla="*/ 1539074 w 1539074"/>
                  <a:gd name="connsiteY2" fmla="*/ 934495 h 1195146"/>
                  <a:gd name="connsiteX3" fmla="*/ 940063 w 1539074"/>
                  <a:gd name="connsiteY3" fmla="*/ 934495 h 1195146"/>
                  <a:gd name="connsiteX4" fmla="*/ 56905 w 1539074"/>
                  <a:gd name="connsiteY4" fmla="*/ 1194789 h 1195146"/>
                  <a:gd name="connsiteX5" fmla="*/ 44205 w 1539074"/>
                  <a:gd name="connsiteY5" fmla="*/ 864589 h 1195146"/>
                  <a:gd name="connsiteX6" fmla="*/ 305063 w 1539074"/>
                  <a:gd name="connsiteY6" fmla="*/ 478712 h 1195146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05063 w 1539074"/>
                  <a:gd name="connsiteY0" fmla="*/ 497675 h 1214109"/>
                  <a:gd name="connsiteX1" fmla="*/ 1539074 w 1539074"/>
                  <a:gd name="connsiteY1" fmla="*/ 662775 h 1214109"/>
                  <a:gd name="connsiteX2" fmla="*/ 1539074 w 1539074"/>
                  <a:gd name="connsiteY2" fmla="*/ 953458 h 1214109"/>
                  <a:gd name="connsiteX3" fmla="*/ 940063 w 1539074"/>
                  <a:gd name="connsiteY3" fmla="*/ 953458 h 1214109"/>
                  <a:gd name="connsiteX4" fmla="*/ 56905 w 1539074"/>
                  <a:gd name="connsiteY4" fmla="*/ 1213752 h 1214109"/>
                  <a:gd name="connsiteX5" fmla="*/ 44205 w 1539074"/>
                  <a:gd name="connsiteY5" fmla="*/ 883552 h 1214109"/>
                  <a:gd name="connsiteX6" fmla="*/ 305063 w 1539074"/>
                  <a:gd name="connsiteY6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56793 w 1557962"/>
                  <a:gd name="connsiteY6" fmla="*/ 2993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4109"/>
                  <a:gd name="connsiteX1" fmla="*/ 1557962 w 1557962"/>
                  <a:gd name="connsiteY1" fmla="*/ 662775 h 1214109"/>
                  <a:gd name="connsiteX2" fmla="*/ 1557962 w 1557962"/>
                  <a:gd name="connsiteY2" fmla="*/ 953458 h 1214109"/>
                  <a:gd name="connsiteX3" fmla="*/ 958951 w 1557962"/>
                  <a:gd name="connsiteY3" fmla="*/ 953458 h 1214109"/>
                  <a:gd name="connsiteX4" fmla="*/ 75793 w 1557962"/>
                  <a:gd name="connsiteY4" fmla="*/ 1213752 h 1214109"/>
                  <a:gd name="connsiteX5" fmla="*/ 63093 w 1557962"/>
                  <a:gd name="connsiteY5" fmla="*/ 883552 h 1214109"/>
                  <a:gd name="connsiteX6" fmla="*/ 469493 w 1557962"/>
                  <a:gd name="connsiteY6" fmla="*/ 248552 h 1214109"/>
                  <a:gd name="connsiteX7" fmla="*/ 323951 w 1557962"/>
                  <a:gd name="connsiteY7" fmla="*/ 497675 h 1214109"/>
                  <a:gd name="connsiteX0" fmla="*/ 323951 w 1557962"/>
                  <a:gd name="connsiteY0" fmla="*/ 497675 h 1213863"/>
                  <a:gd name="connsiteX1" fmla="*/ 1557962 w 1557962"/>
                  <a:gd name="connsiteY1" fmla="*/ 662775 h 1213863"/>
                  <a:gd name="connsiteX2" fmla="*/ 1557962 w 1557962"/>
                  <a:gd name="connsiteY2" fmla="*/ 953458 h 1213863"/>
                  <a:gd name="connsiteX3" fmla="*/ 897991 w 1557962"/>
                  <a:gd name="connsiteY3" fmla="*/ 328618 h 1213863"/>
                  <a:gd name="connsiteX4" fmla="*/ 75793 w 1557962"/>
                  <a:gd name="connsiteY4" fmla="*/ 1213752 h 1213863"/>
                  <a:gd name="connsiteX5" fmla="*/ 63093 w 1557962"/>
                  <a:gd name="connsiteY5" fmla="*/ 883552 h 1213863"/>
                  <a:gd name="connsiteX6" fmla="*/ 469493 w 1557962"/>
                  <a:gd name="connsiteY6" fmla="*/ 248552 h 1213863"/>
                  <a:gd name="connsiteX7" fmla="*/ 323951 w 1557962"/>
                  <a:gd name="connsiteY7" fmla="*/ 497675 h 1213863"/>
                  <a:gd name="connsiteX0" fmla="*/ 323951 w 1557962"/>
                  <a:gd name="connsiteY0" fmla="*/ 497675 h 1214043"/>
                  <a:gd name="connsiteX1" fmla="*/ 1557962 w 1557962"/>
                  <a:gd name="connsiteY1" fmla="*/ 662775 h 1214043"/>
                  <a:gd name="connsiteX2" fmla="*/ 1557962 w 1557962"/>
                  <a:gd name="connsiteY2" fmla="*/ 953458 h 1214043"/>
                  <a:gd name="connsiteX3" fmla="*/ 897991 w 1557962"/>
                  <a:gd name="connsiteY3" fmla="*/ 328618 h 1214043"/>
                  <a:gd name="connsiteX4" fmla="*/ 75793 w 1557962"/>
                  <a:gd name="connsiteY4" fmla="*/ 1213752 h 1214043"/>
                  <a:gd name="connsiteX5" fmla="*/ 63093 w 1557962"/>
                  <a:gd name="connsiteY5" fmla="*/ 883552 h 1214043"/>
                  <a:gd name="connsiteX6" fmla="*/ 469493 w 1557962"/>
                  <a:gd name="connsiteY6" fmla="*/ 248552 h 1214043"/>
                  <a:gd name="connsiteX7" fmla="*/ 323951 w 1557962"/>
                  <a:gd name="connsiteY7" fmla="*/ 497675 h 1214043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469493 w 1557962"/>
                  <a:gd name="connsiteY6" fmla="*/ 248552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0759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36168 w 1557962"/>
                  <a:gd name="connsiteY6" fmla="*/ 27712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7675 h 1213752"/>
                  <a:gd name="connsiteX1" fmla="*/ 1557962 w 1557962"/>
                  <a:gd name="connsiteY1" fmla="*/ 662775 h 1213752"/>
                  <a:gd name="connsiteX2" fmla="*/ 1557962 w 1557962"/>
                  <a:gd name="connsiteY2" fmla="*/ 953458 h 1213752"/>
                  <a:gd name="connsiteX3" fmla="*/ 897991 w 1557962"/>
                  <a:gd name="connsiteY3" fmla="*/ 328618 h 1213752"/>
                  <a:gd name="connsiteX4" fmla="*/ 75793 w 1557962"/>
                  <a:gd name="connsiteY4" fmla="*/ 1213752 h 1213752"/>
                  <a:gd name="connsiteX5" fmla="*/ 63093 w 1557962"/>
                  <a:gd name="connsiteY5" fmla="*/ 883552 h 1213752"/>
                  <a:gd name="connsiteX6" fmla="*/ 526643 w 1557962"/>
                  <a:gd name="connsiteY6" fmla="*/ 258077 h 1213752"/>
                  <a:gd name="connsiteX7" fmla="*/ 323951 w 1557962"/>
                  <a:gd name="connsiteY7" fmla="*/ 497675 h 1213752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4061 h 1210138"/>
                  <a:gd name="connsiteX1" fmla="*/ 1557962 w 1557962"/>
                  <a:gd name="connsiteY1" fmla="*/ 659161 h 1210138"/>
                  <a:gd name="connsiteX2" fmla="*/ 1557962 w 1557962"/>
                  <a:gd name="connsiteY2" fmla="*/ 949844 h 1210138"/>
                  <a:gd name="connsiteX3" fmla="*/ 897991 w 1557962"/>
                  <a:gd name="connsiteY3" fmla="*/ 325004 h 1210138"/>
                  <a:gd name="connsiteX4" fmla="*/ 75793 w 1557962"/>
                  <a:gd name="connsiteY4" fmla="*/ 1210138 h 1210138"/>
                  <a:gd name="connsiteX5" fmla="*/ 63093 w 1557962"/>
                  <a:gd name="connsiteY5" fmla="*/ 879938 h 1210138"/>
                  <a:gd name="connsiteX6" fmla="*/ 526643 w 1557962"/>
                  <a:gd name="connsiteY6" fmla="*/ 254463 h 1210138"/>
                  <a:gd name="connsiteX7" fmla="*/ 323951 w 1557962"/>
                  <a:gd name="connsiteY7" fmla="*/ 494061 h 1210138"/>
                  <a:gd name="connsiteX0" fmla="*/ 323951 w 1557962"/>
                  <a:gd name="connsiteY0" fmla="*/ 492862 h 1208939"/>
                  <a:gd name="connsiteX1" fmla="*/ 1557962 w 1557962"/>
                  <a:gd name="connsiteY1" fmla="*/ 657962 h 1208939"/>
                  <a:gd name="connsiteX2" fmla="*/ 1557962 w 1557962"/>
                  <a:gd name="connsiteY2" fmla="*/ 948645 h 1208939"/>
                  <a:gd name="connsiteX3" fmla="*/ 897991 w 1557962"/>
                  <a:gd name="connsiteY3" fmla="*/ 323805 h 1208939"/>
                  <a:gd name="connsiteX4" fmla="*/ 75793 w 1557962"/>
                  <a:gd name="connsiteY4" fmla="*/ 1208939 h 1208939"/>
                  <a:gd name="connsiteX5" fmla="*/ 63093 w 1557962"/>
                  <a:gd name="connsiteY5" fmla="*/ 878739 h 1208939"/>
                  <a:gd name="connsiteX6" fmla="*/ 526643 w 1557962"/>
                  <a:gd name="connsiteY6" fmla="*/ 253264 h 1208939"/>
                  <a:gd name="connsiteX7" fmla="*/ 323951 w 1557962"/>
                  <a:gd name="connsiteY7" fmla="*/ 492862 h 1208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57962" h="1208939">
                    <a:moveTo>
                      <a:pt x="323951" y="492862"/>
                    </a:moveTo>
                    <a:cubicBezTo>
                      <a:pt x="490812" y="490745"/>
                      <a:pt x="727525" y="-717871"/>
                      <a:pt x="1557962" y="657962"/>
                    </a:cubicBezTo>
                    <a:lnTo>
                      <a:pt x="1557962" y="948645"/>
                    </a:lnTo>
                    <a:lnTo>
                      <a:pt x="897991" y="323805"/>
                    </a:lnTo>
                    <a:cubicBezTo>
                      <a:pt x="762300" y="1004304"/>
                      <a:pt x="232723" y="1129150"/>
                      <a:pt x="75793" y="1208939"/>
                    </a:cubicBezTo>
                    <a:cubicBezTo>
                      <a:pt x="-73517" y="1197288"/>
                      <a:pt x="39810" y="1014206"/>
                      <a:pt x="63093" y="878739"/>
                    </a:cubicBezTo>
                    <a:cubicBezTo>
                      <a:pt x="86376" y="743272"/>
                      <a:pt x="-27373" y="332817"/>
                      <a:pt x="526643" y="253264"/>
                    </a:cubicBezTo>
                    <a:cubicBezTo>
                      <a:pt x="570119" y="188951"/>
                      <a:pt x="393577" y="450177"/>
                      <a:pt x="323951" y="492862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169">
                <a:extLst>
                  <a:ext uri="{FF2B5EF4-FFF2-40B4-BE49-F238E27FC236}">
                    <a16:creationId xmlns:a16="http://schemas.microsoft.com/office/drawing/2014/main" id="{770D029A-0214-9D5B-CA01-FCDA310B51EE}"/>
                  </a:ext>
                </a:extLst>
              </p:cNvPr>
              <p:cNvSpPr/>
              <p:nvPr/>
            </p:nvSpPr>
            <p:spPr>
              <a:xfrm rot="18633300">
                <a:off x="2860571" y="1621439"/>
                <a:ext cx="425542" cy="683195"/>
              </a:xfrm>
              <a:custGeom>
                <a:avLst/>
                <a:gdLst>
                  <a:gd name="connsiteX0" fmla="*/ 0 w 570511"/>
                  <a:gd name="connsiteY0" fmla="*/ 0 h 533955"/>
                  <a:gd name="connsiteX1" fmla="*/ 570511 w 570511"/>
                  <a:gd name="connsiteY1" fmla="*/ 0 h 533955"/>
                  <a:gd name="connsiteX2" fmla="*/ 570511 w 570511"/>
                  <a:gd name="connsiteY2" fmla="*/ 533955 h 533955"/>
                  <a:gd name="connsiteX3" fmla="*/ 0 w 570511"/>
                  <a:gd name="connsiteY3" fmla="*/ 533955 h 533955"/>
                  <a:gd name="connsiteX4" fmla="*/ 0 w 570511"/>
                  <a:gd name="connsiteY4" fmla="*/ 0 h 533955"/>
                  <a:gd name="connsiteX0" fmla="*/ 0 w 570511"/>
                  <a:gd name="connsiteY0" fmla="*/ 67507 h 601462"/>
                  <a:gd name="connsiteX1" fmla="*/ 239522 w 570511"/>
                  <a:gd name="connsiteY1" fmla="*/ 0 h 601462"/>
                  <a:gd name="connsiteX2" fmla="*/ 570511 w 570511"/>
                  <a:gd name="connsiteY2" fmla="*/ 67507 h 601462"/>
                  <a:gd name="connsiteX3" fmla="*/ 570511 w 570511"/>
                  <a:gd name="connsiteY3" fmla="*/ 601462 h 601462"/>
                  <a:gd name="connsiteX4" fmla="*/ 0 w 570511"/>
                  <a:gd name="connsiteY4" fmla="*/ 601462 h 601462"/>
                  <a:gd name="connsiteX5" fmla="*/ 0 w 570511"/>
                  <a:gd name="connsiteY5" fmla="*/ 67507 h 601462"/>
                  <a:gd name="connsiteX0" fmla="*/ 0 w 632424"/>
                  <a:gd name="connsiteY0" fmla="*/ 71438 h 605393"/>
                  <a:gd name="connsiteX1" fmla="*/ 239522 w 632424"/>
                  <a:gd name="connsiteY1" fmla="*/ 3931 h 605393"/>
                  <a:gd name="connsiteX2" fmla="*/ 632424 w 632424"/>
                  <a:gd name="connsiteY2" fmla="*/ 0 h 605393"/>
                  <a:gd name="connsiteX3" fmla="*/ 570511 w 632424"/>
                  <a:gd name="connsiteY3" fmla="*/ 605393 h 605393"/>
                  <a:gd name="connsiteX4" fmla="*/ 0 w 632424"/>
                  <a:gd name="connsiteY4" fmla="*/ 605393 h 605393"/>
                  <a:gd name="connsiteX5" fmla="*/ 0 w 632424"/>
                  <a:gd name="connsiteY5" fmla="*/ 71438 h 605393"/>
                  <a:gd name="connsiteX0" fmla="*/ 33337 w 632424"/>
                  <a:gd name="connsiteY0" fmla="*/ 1 h 653018"/>
                  <a:gd name="connsiteX1" fmla="*/ 239522 w 632424"/>
                  <a:gd name="connsiteY1" fmla="*/ 51556 h 653018"/>
                  <a:gd name="connsiteX2" fmla="*/ 632424 w 632424"/>
                  <a:gd name="connsiteY2" fmla="*/ 47625 h 653018"/>
                  <a:gd name="connsiteX3" fmla="*/ 570511 w 632424"/>
                  <a:gd name="connsiteY3" fmla="*/ 653018 h 653018"/>
                  <a:gd name="connsiteX4" fmla="*/ 0 w 632424"/>
                  <a:gd name="connsiteY4" fmla="*/ 653018 h 653018"/>
                  <a:gd name="connsiteX5" fmla="*/ 33337 w 632424"/>
                  <a:gd name="connsiteY5" fmla="*/ 1 h 653018"/>
                  <a:gd name="connsiteX0" fmla="*/ 0 w 599087"/>
                  <a:gd name="connsiteY0" fmla="*/ 1 h 762555"/>
                  <a:gd name="connsiteX1" fmla="*/ 206185 w 599087"/>
                  <a:gd name="connsiteY1" fmla="*/ 51556 h 762555"/>
                  <a:gd name="connsiteX2" fmla="*/ 599087 w 599087"/>
                  <a:gd name="connsiteY2" fmla="*/ 47625 h 762555"/>
                  <a:gd name="connsiteX3" fmla="*/ 537174 w 599087"/>
                  <a:gd name="connsiteY3" fmla="*/ 653018 h 762555"/>
                  <a:gd name="connsiteX4" fmla="*/ 204788 w 599087"/>
                  <a:gd name="connsiteY4" fmla="*/ 762555 h 762555"/>
                  <a:gd name="connsiteX5" fmla="*/ 0 w 599087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0 w 765774"/>
                  <a:gd name="connsiteY0" fmla="*/ 1 h 762555"/>
                  <a:gd name="connsiteX1" fmla="*/ 206185 w 765774"/>
                  <a:gd name="connsiteY1" fmla="*/ 51556 h 762555"/>
                  <a:gd name="connsiteX2" fmla="*/ 599087 w 765774"/>
                  <a:gd name="connsiteY2" fmla="*/ 47625 h 762555"/>
                  <a:gd name="connsiteX3" fmla="*/ 765774 w 765774"/>
                  <a:gd name="connsiteY3" fmla="*/ 310118 h 762555"/>
                  <a:gd name="connsiteX4" fmla="*/ 204788 w 765774"/>
                  <a:gd name="connsiteY4" fmla="*/ 762555 h 762555"/>
                  <a:gd name="connsiteX5" fmla="*/ 0 w 765774"/>
                  <a:gd name="connsiteY5" fmla="*/ 1 h 762555"/>
                  <a:gd name="connsiteX0" fmla="*/ 91246 w 857020"/>
                  <a:gd name="connsiteY0" fmla="*/ 1 h 762555"/>
                  <a:gd name="connsiteX1" fmla="*/ 297431 w 857020"/>
                  <a:gd name="connsiteY1" fmla="*/ 51556 h 762555"/>
                  <a:gd name="connsiteX2" fmla="*/ 690333 w 857020"/>
                  <a:gd name="connsiteY2" fmla="*/ 47625 h 762555"/>
                  <a:gd name="connsiteX3" fmla="*/ 857020 w 857020"/>
                  <a:gd name="connsiteY3" fmla="*/ 310118 h 762555"/>
                  <a:gd name="connsiteX4" fmla="*/ 296034 w 857020"/>
                  <a:gd name="connsiteY4" fmla="*/ 762555 h 762555"/>
                  <a:gd name="connsiteX5" fmla="*/ 91246 w 857020"/>
                  <a:gd name="connsiteY5" fmla="*/ 1 h 762555"/>
                  <a:gd name="connsiteX0" fmla="*/ 198452 w 964226"/>
                  <a:gd name="connsiteY0" fmla="*/ 1 h 762555"/>
                  <a:gd name="connsiteX1" fmla="*/ 404637 w 964226"/>
                  <a:gd name="connsiteY1" fmla="*/ 51556 h 762555"/>
                  <a:gd name="connsiteX2" fmla="*/ 797539 w 964226"/>
                  <a:gd name="connsiteY2" fmla="*/ 47625 h 762555"/>
                  <a:gd name="connsiteX3" fmla="*/ 964226 w 964226"/>
                  <a:gd name="connsiteY3" fmla="*/ 310118 h 762555"/>
                  <a:gd name="connsiteX4" fmla="*/ 403240 w 964226"/>
                  <a:gd name="connsiteY4" fmla="*/ 762555 h 762555"/>
                  <a:gd name="connsiteX5" fmla="*/ 198452 w 964226"/>
                  <a:gd name="connsiteY5" fmla="*/ 1 h 762555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198452 w 964226"/>
                  <a:gd name="connsiteY0" fmla="*/ 2 h 762556"/>
                  <a:gd name="connsiteX1" fmla="*/ 404637 w 964226"/>
                  <a:gd name="connsiteY1" fmla="*/ 51557 h 762556"/>
                  <a:gd name="connsiteX2" fmla="*/ 797539 w 964226"/>
                  <a:gd name="connsiteY2" fmla="*/ 47626 h 762556"/>
                  <a:gd name="connsiteX3" fmla="*/ 964226 w 964226"/>
                  <a:gd name="connsiteY3" fmla="*/ 310119 h 762556"/>
                  <a:gd name="connsiteX4" fmla="*/ 403240 w 964226"/>
                  <a:gd name="connsiteY4" fmla="*/ 762556 h 762556"/>
                  <a:gd name="connsiteX5" fmla="*/ 198452 w 964226"/>
                  <a:gd name="connsiteY5" fmla="*/ 2 h 762556"/>
                  <a:gd name="connsiteX0" fmla="*/ 342225 w 1107999"/>
                  <a:gd name="connsiteY0" fmla="*/ 2 h 880157"/>
                  <a:gd name="connsiteX1" fmla="*/ 548410 w 1107999"/>
                  <a:gd name="connsiteY1" fmla="*/ 51557 h 880157"/>
                  <a:gd name="connsiteX2" fmla="*/ 941312 w 1107999"/>
                  <a:gd name="connsiteY2" fmla="*/ 47626 h 880157"/>
                  <a:gd name="connsiteX3" fmla="*/ 1107999 w 1107999"/>
                  <a:gd name="connsiteY3" fmla="*/ 310119 h 880157"/>
                  <a:gd name="connsiteX4" fmla="*/ 295404 w 1107999"/>
                  <a:gd name="connsiteY4" fmla="*/ 880157 h 880157"/>
                  <a:gd name="connsiteX5" fmla="*/ 342225 w 1107999"/>
                  <a:gd name="connsiteY5" fmla="*/ 2 h 880157"/>
                  <a:gd name="connsiteX0" fmla="*/ 21178 w 833773"/>
                  <a:gd name="connsiteY0" fmla="*/ 857239 h 857239"/>
                  <a:gd name="connsiteX1" fmla="*/ 274184 w 833773"/>
                  <a:gd name="connsiteY1" fmla="*/ 28639 h 857239"/>
                  <a:gd name="connsiteX2" fmla="*/ 667086 w 833773"/>
                  <a:gd name="connsiteY2" fmla="*/ 24708 h 857239"/>
                  <a:gd name="connsiteX3" fmla="*/ 833773 w 833773"/>
                  <a:gd name="connsiteY3" fmla="*/ 287201 h 857239"/>
                  <a:gd name="connsiteX4" fmla="*/ 21178 w 833773"/>
                  <a:gd name="connsiteY4" fmla="*/ 857239 h 857239"/>
                  <a:gd name="connsiteX0" fmla="*/ 104217 w 916812"/>
                  <a:gd name="connsiteY0" fmla="*/ 856211 h 856211"/>
                  <a:gd name="connsiteX1" fmla="*/ 56939 w 916812"/>
                  <a:gd name="connsiteY1" fmla="*/ 33185 h 856211"/>
                  <a:gd name="connsiteX2" fmla="*/ 750125 w 916812"/>
                  <a:gd name="connsiteY2" fmla="*/ 23680 h 856211"/>
                  <a:gd name="connsiteX3" fmla="*/ 916812 w 916812"/>
                  <a:gd name="connsiteY3" fmla="*/ 286173 h 856211"/>
                  <a:gd name="connsiteX4" fmla="*/ 104217 w 916812"/>
                  <a:gd name="connsiteY4" fmla="*/ 856211 h 856211"/>
                  <a:gd name="connsiteX0" fmla="*/ 132360 w 944955"/>
                  <a:gd name="connsiteY0" fmla="*/ 855625 h 855625"/>
                  <a:gd name="connsiteX1" fmla="*/ 46606 w 944955"/>
                  <a:gd name="connsiteY1" fmla="*/ 35999 h 855625"/>
                  <a:gd name="connsiteX2" fmla="*/ 778268 w 944955"/>
                  <a:gd name="connsiteY2" fmla="*/ 23094 h 855625"/>
                  <a:gd name="connsiteX3" fmla="*/ 944955 w 944955"/>
                  <a:gd name="connsiteY3" fmla="*/ 285587 h 855625"/>
                  <a:gd name="connsiteX4" fmla="*/ 132360 w 944955"/>
                  <a:gd name="connsiteY4" fmla="*/ 855625 h 855625"/>
                  <a:gd name="connsiteX0" fmla="*/ 26053 w 1117742"/>
                  <a:gd name="connsiteY0" fmla="*/ 816359 h 816359"/>
                  <a:gd name="connsiteX1" fmla="*/ 219393 w 1117742"/>
                  <a:gd name="connsiteY1" fmla="*/ 35999 h 816359"/>
                  <a:gd name="connsiteX2" fmla="*/ 951055 w 1117742"/>
                  <a:gd name="connsiteY2" fmla="*/ 23094 h 816359"/>
                  <a:gd name="connsiteX3" fmla="*/ 1117742 w 1117742"/>
                  <a:gd name="connsiteY3" fmla="*/ 285587 h 816359"/>
                  <a:gd name="connsiteX4" fmla="*/ 26053 w 1117742"/>
                  <a:gd name="connsiteY4" fmla="*/ 816359 h 816359"/>
                  <a:gd name="connsiteX0" fmla="*/ 26144 w 1117833"/>
                  <a:gd name="connsiteY0" fmla="*/ 819442 h 819442"/>
                  <a:gd name="connsiteX1" fmla="*/ 218580 w 1117833"/>
                  <a:gd name="connsiteY1" fmla="*/ 22918 h 819442"/>
                  <a:gd name="connsiteX2" fmla="*/ 951146 w 1117833"/>
                  <a:gd name="connsiteY2" fmla="*/ 26177 h 819442"/>
                  <a:gd name="connsiteX3" fmla="*/ 1117833 w 1117833"/>
                  <a:gd name="connsiteY3" fmla="*/ 288670 h 819442"/>
                  <a:gd name="connsiteX4" fmla="*/ 26144 w 1117833"/>
                  <a:gd name="connsiteY4" fmla="*/ 819442 h 819442"/>
                  <a:gd name="connsiteX0" fmla="*/ 26144 w 1288022"/>
                  <a:gd name="connsiteY0" fmla="*/ 819442 h 873430"/>
                  <a:gd name="connsiteX1" fmla="*/ 218580 w 1288022"/>
                  <a:gd name="connsiteY1" fmla="*/ 22918 h 873430"/>
                  <a:gd name="connsiteX2" fmla="*/ 951146 w 1288022"/>
                  <a:gd name="connsiteY2" fmla="*/ 26177 h 873430"/>
                  <a:gd name="connsiteX3" fmla="*/ 1288022 w 1288022"/>
                  <a:gd name="connsiteY3" fmla="*/ 570226 h 873430"/>
                  <a:gd name="connsiteX4" fmla="*/ 26144 w 1288022"/>
                  <a:gd name="connsiteY4" fmla="*/ 819442 h 873430"/>
                  <a:gd name="connsiteX0" fmla="*/ 31750 w 1247069"/>
                  <a:gd name="connsiteY0" fmla="*/ 444132 h 756873"/>
                  <a:gd name="connsiteX1" fmla="*/ 177627 w 1247069"/>
                  <a:gd name="connsiteY1" fmla="*/ 22918 h 756873"/>
                  <a:gd name="connsiteX2" fmla="*/ 910193 w 1247069"/>
                  <a:gd name="connsiteY2" fmla="*/ 26177 h 756873"/>
                  <a:gd name="connsiteX3" fmla="*/ 1247069 w 1247069"/>
                  <a:gd name="connsiteY3" fmla="*/ 570226 h 756873"/>
                  <a:gd name="connsiteX4" fmla="*/ 31750 w 1247069"/>
                  <a:gd name="connsiteY4" fmla="*/ 444132 h 756873"/>
                  <a:gd name="connsiteX0" fmla="*/ 33420 w 1237685"/>
                  <a:gd name="connsiteY0" fmla="*/ 483516 h 764776"/>
                  <a:gd name="connsiteX1" fmla="*/ 168243 w 1237685"/>
                  <a:gd name="connsiteY1" fmla="*/ 22918 h 764776"/>
                  <a:gd name="connsiteX2" fmla="*/ 900809 w 1237685"/>
                  <a:gd name="connsiteY2" fmla="*/ 26177 h 764776"/>
                  <a:gd name="connsiteX3" fmla="*/ 1237685 w 1237685"/>
                  <a:gd name="connsiteY3" fmla="*/ 570226 h 764776"/>
                  <a:gd name="connsiteX4" fmla="*/ 33420 w 1237685"/>
                  <a:gd name="connsiteY4" fmla="*/ 483516 h 764776"/>
                  <a:gd name="connsiteX0" fmla="*/ 30857 w 1235122"/>
                  <a:gd name="connsiteY0" fmla="*/ 506777 h 788037"/>
                  <a:gd name="connsiteX1" fmla="*/ 183100 w 1235122"/>
                  <a:gd name="connsiteY1" fmla="*/ -1 h 788037"/>
                  <a:gd name="connsiteX2" fmla="*/ 898246 w 1235122"/>
                  <a:gd name="connsiteY2" fmla="*/ 49438 h 788037"/>
                  <a:gd name="connsiteX3" fmla="*/ 1235122 w 1235122"/>
                  <a:gd name="connsiteY3" fmla="*/ 593487 h 788037"/>
                  <a:gd name="connsiteX4" fmla="*/ 30857 w 1235122"/>
                  <a:gd name="connsiteY4" fmla="*/ 506777 h 788037"/>
                  <a:gd name="connsiteX0" fmla="*/ 14553 w 1218818"/>
                  <a:gd name="connsiteY0" fmla="*/ 1101114 h 1382374"/>
                  <a:gd name="connsiteX1" fmla="*/ 410306 w 1218818"/>
                  <a:gd name="connsiteY1" fmla="*/ 0 h 1382374"/>
                  <a:gd name="connsiteX2" fmla="*/ 881942 w 1218818"/>
                  <a:gd name="connsiteY2" fmla="*/ 643775 h 1382374"/>
                  <a:gd name="connsiteX3" fmla="*/ 1218818 w 1218818"/>
                  <a:gd name="connsiteY3" fmla="*/ 1187824 h 1382374"/>
                  <a:gd name="connsiteX4" fmla="*/ 14553 w 1218818"/>
                  <a:gd name="connsiteY4" fmla="*/ 1101114 h 1382374"/>
                  <a:gd name="connsiteX0" fmla="*/ 15287 w 1219552"/>
                  <a:gd name="connsiteY0" fmla="*/ 1024759 h 1306019"/>
                  <a:gd name="connsiteX1" fmla="*/ 389233 w 1219552"/>
                  <a:gd name="connsiteY1" fmla="*/ -1 h 1306019"/>
                  <a:gd name="connsiteX2" fmla="*/ 882676 w 1219552"/>
                  <a:gd name="connsiteY2" fmla="*/ 567420 h 1306019"/>
                  <a:gd name="connsiteX3" fmla="*/ 1219552 w 1219552"/>
                  <a:gd name="connsiteY3" fmla="*/ 1111469 h 1306019"/>
                  <a:gd name="connsiteX4" fmla="*/ 15287 w 1219552"/>
                  <a:gd name="connsiteY4" fmla="*/ 1024759 h 1306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552" h="1306019">
                    <a:moveTo>
                      <a:pt x="15287" y="1024759"/>
                    </a:moveTo>
                    <a:cubicBezTo>
                      <a:pt x="-77978" y="981665"/>
                      <a:pt x="281582" y="138754"/>
                      <a:pt x="389233" y="-1"/>
                    </a:cubicBezTo>
                    <a:cubicBezTo>
                      <a:pt x="491625" y="17739"/>
                      <a:pt x="775522" y="502055"/>
                      <a:pt x="882676" y="567420"/>
                    </a:cubicBezTo>
                    <a:cubicBezTo>
                      <a:pt x="1009675" y="583481"/>
                      <a:pt x="1163990" y="1023971"/>
                      <a:pt x="1219552" y="1111469"/>
                    </a:cubicBezTo>
                    <a:cubicBezTo>
                      <a:pt x="1108757" y="1600419"/>
                      <a:pt x="73695" y="1012060"/>
                      <a:pt x="15287" y="1024759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25" name="ttsMP3.com_VoiceText_2025-2-5_22-28-20">
            <a:hlinkClick r:id="" action="ppaction://media"/>
            <a:extLst>
              <a:ext uri="{FF2B5EF4-FFF2-40B4-BE49-F238E27FC236}">
                <a16:creationId xmlns:a16="http://schemas.microsoft.com/office/drawing/2014/main" id="{EFDEFD36-2C52-F904-8F54-BFD1EB48F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26" name="oink-40664">
            <a:hlinkClick r:id="" action="ppaction://media"/>
            <a:extLst>
              <a:ext uri="{FF2B5EF4-FFF2-40B4-BE49-F238E27FC236}">
                <a16:creationId xmlns:a16="http://schemas.microsoft.com/office/drawing/2014/main" id="{10072BCC-0EC1-24E3-D0B7-B35AFF41A1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3800" y="40016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4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84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8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306" fill="hold"/>
                                        <p:tgtEl>
                                          <p:spTgt spid="1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5"/>
                </p:tgtEl>
              </p:cMediaNode>
            </p:audio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85577"/>
            <a:ext cx="12192001" cy="5672423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84666 h 5672423"/>
              <a:gd name="connsiteX1" fmla="*/ 12192001 w 12192001"/>
              <a:gd name="connsiteY1" fmla="*/ 84666 h 5672423"/>
              <a:gd name="connsiteX2" fmla="*/ 12192001 w 12192001"/>
              <a:gd name="connsiteY2" fmla="*/ 5672423 h 5672423"/>
              <a:gd name="connsiteX3" fmla="*/ 0 w 12192001"/>
              <a:gd name="connsiteY3" fmla="*/ 5672423 h 5672423"/>
              <a:gd name="connsiteX4" fmla="*/ 0 w 12192001"/>
              <a:gd name="connsiteY4" fmla="*/ 84666 h 567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672423">
                <a:moveTo>
                  <a:pt x="0" y="84666"/>
                </a:moveTo>
                <a:cubicBezTo>
                  <a:pt x="4254500" y="-105834"/>
                  <a:pt x="8128001" y="84666"/>
                  <a:pt x="12192001" y="84666"/>
                </a:cubicBezTo>
                <a:lnTo>
                  <a:pt x="12192001" y="5672423"/>
                </a:lnTo>
                <a:lnTo>
                  <a:pt x="0" y="5672423"/>
                </a:lnTo>
                <a:lnTo>
                  <a:pt x="0" y="84666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822599" y="1307500"/>
            <a:ext cx="395430" cy="170656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807937" y="1306828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786135" y="2120446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DA6CC30-A0B4-6471-365C-06D067C00A83}"/>
              </a:ext>
            </a:extLst>
          </p:cNvPr>
          <p:cNvGrpSpPr/>
          <p:nvPr/>
        </p:nvGrpSpPr>
        <p:grpSpPr>
          <a:xfrm>
            <a:off x="4345013" y="1075963"/>
            <a:ext cx="8580051" cy="3625254"/>
            <a:chOff x="-582684" y="962622"/>
            <a:chExt cx="12540625" cy="5298680"/>
          </a:xfrm>
        </p:grpSpPr>
        <p:sp>
          <p:nvSpPr>
            <p:cNvPr id="103" name="Rectangle 46">
              <a:extLst>
                <a:ext uri="{FF2B5EF4-FFF2-40B4-BE49-F238E27FC236}">
                  <a16:creationId xmlns:a16="http://schemas.microsoft.com/office/drawing/2014/main" id="{4B4FBC38-CCB1-C789-0F55-7481BDC89627}"/>
                </a:ext>
              </a:extLst>
            </p:cNvPr>
            <p:cNvSpPr/>
            <p:nvPr/>
          </p:nvSpPr>
          <p:spPr>
            <a:xfrm>
              <a:off x="-582684" y="1625778"/>
              <a:ext cx="12540625" cy="4635524"/>
            </a:xfrm>
            <a:custGeom>
              <a:avLst/>
              <a:gdLst>
                <a:gd name="connsiteX0" fmla="*/ 0 w 5812729"/>
                <a:gd name="connsiteY0" fmla="*/ 0 h 2650503"/>
                <a:gd name="connsiteX1" fmla="*/ 5812729 w 5812729"/>
                <a:gd name="connsiteY1" fmla="*/ 0 h 2650503"/>
                <a:gd name="connsiteX2" fmla="*/ 5812729 w 5812729"/>
                <a:gd name="connsiteY2" fmla="*/ 2650503 h 2650503"/>
                <a:gd name="connsiteX3" fmla="*/ 0 w 5812729"/>
                <a:gd name="connsiteY3" fmla="*/ 2650503 h 2650503"/>
                <a:gd name="connsiteX4" fmla="*/ 0 w 5812729"/>
                <a:gd name="connsiteY4" fmla="*/ 0 h 2650503"/>
                <a:gd name="connsiteX0" fmla="*/ 101600 w 5914329"/>
                <a:gd name="connsiteY0" fmla="*/ 0 h 3044203"/>
                <a:gd name="connsiteX1" fmla="*/ 5914329 w 5914329"/>
                <a:gd name="connsiteY1" fmla="*/ 0 h 3044203"/>
                <a:gd name="connsiteX2" fmla="*/ 5914329 w 5914329"/>
                <a:gd name="connsiteY2" fmla="*/ 2650503 h 3044203"/>
                <a:gd name="connsiteX3" fmla="*/ 0 w 5914329"/>
                <a:gd name="connsiteY3" fmla="*/ 3044203 h 3044203"/>
                <a:gd name="connsiteX4" fmla="*/ 101600 w 5914329"/>
                <a:gd name="connsiteY4" fmla="*/ 0 h 3044203"/>
                <a:gd name="connsiteX0" fmla="*/ 101600 w 8619429"/>
                <a:gd name="connsiteY0" fmla="*/ 0 h 5228603"/>
                <a:gd name="connsiteX1" fmla="*/ 5914329 w 8619429"/>
                <a:gd name="connsiteY1" fmla="*/ 0 h 5228603"/>
                <a:gd name="connsiteX2" fmla="*/ 8619429 w 8619429"/>
                <a:gd name="connsiteY2" fmla="*/ 5228603 h 5228603"/>
                <a:gd name="connsiteX3" fmla="*/ 0 w 8619429"/>
                <a:gd name="connsiteY3" fmla="*/ 3044203 h 5228603"/>
                <a:gd name="connsiteX4" fmla="*/ 101600 w 8619429"/>
                <a:gd name="connsiteY4" fmla="*/ 0 h 5228603"/>
                <a:gd name="connsiteX0" fmla="*/ 101600 w 13039029"/>
                <a:gd name="connsiteY0" fmla="*/ 0 h 5228603"/>
                <a:gd name="connsiteX1" fmla="*/ 13039029 w 13039029"/>
                <a:gd name="connsiteY1" fmla="*/ 1739900 h 5228603"/>
                <a:gd name="connsiteX2" fmla="*/ 8619429 w 13039029"/>
                <a:gd name="connsiteY2" fmla="*/ 5228603 h 5228603"/>
                <a:gd name="connsiteX3" fmla="*/ 0 w 13039029"/>
                <a:gd name="connsiteY3" fmla="*/ 3044203 h 5228603"/>
                <a:gd name="connsiteX4" fmla="*/ 101600 w 13039029"/>
                <a:gd name="connsiteY4" fmla="*/ 0 h 5228603"/>
                <a:gd name="connsiteX0" fmla="*/ 101600 w 13102529"/>
                <a:gd name="connsiteY0" fmla="*/ 0 h 5228603"/>
                <a:gd name="connsiteX1" fmla="*/ 13102529 w 13102529"/>
                <a:gd name="connsiteY1" fmla="*/ 1739900 h 5228603"/>
                <a:gd name="connsiteX2" fmla="*/ 8619429 w 13102529"/>
                <a:gd name="connsiteY2" fmla="*/ 5228603 h 5228603"/>
                <a:gd name="connsiteX3" fmla="*/ 0 w 13102529"/>
                <a:gd name="connsiteY3" fmla="*/ 3044203 h 5228603"/>
                <a:gd name="connsiteX4" fmla="*/ 101600 w 13102529"/>
                <a:gd name="connsiteY4" fmla="*/ 0 h 5228603"/>
                <a:gd name="connsiteX0" fmla="*/ 5511800 w 13102529"/>
                <a:gd name="connsiteY0" fmla="*/ 0 h 4834903"/>
                <a:gd name="connsiteX1" fmla="*/ 13102529 w 13102529"/>
                <a:gd name="connsiteY1" fmla="*/ 1346200 h 4834903"/>
                <a:gd name="connsiteX2" fmla="*/ 8619429 w 13102529"/>
                <a:gd name="connsiteY2" fmla="*/ 4834903 h 4834903"/>
                <a:gd name="connsiteX3" fmla="*/ 0 w 13102529"/>
                <a:gd name="connsiteY3" fmla="*/ 2650503 h 4834903"/>
                <a:gd name="connsiteX4" fmla="*/ 5511800 w 13102529"/>
                <a:gd name="connsiteY4" fmla="*/ 0 h 4834903"/>
                <a:gd name="connsiteX0" fmla="*/ 5524500 w 13115229"/>
                <a:gd name="connsiteY0" fmla="*/ 0 h 4834903"/>
                <a:gd name="connsiteX1" fmla="*/ 13115229 w 13115229"/>
                <a:gd name="connsiteY1" fmla="*/ 1346200 h 4834903"/>
                <a:gd name="connsiteX2" fmla="*/ 8632129 w 13115229"/>
                <a:gd name="connsiteY2" fmla="*/ 4834903 h 4834903"/>
                <a:gd name="connsiteX3" fmla="*/ 0 w 13115229"/>
                <a:gd name="connsiteY3" fmla="*/ 2434603 h 4834903"/>
                <a:gd name="connsiteX4" fmla="*/ 5524500 w 13115229"/>
                <a:gd name="connsiteY4" fmla="*/ 0 h 483490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49153"/>
                <a:gd name="connsiteX1" fmla="*/ 13115229 w 13115229"/>
                <a:gd name="connsiteY1" fmla="*/ 1346200 h 4549153"/>
                <a:gd name="connsiteX2" fmla="*/ 8574979 w 13115229"/>
                <a:gd name="connsiteY2" fmla="*/ 4549153 h 4549153"/>
                <a:gd name="connsiteX3" fmla="*/ 0 w 13115229"/>
                <a:gd name="connsiteY3" fmla="*/ 2434603 h 4549153"/>
                <a:gd name="connsiteX4" fmla="*/ 5524500 w 13115229"/>
                <a:gd name="connsiteY4" fmla="*/ 0 h 4549153"/>
                <a:gd name="connsiteX0" fmla="*/ 5524500 w 13115229"/>
                <a:gd name="connsiteY0" fmla="*/ 0 h 4561410"/>
                <a:gd name="connsiteX1" fmla="*/ 13115229 w 13115229"/>
                <a:gd name="connsiteY1" fmla="*/ 1346200 h 4561410"/>
                <a:gd name="connsiteX2" fmla="*/ 8574979 w 13115229"/>
                <a:gd name="connsiteY2" fmla="*/ 4549153 h 4561410"/>
                <a:gd name="connsiteX3" fmla="*/ 0 w 13115229"/>
                <a:gd name="connsiteY3" fmla="*/ 2434603 h 4561410"/>
                <a:gd name="connsiteX4" fmla="*/ 5524500 w 13115229"/>
                <a:gd name="connsiteY4" fmla="*/ 0 h 4561410"/>
                <a:gd name="connsiteX0" fmla="*/ 5535683 w 13126412"/>
                <a:gd name="connsiteY0" fmla="*/ 0 h 4631903"/>
                <a:gd name="connsiteX1" fmla="*/ 13126412 w 13126412"/>
                <a:gd name="connsiteY1" fmla="*/ 1346200 h 4631903"/>
                <a:gd name="connsiteX2" fmla="*/ 8586162 w 13126412"/>
                <a:gd name="connsiteY2" fmla="*/ 4549153 h 4631903"/>
                <a:gd name="connsiteX3" fmla="*/ 4254571 w 13126412"/>
                <a:gd name="connsiteY3" fmla="*/ 3542677 h 4631903"/>
                <a:gd name="connsiteX4" fmla="*/ 11183 w 13126412"/>
                <a:gd name="connsiteY4" fmla="*/ 2434603 h 4631903"/>
                <a:gd name="connsiteX5" fmla="*/ 5535683 w 1312641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726362"/>
                <a:gd name="connsiteY0" fmla="*/ 0 h 4631903"/>
                <a:gd name="connsiteX1" fmla="*/ 12726362 w 12726362"/>
                <a:gd name="connsiteY1" fmla="*/ 1346200 h 4631903"/>
                <a:gd name="connsiteX2" fmla="*/ 8586162 w 12726362"/>
                <a:gd name="connsiteY2" fmla="*/ 4549153 h 4631903"/>
                <a:gd name="connsiteX3" fmla="*/ 4254571 w 12726362"/>
                <a:gd name="connsiteY3" fmla="*/ 3542677 h 4631903"/>
                <a:gd name="connsiteX4" fmla="*/ 11183 w 12726362"/>
                <a:gd name="connsiteY4" fmla="*/ 2434603 h 4631903"/>
                <a:gd name="connsiteX5" fmla="*/ 5535683 w 12726362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0 h 4631903"/>
                <a:gd name="connsiteX1" fmla="*/ 12540625 w 12540625"/>
                <a:gd name="connsiteY1" fmla="*/ 1374775 h 4631903"/>
                <a:gd name="connsiteX2" fmla="*/ 8586162 w 12540625"/>
                <a:gd name="connsiteY2" fmla="*/ 4549153 h 4631903"/>
                <a:gd name="connsiteX3" fmla="*/ 4254571 w 12540625"/>
                <a:gd name="connsiteY3" fmla="*/ 3542677 h 4631903"/>
                <a:gd name="connsiteX4" fmla="*/ 11183 w 12540625"/>
                <a:gd name="connsiteY4" fmla="*/ 2434603 h 4631903"/>
                <a:gd name="connsiteX5" fmla="*/ 5535683 w 12540625"/>
                <a:gd name="connsiteY5" fmla="*/ 0 h 4631903"/>
                <a:gd name="connsiteX0" fmla="*/ 5535683 w 12540625"/>
                <a:gd name="connsiteY0" fmla="*/ 3658 h 4635561"/>
                <a:gd name="connsiteX1" fmla="*/ 12540625 w 12540625"/>
                <a:gd name="connsiteY1" fmla="*/ 1378433 h 4635561"/>
                <a:gd name="connsiteX2" fmla="*/ 8586162 w 12540625"/>
                <a:gd name="connsiteY2" fmla="*/ 4552811 h 4635561"/>
                <a:gd name="connsiteX3" fmla="*/ 4254571 w 12540625"/>
                <a:gd name="connsiteY3" fmla="*/ 3546335 h 4635561"/>
                <a:gd name="connsiteX4" fmla="*/ 11183 w 12540625"/>
                <a:gd name="connsiteY4" fmla="*/ 2438261 h 4635561"/>
                <a:gd name="connsiteX5" fmla="*/ 5535683 w 12540625"/>
                <a:gd name="connsiteY5" fmla="*/ 3658 h 4635561"/>
                <a:gd name="connsiteX0" fmla="*/ 5535683 w 12540625"/>
                <a:gd name="connsiteY0" fmla="*/ 3621 h 4635524"/>
                <a:gd name="connsiteX1" fmla="*/ 12540625 w 12540625"/>
                <a:gd name="connsiteY1" fmla="*/ 1378396 h 4635524"/>
                <a:gd name="connsiteX2" fmla="*/ 8586162 w 12540625"/>
                <a:gd name="connsiteY2" fmla="*/ 4552774 h 4635524"/>
                <a:gd name="connsiteX3" fmla="*/ 4254571 w 12540625"/>
                <a:gd name="connsiteY3" fmla="*/ 3546298 h 4635524"/>
                <a:gd name="connsiteX4" fmla="*/ 11183 w 12540625"/>
                <a:gd name="connsiteY4" fmla="*/ 2438224 h 4635524"/>
                <a:gd name="connsiteX5" fmla="*/ 5535683 w 12540625"/>
                <a:gd name="connsiteY5" fmla="*/ 3621 h 4635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0625" h="4635524">
                  <a:moveTo>
                    <a:pt x="5535683" y="3621"/>
                  </a:moveTo>
                  <a:cubicBezTo>
                    <a:pt x="7932576" y="452354"/>
                    <a:pt x="10400907" y="572476"/>
                    <a:pt x="12540625" y="1378396"/>
                  </a:cubicBezTo>
                  <a:cubicBezTo>
                    <a:pt x="11984470" y="2460334"/>
                    <a:pt x="10099579" y="3942323"/>
                    <a:pt x="8586162" y="4552774"/>
                  </a:cubicBezTo>
                  <a:cubicBezTo>
                    <a:pt x="7102759" y="4933141"/>
                    <a:pt x="5683734" y="3898723"/>
                    <a:pt x="4254571" y="3546298"/>
                  </a:cubicBezTo>
                  <a:cubicBezTo>
                    <a:pt x="2825408" y="3193873"/>
                    <a:pt x="-207098" y="3042958"/>
                    <a:pt x="11183" y="2438224"/>
                  </a:cubicBezTo>
                  <a:cubicBezTo>
                    <a:pt x="1014483" y="1645740"/>
                    <a:pt x="3913258" y="-89720"/>
                    <a:pt x="5535683" y="3621"/>
                  </a:cubicBezTo>
                  <a:close/>
                </a:path>
              </a:pathLst>
            </a:custGeom>
            <a:solidFill>
              <a:srgbClr val="BC947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48">
              <a:extLst>
                <a:ext uri="{FF2B5EF4-FFF2-40B4-BE49-F238E27FC236}">
                  <a16:creationId xmlns:a16="http://schemas.microsoft.com/office/drawing/2014/main" id="{F44F84D5-4F17-2DB9-D753-C4D0A30C91FE}"/>
                </a:ext>
              </a:extLst>
            </p:cNvPr>
            <p:cNvSpPr/>
            <p:nvPr/>
          </p:nvSpPr>
          <p:spPr>
            <a:xfrm>
              <a:off x="1852035" y="2082011"/>
              <a:ext cx="8234189" cy="3035631"/>
            </a:xfrm>
            <a:custGeom>
              <a:avLst/>
              <a:gdLst>
                <a:gd name="connsiteX0" fmla="*/ 0 w 3644764"/>
                <a:gd name="connsiteY0" fmla="*/ 0 h 1652197"/>
                <a:gd name="connsiteX1" fmla="*/ 3644764 w 3644764"/>
                <a:gd name="connsiteY1" fmla="*/ 0 h 1652197"/>
                <a:gd name="connsiteX2" fmla="*/ 3644764 w 3644764"/>
                <a:gd name="connsiteY2" fmla="*/ 1652197 h 1652197"/>
                <a:gd name="connsiteX3" fmla="*/ 0 w 3644764"/>
                <a:gd name="connsiteY3" fmla="*/ 1652197 h 1652197"/>
                <a:gd name="connsiteX4" fmla="*/ 0 w 3644764"/>
                <a:gd name="connsiteY4" fmla="*/ 0 h 1652197"/>
                <a:gd name="connsiteX0" fmla="*/ 0 w 3835264"/>
                <a:gd name="connsiteY0" fmla="*/ 127000 h 1652197"/>
                <a:gd name="connsiteX1" fmla="*/ 3835264 w 3835264"/>
                <a:gd name="connsiteY1" fmla="*/ 0 h 1652197"/>
                <a:gd name="connsiteX2" fmla="*/ 3835264 w 3835264"/>
                <a:gd name="connsiteY2" fmla="*/ 1652197 h 1652197"/>
                <a:gd name="connsiteX3" fmla="*/ 190500 w 3835264"/>
                <a:gd name="connsiteY3" fmla="*/ 1652197 h 1652197"/>
                <a:gd name="connsiteX4" fmla="*/ 0 w 3835264"/>
                <a:gd name="connsiteY4" fmla="*/ 127000 h 1652197"/>
                <a:gd name="connsiteX0" fmla="*/ 143234 w 3978498"/>
                <a:gd name="connsiteY0" fmla="*/ 127000 h 1652197"/>
                <a:gd name="connsiteX1" fmla="*/ 3978498 w 3978498"/>
                <a:gd name="connsiteY1" fmla="*/ 0 h 1652197"/>
                <a:gd name="connsiteX2" fmla="*/ 3978498 w 3978498"/>
                <a:gd name="connsiteY2" fmla="*/ 1652197 h 1652197"/>
                <a:gd name="connsiteX3" fmla="*/ 333734 w 3978498"/>
                <a:gd name="connsiteY3" fmla="*/ 1652197 h 1652197"/>
                <a:gd name="connsiteX4" fmla="*/ 0 w 3978498"/>
                <a:gd name="connsiteY4" fmla="*/ 255654 h 1652197"/>
                <a:gd name="connsiteX5" fmla="*/ 143234 w 3978498"/>
                <a:gd name="connsiteY5" fmla="*/ 127000 h 1652197"/>
                <a:gd name="connsiteX0" fmla="*/ 933310 w 4768574"/>
                <a:gd name="connsiteY0" fmla="*/ 127000 h 1652197"/>
                <a:gd name="connsiteX1" fmla="*/ 4768574 w 4768574"/>
                <a:gd name="connsiteY1" fmla="*/ 0 h 1652197"/>
                <a:gd name="connsiteX2" fmla="*/ 4768574 w 4768574"/>
                <a:gd name="connsiteY2" fmla="*/ 1652197 h 1652197"/>
                <a:gd name="connsiteX3" fmla="*/ 1123810 w 4768574"/>
                <a:gd name="connsiteY3" fmla="*/ 1652197 h 1652197"/>
                <a:gd name="connsiteX4" fmla="*/ 2676 w 4768574"/>
                <a:gd name="connsiteY4" fmla="*/ 458854 h 1652197"/>
                <a:gd name="connsiteX5" fmla="*/ 790076 w 4768574"/>
                <a:gd name="connsiteY5" fmla="*/ 255654 h 1652197"/>
                <a:gd name="connsiteX6" fmla="*/ 933310 w 4768574"/>
                <a:gd name="connsiteY6" fmla="*/ 127000 h 1652197"/>
                <a:gd name="connsiteX0" fmla="*/ 2620930 w 6456194"/>
                <a:gd name="connsiteY0" fmla="*/ 127000 h 1652197"/>
                <a:gd name="connsiteX1" fmla="*/ 6456194 w 6456194"/>
                <a:gd name="connsiteY1" fmla="*/ 0 h 1652197"/>
                <a:gd name="connsiteX2" fmla="*/ 6456194 w 6456194"/>
                <a:gd name="connsiteY2" fmla="*/ 1652197 h 1652197"/>
                <a:gd name="connsiteX3" fmla="*/ 2811430 w 6456194"/>
                <a:gd name="connsiteY3" fmla="*/ 1652197 h 1652197"/>
                <a:gd name="connsiteX4" fmla="*/ 13896 w 6456194"/>
                <a:gd name="connsiteY4" fmla="*/ 890654 h 1652197"/>
                <a:gd name="connsiteX5" fmla="*/ 1690296 w 6456194"/>
                <a:gd name="connsiteY5" fmla="*/ 458854 h 1652197"/>
                <a:gd name="connsiteX6" fmla="*/ 2477696 w 6456194"/>
                <a:gd name="connsiteY6" fmla="*/ 255654 h 1652197"/>
                <a:gd name="connsiteX7" fmla="*/ 2620930 w 6456194"/>
                <a:gd name="connsiteY7" fmla="*/ 127000 h 1652197"/>
                <a:gd name="connsiteX0" fmla="*/ 2620930 w 6456194"/>
                <a:gd name="connsiteY0" fmla="*/ 127000 h 2541197"/>
                <a:gd name="connsiteX1" fmla="*/ 6456194 w 6456194"/>
                <a:gd name="connsiteY1" fmla="*/ 0 h 2541197"/>
                <a:gd name="connsiteX2" fmla="*/ 6456194 w 6456194"/>
                <a:gd name="connsiteY2" fmla="*/ 1652197 h 2541197"/>
                <a:gd name="connsiteX3" fmla="*/ 4043330 w 6456194"/>
                <a:gd name="connsiteY3" fmla="*/ 2541197 h 2541197"/>
                <a:gd name="connsiteX4" fmla="*/ 13896 w 6456194"/>
                <a:gd name="connsiteY4" fmla="*/ 890654 h 2541197"/>
                <a:gd name="connsiteX5" fmla="*/ 1690296 w 6456194"/>
                <a:gd name="connsiteY5" fmla="*/ 458854 h 2541197"/>
                <a:gd name="connsiteX6" fmla="*/ 2477696 w 6456194"/>
                <a:gd name="connsiteY6" fmla="*/ 255654 h 2541197"/>
                <a:gd name="connsiteX7" fmla="*/ 2620930 w 6456194"/>
                <a:gd name="connsiteY7" fmla="*/ 127000 h 2541197"/>
                <a:gd name="connsiteX0" fmla="*/ 2624965 w 6460229"/>
                <a:gd name="connsiteY0" fmla="*/ 127000 h 2541197"/>
                <a:gd name="connsiteX1" fmla="*/ 6460229 w 6460229"/>
                <a:gd name="connsiteY1" fmla="*/ 0 h 2541197"/>
                <a:gd name="connsiteX2" fmla="*/ 6460229 w 6460229"/>
                <a:gd name="connsiteY2" fmla="*/ 1652197 h 2541197"/>
                <a:gd name="connsiteX3" fmla="*/ 4047365 w 6460229"/>
                <a:gd name="connsiteY3" fmla="*/ 2541197 h 2541197"/>
                <a:gd name="connsiteX4" fmla="*/ 1148231 w 6460229"/>
                <a:gd name="connsiteY4" fmla="*/ 1830454 h 2541197"/>
                <a:gd name="connsiteX5" fmla="*/ 17931 w 6460229"/>
                <a:gd name="connsiteY5" fmla="*/ 890654 h 2541197"/>
                <a:gd name="connsiteX6" fmla="*/ 1694331 w 6460229"/>
                <a:gd name="connsiteY6" fmla="*/ 458854 h 2541197"/>
                <a:gd name="connsiteX7" fmla="*/ 2481731 w 6460229"/>
                <a:gd name="connsiteY7" fmla="*/ 255654 h 2541197"/>
                <a:gd name="connsiteX8" fmla="*/ 2624965 w 6460229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044298 w 6457162"/>
                <a:gd name="connsiteY3" fmla="*/ 2541197 h 2541197"/>
                <a:gd name="connsiteX4" fmla="*/ 1145164 w 6457162"/>
                <a:gd name="connsiteY4" fmla="*/ 1830454 h 2541197"/>
                <a:gd name="connsiteX5" fmla="*/ 14864 w 6457162"/>
                <a:gd name="connsiteY5" fmla="*/ 890654 h 2541197"/>
                <a:gd name="connsiteX6" fmla="*/ 1691264 w 6457162"/>
                <a:gd name="connsiteY6" fmla="*/ 458854 h 2541197"/>
                <a:gd name="connsiteX7" fmla="*/ 2478664 w 6457162"/>
                <a:gd name="connsiteY7" fmla="*/ 255654 h 2541197"/>
                <a:gd name="connsiteX8" fmla="*/ 2621898 w 6457162"/>
                <a:gd name="connsiteY8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6457162"/>
                <a:gd name="connsiteY0" fmla="*/ 127000 h 2541197"/>
                <a:gd name="connsiteX1" fmla="*/ 6457162 w 6457162"/>
                <a:gd name="connsiteY1" fmla="*/ 0 h 2541197"/>
                <a:gd name="connsiteX2" fmla="*/ 6457162 w 6457162"/>
                <a:gd name="connsiteY2" fmla="*/ 1652197 h 2541197"/>
                <a:gd name="connsiteX3" fmla="*/ 4243964 w 6457162"/>
                <a:gd name="connsiteY3" fmla="*/ 2236854 h 2541197"/>
                <a:gd name="connsiteX4" fmla="*/ 4044298 w 6457162"/>
                <a:gd name="connsiteY4" fmla="*/ 2541197 h 2541197"/>
                <a:gd name="connsiteX5" fmla="*/ 1145164 w 6457162"/>
                <a:gd name="connsiteY5" fmla="*/ 1830454 h 2541197"/>
                <a:gd name="connsiteX6" fmla="*/ 14864 w 6457162"/>
                <a:gd name="connsiteY6" fmla="*/ 890654 h 2541197"/>
                <a:gd name="connsiteX7" fmla="*/ 1691264 w 6457162"/>
                <a:gd name="connsiteY7" fmla="*/ 458854 h 2541197"/>
                <a:gd name="connsiteX8" fmla="*/ 2478664 w 6457162"/>
                <a:gd name="connsiteY8" fmla="*/ 255654 h 2541197"/>
                <a:gd name="connsiteX9" fmla="*/ 2621898 w 64571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09762"/>
                <a:gd name="connsiteY0" fmla="*/ 127000 h 2541197"/>
                <a:gd name="connsiteX1" fmla="*/ 6457162 w 8209762"/>
                <a:gd name="connsiteY1" fmla="*/ 0 h 2541197"/>
                <a:gd name="connsiteX2" fmla="*/ 8209762 w 8209762"/>
                <a:gd name="connsiteY2" fmla="*/ 1652197 h 2541197"/>
                <a:gd name="connsiteX3" fmla="*/ 4243964 w 8209762"/>
                <a:gd name="connsiteY3" fmla="*/ 2236854 h 2541197"/>
                <a:gd name="connsiteX4" fmla="*/ 4044298 w 8209762"/>
                <a:gd name="connsiteY4" fmla="*/ 2541197 h 2541197"/>
                <a:gd name="connsiteX5" fmla="*/ 1145164 w 8209762"/>
                <a:gd name="connsiteY5" fmla="*/ 1830454 h 2541197"/>
                <a:gd name="connsiteX6" fmla="*/ 14864 w 8209762"/>
                <a:gd name="connsiteY6" fmla="*/ 890654 h 2541197"/>
                <a:gd name="connsiteX7" fmla="*/ 1691264 w 8209762"/>
                <a:gd name="connsiteY7" fmla="*/ 458854 h 2541197"/>
                <a:gd name="connsiteX8" fmla="*/ 2478664 w 8209762"/>
                <a:gd name="connsiteY8" fmla="*/ 255654 h 2541197"/>
                <a:gd name="connsiteX9" fmla="*/ 2621898 w 8209762"/>
                <a:gd name="connsiteY9" fmla="*/ 127000 h 2541197"/>
                <a:gd name="connsiteX0" fmla="*/ 2621898 w 8227909"/>
                <a:gd name="connsiteY0" fmla="*/ 127000 h 2541197"/>
                <a:gd name="connsiteX1" fmla="*/ 6457162 w 8227909"/>
                <a:gd name="connsiteY1" fmla="*/ 0 h 2541197"/>
                <a:gd name="connsiteX2" fmla="*/ 8209762 w 8227909"/>
                <a:gd name="connsiteY2" fmla="*/ 1652197 h 2541197"/>
                <a:gd name="connsiteX3" fmla="*/ 4243964 w 8227909"/>
                <a:gd name="connsiteY3" fmla="*/ 2236854 h 2541197"/>
                <a:gd name="connsiteX4" fmla="*/ 4044298 w 8227909"/>
                <a:gd name="connsiteY4" fmla="*/ 2541197 h 2541197"/>
                <a:gd name="connsiteX5" fmla="*/ 1145164 w 8227909"/>
                <a:gd name="connsiteY5" fmla="*/ 1830454 h 2541197"/>
                <a:gd name="connsiteX6" fmla="*/ 14864 w 8227909"/>
                <a:gd name="connsiteY6" fmla="*/ 890654 h 2541197"/>
                <a:gd name="connsiteX7" fmla="*/ 1691264 w 8227909"/>
                <a:gd name="connsiteY7" fmla="*/ 458854 h 2541197"/>
                <a:gd name="connsiteX8" fmla="*/ 2478664 w 8227909"/>
                <a:gd name="connsiteY8" fmla="*/ 255654 h 2541197"/>
                <a:gd name="connsiteX9" fmla="*/ 2621898 w 8227909"/>
                <a:gd name="connsiteY9" fmla="*/ 127000 h 2541197"/>
                <a:gd name="connsiteX0" fmla="*/ 2621898 w 8226768"/>
                <a:gd name="connsiteY0" fmla="*/ 0 h 2414197"/>
                <a:gd name="connsiteX1" fmla="*/ 6355562 w 8226768"/>
                <a:gd name="connsiteY1" fmla="*/ 88900 h 2414197"/>
                <a:gd name="connsiteX2" fmla="*/ 8209762 w 8226768"/>
                <a:gd name="connsiteY2" fmla="*/ 1525197 h 2414197"/>
                <a:gd name="connsiteX3" fmla="*/ 4243964 w 8226768"/>
                <a:gd name="connsiteY3" fmla="*/ 2109854 h 2414197"/>
                <a:gd name="connsiteX4" fmla="*/ 4044298 w 8226768"/>
                <a:gd name="connsiteY4" fmla="*/ 2414197 h 2414197"/>
                <a:gd name="connsiteX5" fmla="*/ 1145164 w 8226768"/>
                <a:gd name="connsiteY5" fmla="*/ 1703454 h 2414197"/>
                <a:gd name="connsiteX6" fmla="*/ 14864 w 8226768"/>
                <a:gd name="connsiteY6" fmla="*/ 763654 h 2414197"/>
                <a:gd name="connsiteX7" fmla="*/ 1691264 w 8226768"/>
                <a:gd name="connsiteY7" fmla="*/ 331854 h 2414197"/>
                <a:gd name="connsiteX8" fmla="*/ 2478664 w 8226768"/>
                <a:gd name="connsiteY8" fmla="*/ 128654 h 2414197"/>
                <a:gd name="connsiteX9" fmla="*/ 2621898 w 8226768"/>
                <a:gd name="connsiteY9" fmla="*/ 0 h 2414197"/>
                <a:gd name="connsiteX0" fmla="*/ 2621898 w 8234189"/>
                <a:gd name="connsiteY0" fmla="*/ 0 h 2414197"/>
                <a:gd name="connsiteX1" fmla="*/ 6355562 w 8234189"/>
                <a:gd name="connsiteY1" fmla="*/ 88900 h 2414197"/>
                <a:gd name="connsiteX2" fmla="*/ 8209762 w 8234189"/>
                <a:gd name="connsiteY2" fmla="*/ 1525197 h 2414197"/>
                <a:gd name="connsiteX3" fmla="*/ 4243964 w 8234189"/>
                <a:gd name="connsiteY3" fmla="*/ 2109854 h 2414197"/>
                <a:gd name="connsiteX4" fmla="*/ 4044298 w 8234189"/>
                <a:gd name="connsiteY4" fmla="*/ 2414197 h 2414197"/>
                <a:gd name="connsiteX5" fmla="*/ 1145164 w 8234189"/>
                <a:gd name="connsiteY5" fmla="*/ 1703454 h 2414197"/>
                <a:gd name="connsiteX6" fmla="*/ 14864 w 8234189"/>
                <a:gd name="connsiteY6" fmla="*/ 763654 h 2414197"/>
                <a:gd name="connsiteX7" fmla="*/ 1691264 w 8234189"/>
                <a:gd name="connsiteY7" fmla="*/ 331854 h 2414197"/>
                <a:gd name="connsiteX8" fmla="*/ 2478664 w 8234189"/>
                <a:gd name="connsiteY8" fmla="*/ 128654 h 2414197"/>
                <a:gd name="connsiteX9" fmla="*/ 2621898 w 8234189"/>
                <a:gd name="connsiteY9" fmla="*/ 0 h 2414197"/>
                <a:gd name="connsiteX0" fmla="*/ 2621898 w 8234189"/>
                <a:gd name="connsiteY0" fmla="*/ 224018 h 2638215"/>
                <a:gd name="connsiteX1" fmla="*/ 6355562 w 8234189"/>
                <a:gd name="connsiteY1" fmla="*/ 312918 h 2638215"/>
                <a:gd name="connsiteX2" fmla="*/ 8209762 w 8234189"/>
                <a:gd name="connsiteY2" fmla="*/ 1749215 h 2638215"/>
                <a:gd name="connsiteX3" fmla="*/ 4243964 w 8234189"/>
                <a:gd name="connsiteY3" fmla="*/ 2333872 h 2638215"/>
                <a:gd name="connsiteX4" fmla="*/ 4044298 w 8234189"/>
                <a:gd name="connsiteY4" fmla="*/ 2638215 h 2638215"/>
                <a:gd name="connsiteX5" fmla="*/ 1145164 w 8234189"/>
                <a:gd name="connsiteY5" fmla="*/ 1927472 h 2638215"/>
                <a:gd name="connsiteX6" fmla="*/ 14864 w 8234189"/>
                <a:gd name="connsiteY6" fmla="*/ 987672 h 2638215"/>
                <a:gd name="connsiteX7" fmla="*/ 1691264 w 8234189"/>
                <a:gd name="connsiteY7" fmla="*/ 555872 h 2638215"/>
                <a:gd name="connsiteX8" fmla="*/ 2478664 w 8234189"/>
                <a:gd name="connsiteY8" fmla="*/ 352672 h 2638215"/>
                <a:gd name="connsiteX9" fmla="*/ 2621898 w 8234189"/>
                <a:gd name="connsiteY9" fmla="*/ 224018 h 2638215"/>
                <a:gd name="connsiteX0" fmla="*/ 2621898 w 8234189"/>
                <a:gd name="connsiteY0" fmla="*/ 164430 h 2578627"/>
                <a:gd name="connsiteX1" fmla="*/ 3151764 w 8234189"/>
                <a:gd name="connsiteY1" fmla="*/ 984 h 2578627"/>
                <a:gd name="connsiteX2" fmla="*/ 6355562 w 8234189"/>
                <a:gd name="connsiteY2" fmla="*/ 253330 h 2578627"/>
                <a:gd name="connsiteX3" fmla="*/ 8209762 w 8234189"/>
                <a:gd name="connsiteY3" fmla="*/ 1689627 h 2578627"/>
                <a:gd name="connsiteX4" fmla="*/ 4243964 w 8234189"/>
                <a:gd name="connsiteY4" fmla="*/ 2274284 h 2578627"/>
                <a:gd name="connsiteX5" fmla="*/ 4044298 w 8234189"/>
                <a:gd name="connsiteY5" fmla="*/ 2578627 h 2578627"/>
                <a:gd name="connsiteX6" fmla="*/ 1145164 w 8234189"/>
                <a:gd name="connsiteY6" fmla="*/ 1867884 h 2578627"/>
                <a:gd name="connsiteX7" fmla="*/ 14864 w 8234189"/>
                <a:gd name="connsiteY7" fmla="*/ 928084 h 2578627"/>
                <a:gd name="connsiteX8" fmla="*/ 1691264 w 8234189"/>
                <a:gd name="connsiteY8" fmla="*/ 496284 h 2578627"/>
                <a:gd name="connsiteX9" fmla="*/ 2478664 w 8234189"/>
                <a:gd name="connsiteY9" fmla="*/ 293084 h 2578627"/>
                <a:gd name="connsiteX10" fmla="*/ 2621898 w 8234189"/>
                <a:gd name="connsiteY10" fmla="*/ 164430 h 2578627"/>
                <a:gd name="connsiteX0" fmla="*/ 2621898 w 8234189"/>
                <a:gd name="connsiteY0" fmla="*/ 310277 h 2724474"/>
                <a:gd name="connsiteX1" fmla="*/ 3151764 w 8234189"/>
                <a:gd name="connsiteY1" fmla="*/ 146831 h 2724474"/>
                <a:gd name="connsiteX2" fmla="*/ 3647064 w 8234189"/>
                <a:gd name="connsiteY2" fmla="*/ 7131 h 2724474"/>
                <a:gd name="connsiteX3" fmla="*/ 6355562 w 8234189"/>
                <a:gd name="connsiteY3" fmla="*/ 399177 h 2724474"/>
                <a:gd name="connsiteX4" fmla="*/ 8209762 w 8234189"/>
                <a:gd name="connsiteY4" fmla="*/ 1835474 h 2724474"/>
                <a:gd name="connsiteX5" fmla="*/ 4243964 w 8234189"/>
                <a:gd name="connsiteY5" fmla="*/ 2420131 h 2724474"/>
                <a:gd name="connsiteX6" fmla="*/ 4044298 w 8234189"/>
                <a:gd name="connsiteY6" fmla="*/ 2724474 h 2724474"/>
                <a:gd name="connsiteX7" fmla="*/ 1145164 w 8234189"/>
                <a:gd name="connsiteY7" fmla="*/ 2013731 h 2724474"/>
                <a:gd name="connsiteX8" fmla="*/ 14864 w 8234189"/>
                <a:gd name="connsiteY8" fmla="*/ 1073931 h 2724474"/>
                <a:gd name="connsiteX9" fmla="*/ 1691264 w 8234189"/>
                <a:gd name="connsiteY9" fmla="*/ 642131 h 2724474"/>
                <a:gd name="connsiteX10" fmla="*/ 2478664 w 8234189"/>
                <a:gd name="connsiteY10" fmla="*/ 438931 h 2724474"/>
                <a:gd name="connsiteX11" fmla="*/ 2621898 w 8234189"/>
                <a:gd name="connsiteY11" fmla="*/ 310277 h 2724474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  <a:gd name="connsiteX0" fmla="*/ 2621898 w 8234189"/>
                <a:gd name="connsiteY0" fmla="*/ 456691 h 2870888"/>
                <a:gd name="connsiteX1" fmla="*/ 3151764 w 8234189"/>
                <a:gd name="connsiteY1" fmla="*/ 293245 h 2870888"/>
                <a:gd name="connsiteX2" fmla="*/ 3647064 w 8234189"/>
                <a:gd name="connsiteY2" fmla="*/ 153545 h 2870888"/>
                <a:gd name="connsiteX3" fmla="*/ 6355562 w 8234189"/>
                <a:gd name="connsiteY3" fmla="*/ 545591 h 2870888"/>
                <a:gd name="connsiteX4" fmla="*/ 8209762 w 8234189"/>
                <a:gd name="connsiteY4" fmla="*/ 1981888 h 2870888"/>
                <a:gd name="connsiteX5" fmla="*/ 4243964 w 8234189"/>
                <a:gd name="connsiteY5" fmla="*/ 2566545 h 2870888"/>
                <a:gd name="connsiteX6" fmla="*/ 4044298 w 8234189"/>
                <a:gd name="connsiteY6" fmla="*/ 2870888 h 2870888"/>
                <a:gd name="connsiteX7" fmla="*/ 1145164 w 8234189"/>
                <a:gd name="connsiteY7" fmla="*/ 2160145 h 2870888"/>
                <a:gd name="connsiteX8" fmla="*/ 14864 w 8234189"/>
                <a:gd name="connsiteY8" fmla="*/ 1220345 h 2870888"/>
                <a:gd name="connsiteX9" fmla="*/ 1691264 w 8234189"/>
                <a:gd name="connsiteY9" fmla="*/ 788545 h 2870888"/>
                <a:gd name="connsiteX10" fmla="*/ 2478664 w 8234189"/>
                <a:gd name="connsiteY10" fmla="*/ 585345 h 2870888"/>
                <a:gd name="connsiteX11" fmla="*/ 2621898 w 8234189"/>
                <a:gd name="connsiteY11" fmla="*/ 456691 h 2870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34189" h="2870888">
                  <a:moveTo>
                    <a:pt x="2621898" y="456691"/>
                  </a:moveTo>
                  <a:cubicBezTo>
                    <a:pt x="2731965" y="435524"/>
                    <a:pt x="2046887" y="126028"/>
                    <a:pt x="3151764" y="293245"/>
                  </a:cubicBezTo>
                  <a:cubicBezTo>
                    <a:pt x="3379775" y="268121"/>
                    <a:pt x="3113098" y="111487"/>
                    <a:pt x="3647064" y="153545"/>
                  </a:cubicBezTo>
                  <a:cubicBezTo>
                    <a:pt x="3952430" y="-261597"/>
                    <a:pt x="5652262" y="266267"/>
                    <a:pt x="6355562" y="545591"/>
                  </a:cubicBezTo>
                  <a:cubicBezTo>
                    <a:pt x="7447762" y="880423"/>
                    <a:pt x="8400262" y="923156"/>
                    <a:pt x="8209762" y="1981888"/>
                  </a:cubicBezTo>
                  <a:cubicBezTo>
                    <a:pt x="7421229" y="2401140"/>
                    <a:pt x="5083297" y="2883893"/>
                    <a:pt x="4243964" y="2566545"/>
                  </a:cubicBezTo>
                  <a:cubicBezTo>
                    <a:pt x="4355209" y="2756893"/>
                    <a:pt x="4110853" y="2769440"/>
                    <a:pt x="4044298" y="2870888"/>
                  </a:cubicBezTo>
                  <a:cubicBezTo>
                    <a:pt x="3120865" y="2820164"/>
                    <a:pt x="1816736" y="2435235"/>
                    <a:pt x="1145164" y="2160145"/>
                  </a:cubicBezTo>
                  <a:cubicBezTo>
                    <a:pt x="625992" y="1567555"/>
                    <a:pt x="-114253" y="1368512"/>
                    <a:pt x="14864" y="1220345"/>
                  </a:cubicBezTo>
                  <a:cubicBezTo>
                    <a:pt x="143981" y="1072178"/>
                    <a:pt x="1585431" y="877445"/>
                    <a:pt x="1691264" y="788545"/>
                  </a:cubicBezTo>
                  <a:cubicBezTo>
                    <a:pt x="1797097" y="699645"/>
                    <a:pt x="1131875" y="431104"/>
                    <a:pt x="2478664" y="585345"/>
                  </a:cubicBezTo>
                  <a:lnTo>
                    <a:pt x="2621898" y="456691"/>
                  </a:lnTo>
                  <a:close/>
                </a:path>
              </a:pathLst>
            </a:custGeom>
            <a:solidFill>
              <a:srgbClr val="8E594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E6E8076-BD65-CCFC-0439-382765446D02}"/>
                </a:ext>
              </a:extLst>
            </p:cNvPr>
            <p:cNvGrpSpPr/>
            <p:nvPr/>
          </p:nvGrpSpPr>
          <p:grpSpPr>
            <a:xfrm>
              <a:off x="5227288" y="1161438"/>
              <a:ext cx="6164611" cy="1587237"/>
              <a:chOff x="5395128" y="1179519"/>
              <a:chExt cx="5960218" cy="1587237"/>
            </a:xfrm>
            <a:solidFill>
              <a:srgbClr val="C89279"/>
            </a:solidFill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85041CD7-B8DF-B8E6-4AB5-BE5CEB99683C}"/>
                  </a:ext>
                </a:extLst>
              </p:cNvPr>
              <p:cNvSpPr/>
              <p:nvPr/>
            </p:nvSpPr>
            <p:spPr>
              <a:xfrm rot="197238">
                <a:off x="5415997" y="1179519"/>
                <a:ext cx="5939349" cy="857093"/>
              </a:xfrm>
              <a:custGeom>
                <a:avLst/>
                <a:gdLst>
                  <a:gd name="connsiteX0" fmla="*/ 0 w 5939349"/>
                  <a:gd name="connsiteY0" fmla="*/ 0 h 857093"/>
                  <a:gd name="connsiteX1" fmla="*/ 5939349 w 5939349"/>
                  <a:gd name="connsiteY1" fmla="*/ 588437 h 857093"/>
                  <a:gd name="connsiteX2" fmla="*/ 5929074 w 5939349"/>
                  <a:gd name="connsiteY2" fmla="*/ 857093 h 857093"/>
                  <a:gd name="connsiteX3" fmla="*/ 9288 w 5939349"/>
                  <a:gd name="connsiteY3" fmla="*/ 322280 h 857093"/>
                  <a:gd name="connsiteX4" fmla="*/ 0 w 5939349"/>
                  <a:gd name="connsiteY4" fmla="*/ 0 h 857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9349" h="857093">
                    <a:moveTo>
                      <a:pt x="0" y="0"/>
                    </a:moveTo>
                    <a:lnTo>
                      <a:pt x="5939349" y="588437"/>
                    </a:lnTo>
                    <a:lnTo>
                      <a:pt x="5929074" y="857093"/>
                    </a:lnTo>
                    <a:lnTo>
                      <a:pt x="9288" y="32228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BF78ECA-5360-D4BF-841F-D9B504FE7431}"/>
                  </a:ext>
                </a:extLst>
              </p:cNvPr>
              <p:cNvSpPr/>
              <p:nvPr/>
            </p:nvSpPr>
            <p:spPr>
              <a:xfrm rot="197238">
                <a:off x="5395128" y="1850655"/>
                <a:ext cx="5894624" cy="916101"/>
              </a:xfrm>
              <a:custGeom>
                <a:avLst/>
                <a:gdLst>
                  <a:gd name="connsiteX0" fmla="*/ 0 w 5894624"/>
                  <a:gd name="connsiteY0" fmla="*/ 0 h 916101"/>
                  <a:gd name="connsiteX1" fmla="*/ 5894624 w 5894624"/>
                  <a:gd name="connsiteY1" fmla="*/ 578730 h 916101"/>
                  <a:gd name="connsiteX2" fmla="*/ 5881722 w 5894624"/>
                  <a:gd name="connsiteY2" fmla="*/ 916101 h 916101"/>
                  <a:gd name="connsiteX3" fmla="*/ 8152 w 5894624"/>
                  <a:gd name="connsiteY3" fmla="*/ 282875 h 916101"/>
                  <a:gd name="connsiteX4" fmla="*/ 0 w 5894624"/>
                  <a:gd name="connsiteY4" fmla="*/ 0 h 91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4624" h="916101">
                    <a:moveTo>
                      <a:pt x="0" y="0"/>
                    </a:moveTo>
                    <a:lnTo>
                      <a:pt x="5894624" y="578730"/>
                    </a:lnTo>
                    <a:lnTo>
                      <a:pt x="5881722" y="916101"/>
                    </a:lnTo>
                    <a:lnTo>
                      <a:pt x="8152" y="28287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0F43B83-BFBB-DE0F-17E6-9E1792270237}"/>
                </a:ext>
              </a:extLst>
            </p:cNvPr>
            <p:cNvGrpSpPr/>
            <p:nvPr/>
          </p:nvGrpSpPr>
          <p:grpSpPr>
            <a:xfrm>
              <a:off x="800099" y="2438400"/>
              <a:ext cx="6858000" cy="2870201"/>
              <a:chOff x="800100" y="2438400"/>
              <a:chExt cx="6858000" cy="2870201"/>
            </a:xfrm>
            <a:solidFill>
              <a:srgbClr val="C89279"/>
            </a:solidFill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386A843-CDD8-D899-ED53-936C6A040197}"/>
                  </a:ext>
                </a:extLst>
              </p:cNvPr>
              <p:cNvSpPr/>
              <p:nvPr/>
            </p:nvSpPr>
            <p:spPr>
              <a:xfrm>
                <a:off x="800100" y="2438400"/>
                <a:ext cx="6858000" cy="1888046"/>
              </a:xfrm>
              <a:custGeom>
                <a:avLst/>
                <a:gdLst>
                  <a:gd name="connsiteX0" fmla="*/ 0 w 6858000"/>
                  <a:gd name="connsiteY0" fmla="*/ 0 h 1888046"/>
                  <a:gd name="connsiteX1" fmla="*/ 6858000 w 6858000"/>
                  <a:gd name="connsiteY1" fmla="*/ 1473200 h 1888046"/>
                  <a:gd name="connsiteX2" fmla="*/ 6850458 w 6858000"/>
                  <a:gd name="connsiteY2" fmla="*/ 1888046 h 1888046"/>
                  <a:gd name="connsiteX3" fmla="*/ 12463 w 6858000"/>
                  <a:gd name="connsiteY3" fmla="*/ 378040 h 1888046"/>
                  <a:gd name="connsiteX4" fmla="*/ 0 w 6858000"/>
                  <a:gd name="connsiteY4" fmla="*/ 0 h 18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58000" h="1888046">
                    <a:moveTo>
                      <a:pt x="0" y="0"/>
                    </a:moveTo>
                    <a:lnTo>
                      <a:pt x="6858000" y="1473200"/>
                    </a:lnTo>
                    <a:lnTo>
                      <a:pt x="6850458" y="1888046"/>
                    </a:lnTo>
                    <a:lnTo>
                      <a:pt x="12463" y="3780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498D8DB-6AFE-3ADD-4A74-5AE2F09694D4}"/>
                  </a:ext>
                </a:extLst>
              </p:cNvPr>
              <p:cNvSpPr/>
              <p:nvPr/>
            </p:nvSpPr>
            <p:spPr>
              <a:xfrm>
                <a:off x="826528" y="3240016"/>
                <a:ext cx="6815383" cy="2068585"/>
              </a:xfrm>
              <a:custGeom>
                <a:avLst/>
                <a:gdLst>
                  <a:gd name="connsiteX0" fmla="*/ 0 w 6815383"/>
                  <a:gd name="connsiteY0" fmla="*/ 0 h 2068585"/>
                  <a:gd name="connsiteX1" fmla="*/ 6815383 w 6815383"/>
                  <a:gd name="connsiteY1" fmla="*/ 1562035 h 2068585"/>
                  <a:gd name="connsiteX2" fmla="*/ 6806173 w 6815383"/>
                  <a:gd name="connsiteY2" fmla="*/ 2068585 h 2068585"/>
                  <a:gd name="connsiteX3" fmla="*/ 11673 w 6815383"/>
                  <a:gd name="connsiteY3" fmla="*/ 354085 h 2068585"/>
                  <a:gd name="connsiteX4" fmla="*/ 0 w 6815383"/>
                  <a:gd name="connsiteY4" fmla="*/ 0 h 2068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5383" h="2068585">
                    <a:moveTo>
                      <a:pt x="0" y="0"/>
                    </a:moveTo>
                    <a:lnTo>
                      <a:pt x="6815383" y="1562035"/>
                    </a:lnTo>
                    <a:lnTo>
                      <a:pt x="6806173" y="2068585"/>
                    </a:lnTo>
                    <a:lnTo>
                      <a:pt x="11673" y="35408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EE141763-1453-8228-23CD-A38CB4F067E3}"/>
                </a:ext>
              </a:extLst>
            </p:cNvPr>
            <p:cNvGrpSpPr/>
            <p:nvPr/>
          </p:nvGrpSpPr>
          <p:grpSpPr>
            <a:xfrm>
              <a:off x="7915702" y="1965278"/>
              <a:ext cx="3630305" cy="3343324"/>
              <a:chOff x="7915703" y="1965278"/>
              <a:chExt cx="3630305" cy="3343324"/>
            </a:xfrm>
            <a:solidFill>
              <a:srgbClr val="C89279"/>
            </a:solidFill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DC030BC7-0E71-9F65-3613-931B85F47D7D}"/>
                  </a:ext>
                </a:extLst>
              </p:cNvPr>
              <p:cNvSpPr/>
              <p:nvPr/>
            </p:nvSpPr>
            <p:spPr>
              <a:xfrm>
                <a:off x="7944179" y="1965278"/>
                <a:ext cx="3601829" cy="2337493"/>
              </a:xfrm>
              <a:custGeom>
                <a:avLst/>
                <a:gdLst>
                  <a:gd name="connsiteX0" fmla="*/ 3601829 w 3601829"/>
                  <a:gd name="connsiteY0" fmla="*/ 0 h 2337493"/>
                  <a:gd name="connsiteX1" fmla="*/ 3587584 w 3601829"/>
                  <a:gd name="connsiteY1" fmla="*/ 384476 h 2337493"/>
                  <a:gd name="connsiteX2" fmla="*/ 0 w 3601829"/>
                  <a:gd name="connsiteY2" fmla="*/ 2337493 h 2337493"/>
                  <a:gd name="connsiteX3" fmla="*/ 12469 w 3601829"/>
                  <a:gd name="connsiteY3" fmla="*/ 1897039 h 2337493"/>
                  <a:gd name="connsiteX4" fmla="*/ 3601829 w 3601829"/>
                  <a:gd name="connsiteY4" fmla="*/ 0 h 233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829" h="2337493">
                    <a:moveTo>
                      <a:pt x="3601829" y="0"/>
                    </a:moveTo>
                    <a:lnTo>
                      <a:pt x="3587584" y="384476"/>
                    </a:lnTo>
                    <a:lnTo>
                      <a:pt x="0" y="2337493"/>
                    </a:lnTo>
                    <a:lnTo>
                      <a:pt x="12469" y="1897039"/>
                    </a:lnTo>
                    <a:lnTo>
                      <a:pt x="3601829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520FDF4-4543-889D-CA3A-4F1C399E6BB3}"/>
                  </a:ext>
                </a:extLst>
              </p:cNvPr>
              <p:cNvSpPr/>
              <p:nvPr/>
            </p:nvSpPr>
            <p:spPr>
              <a:xfrm>
                <a:off x="7915703" y="2748675"/>
                <a:ext cx="3601280" cy="2559927"/>
              </a:xfrm>
              <a:custGeom>
                <a:avLst/>
                <a:gdLst>
                  <a:gd name="connsiteX0" fmla="*/ 3601280 w 3601280"/>
                  <a:gd name="connsiteY0" fmla="*/ 0 h 2559927"/>
                  <a:gd name="connsiteX1" fmla="*/ 3589361 w 3601280"/>
                  <a:gd name="connsiteY1" fmla="*/ 321695 h 2559927"/>
                  <a:gd name="connsiteX2" fmla="*/ 0 w 3601280"/>
                  <a:gd name="connsiteY2" fmla="*/ 2559927 h 2559927"/>
                  <a:gd name="connsiteX3" fmla="*/ 14904 w 3601280"/>
                  <a:gd name="connsiteY3" fmla="*/ 2033473 h 2559927"/>
                  <a:gd name="connsiteX4" fmla="*/ 3601280 w 3601280"/>
                  <a:gd name="connsiteY4" fmla="*/ 0 h 25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1280" h="2559927">
                    <a:moveTo>
                      <a:pt x="3601280" y="0"/>
                    </a:moveTo>
                    <a:lnTo>
                      <a:pt x="3589361" y="321695"/>
                    </a:lnTo>
                    <a:lnTo>
                      <a:pt x="0" y="2559927"/>
                    </a:lnTo>
                    <a:lnTo>
                      <a:pt x="14904" y="2033473"/>
                    </a:lnTo>
                    <a:lnTo>
                      <a:pt x="3601280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1D7F4E8-F9C3-CC3D-7257-0EE0C107FC58}"/>
                </a:ext>
              </a:extLst>
            </p:cNvPr>
            <p:cNvGrpSpPr/>
            <p:nvPr/>
          </p:nvGrpSpPr>
          <p:grpSpPr>
            <a:xfrm>
              <a:off x="504578" y="962622"/>
              <a:ext cx="11037398" cy="4998395"/>
              <a:chOff x="504578" y="962622"/>
              <a:chExt cx="11037398" cy="4998395"/>
            </a:xfrm>
          </p:grpSpPr>
          <p:sp>
            <p:nvSpPr>
              <p:cNvPr id="109" name="Rectangle 34">
                <a:extLst>
                  <a:ext uri="{FF2B5EF4-FFF2-40B4-BE49-F238E27FC236}">
                    <a16:creationId xmlns:a16="http://schemas.microsoft.com/office/drawing/2014/main" id="{FFA47A60-8316-FD49-AD04-04AD44541F7D}"/>
                  </a:ext>
                </a:extLst>
              </p:cNvPr>
              <p:cNvSpPr/>
              <p:nvPr/>
            </p:nvSpPr>
            <p:spPr>
              <a:xfrm>
                <a:off x="5190819" y="962622"/>
                <a:ext cx="184455" cy="1475778"/>
              </a:xfrm>
              <a:custGeom>
                <a:avLst/>
                <a:gdLst>
                  <a:gd name="connsiteX0" fmla="*/ 0 w 177800"/>
                  <a:gd name="connsiteY0" fmla="*/ 0 h 1478953"/>
                  <a:gd name="connsiteX1" fmla="*/ 177800 w 177800"/>
                  <a:gd name="connsiteY1" fmla="*/ 0 h 1478953"/>
                  <a:gd name="connsiteX2" fmla="*/ 177800 w 177800"/>
                  <a:gd name="connsiteY2" fmla="*/ 1478953 h 1478953"/>
                  <a:gd name="connsiteX3" fmla="*/ 0 w 177800"/>
                  <a:gd name="connsiteY3" fmla="*/ 1478953 h 1478953"/>
                  <a:gd name="connsiteX4" fmla="*/ 0 w 177800"/>
                  <a:gd name="connsiteY4" fmla="*/ 0 h 1478953"/>
                  <a:gd name="connsiteX0" fmla="*/ 0 w 180975"/>
                  <a:gd name="connsiteY0" fmla="*/ 0 h 1478953"/>
                  <a:gd name="connsiteX1" fmla="*/ 180975 w 180975"/>
                  <a:gd name="connsiteY1" fmla="*/ 38100 h 1478953"/>
                  <a:gd name="connsiteX2" fmla="*/ 177800 w 180975"/>
                  <a:gd name="connsiteY2" fmla="*/ 1478953 h 1478953"/>
                  <a:gd name="connsiteX3" fmla="*/ 0 w 180975"/>
                  <a:gd name="connsiteY3" fmla="*/ 1478953 h 1478953"/>
                  <a:gd name="connsiteX4" fmla="*/ 0 w 180975"/>
                  <a:gd name="connsiteY4" fmla="*/ 0 h 1478953"/>
                  <a:gd name="connsiteX0" fmla="*/ 3175 w 184150"/>
                  <a:gd name="connsiteY0" fmla="*/ 0 h 1478953"/>
                  <a:gd name="connsiteX1" fmla="*/ 184150 w 184150"/>
                  <a:gd name="connsiteY1" fmla="*/ 38100 h 1478953"/>
                  <a:gd name="connsiteX2" fmla="*/ 180975 w 184150"/>
                  <a:gd name="connsiteY2" fmla="*/ 1478953 h 1478953"/>
                  <a:gd name="connsiteX3" fmla="*/ 0 w 184150"/>
                  <a:gd name="connsiteY3" fmla="*/ 1434503 h 1478953"/>
                  <a:gd name="connsiteX4" fmla="*/ 3175 w 184150"/>
                  <a:gd name="connsiteY4" fmla="*/ 0 h 1478953"/>
                  <a:gd name="connsiteX0" fmla="*/ 305 w 184455"/>
                  <a:gd name="connsiteY0" fmla="*/ 0 h 1466253"/>
                  <a:gd name="connsiteX1" fmla="*/ 184455 w 184455"/>
                  <a:gd name="connsiteY1" fmla="*/ 25400 h 1466253"/>
                  <a:gd name="connsiteX2" fmla="*/ 181280 w 184455"/>
                  <a:gd name="connsiteY2" fmla="*/ 1466253 h 1466253"/>
                  <a:gd name="connsiteX3" fmla="*/ 305 w 184455"/>
                  <a:gd name="connsiteY3" fmla="*/ 1421803 h 1466253"/>
                  <a:gd name="connsiteX4" fmla="*/ 305 w 184455"/>
                  <a:gd name="connsiteY4" fmla="*/ 0 h 1466253"/>
                  <a:gd name="connsiteX0" fmla="*/ 305 w 184455"/>
                  <a:gd name="connsiteY0" fmla="*/ 0 h 1475778"/>
                  <a:gd name="connsiteX1" fmla="*/ 184455 w 184455"/>
                  <a:gd name="connsiteY1" fmla="*/ 34925 h 1475778"/>
                  <a:gd name="connsiteX2" fmla="*/ 181280 w 184455"/>
                  <a:gd name="connsiteY2" fmla="*/ 1475778 h 1475778"/>
                  <a:gd name="connsiteX3" fmla="*/ 305 w 184455"/>
                  <a:gd name="connsiteY3" fmla="*/ 1431328 h 1475778"/>
                  <a:gd name="connsiteX4" fmla="*/ 305 w 184455"/>
                  <a:gd name="connsiteY4" fmla="*/ 0 h 1475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55" h="1475778">
                    <a:moveTo>
                      <a:pt x="305" y="0"/>
                    </a:moveTo>
                    <a:lnTo>
                      <a:pt x="184455" y="34925"/>
                    </a:lnTo>
                    <a:cubicBezTo>
                      <a:pt x="183397" y="515209"/>
                      <a:pt x="182338" y="995494"/>
                      <a:pt x="181280" y="1475778"/>
                    </a:cubicBezTo>
                    <a:lnTo>
                      <a:pt x="305" y="1431328"/>
                    </a:lnTo>
                    <a:cubicBezTo>
                      <a:pt x="1363" y="953160"/>
                      <a:pt x="-753" y="478168"/>
                      <a:pt x="305" y="0"/>
                    </a:cubicBez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36">
                <a:extLst>
                  <a:ext uri="{FF2B5EF4-FFF2-40B4-BE49-F238E27FC236}">
                    <a16:creationId xmlns:a16="http://schemas.microsoft.com/office/drawing/2014/main" id="{65389D01-87AF-24BE-823B-D8773EF2C4A4}"/>
                  </a:ext>
                </a:extLst>
              </p:cNvPr>
              <p:cNvSpPr/>
              <p:nvPr/>
            </p:nvSpPr>
            <p:spPr>
              <a:xfrm>
                <a:off x="9188585" y="1595967"/>
                <a:ext cx="250825" cy="145527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ED830C81-F774-7952-469E-1A6250F89EDB}"/>
                  </a:ext>
                </a:extLst>
              </p:cNvPr>
              <p:cNvSpPr/>
              <p:nvPr/>
            </p:nvSpPr>
            <p:spPr>
              <a:xfrm rot="170573">
                <a:off x="11277565" y="1918394"/>
                <a:ext cx="264411" cy="1572721"/>
              </a:xfrm>
              <a:prstGeom prst="rect">
                <a:avLst/>
              </a:pr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38">
                <a:extLst>
                  <a:ext uri="{FF2B5EF4-FFF2-40B4-BE49-F238E27FC236}">
                    <a16:creationId xmlns:a16="http://schemas.microsoft.com/office/drawing/2014/main" id="{3C24906D-8581-13F9-70E7-9E47FFD4AB03}"/>
                  </a:ext>
                </a:extLst>
              </p:cNvPr>
              <p:cNvSpPr/>
              <p:nvPr/>
            </p:nvSpPr>
            <p:spPr>
              <a:xfrm rot="170573">
                <a:off x="10564809" y="2346605"/>
                <a:ext cx="253073" cy="1860984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53073"/>
                  <a:gd name="connsiteY0" fmla="*/ 147782 h 1860984"/>
                  <a:gd name="connsiteX1" fmla="*/ 231641 w 253073"/>
                  <a:gd name="connsiteY1" fmla="*/ 0 h 1860984"/>
                  <a:gd name="connsiteX2" fmla="*/ 253073 w 253073"/>
                  <a:gd name="connsiteY2" fmla="*/ 1632665 h 1860984"/>
                  <a:gd name="connsiteX3" fmla="*/ 0 w 253073"/>
                  <a:gd name="connsiteY3" fmla="*/ 1860984 h 1860984"/>
                  <a:gd name="connsiteX4" fmla="*/ 0 w 253073"/>
                  <a:gd name="connsiteY4" fmla="*/ 147782 h 1860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3" h="1860984">
                    <a:moveTo>
                      <a:pt x="0" y="147782"/>
                    </a:moveTo>
                    <a:lnTo>
                      <a:pt x="231641" y="0"/>
                    </a:lnTo>
                    <a:lnTo>
                      <a:pt x="253073" y="1632665"/>
                    </a:lnTo>
                    <a:lnTo>
                      <a:pt x="0" y="1860984"/>
                    </a:lnTo>
                    <a:lnTo>
                      <a:pt x="0" y="147782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38">
                <a:extLst>
                  <a:ext uri="{FF2B5EF4-FFF2-40B4-BE49-F238E27FC236}">
                    <a16:creationId xmlns:a16="http://schemas.microsoft.com/office/drawing/2014/main" id="{4D066D0C-0506-44AD-BEFE-DF4C390BAF77}"/>
                  </a:ext>
                </a:extLst>
              </p:cNvPr>
              <p:cNvSpPr/>
              <p:nvPr/>
            </p:nvSpPr>
            <p:spPr>
              <a:xfrm rot="154742">
                <a:off x="9153092" y="3062483"/>
                <a:ext cx="334635" cy="2080678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264411"/>
                  <a:gd name="connsiteY0" fmla="*/ 214375 h 1927577"/>
                  <a:gd name="connsiteX1" fmla="*/ 228334 w 264411"/>
                  <a:gd name="connsiteY1" fmla="*/ 0 h 1927577"/>
                  <a:gd name="connsiteX2" fmla="*/ 264411 w 264411"/>
                  <a:gd name="connsiteY2" fmla="*/ 1927577 h 1927577"/>
                  <a:gd name="connsiteX3" fmla="*/ 0 w 264411"/>
                  <a:gd name="connsiteY3" fmla="*/ 1927577 h 1927577"/>
                  <a:gd name="connsiteX4" fmla="*/ 0 w 264411"/>
                  <a:gd name="connsiteY4" fmla="*/ 214375 h 1927577"/>
                  <a:gd name="connsiteX0" fmla="*/ 0 w 303810"/>
                  <a:gd name="connsiteY0" fmla="*/ 214375 h 1927577"/>
                  <a:gd name="connsiteX1" fmla="*/ 228334 w 303810"/>
                  <a:gd name="connsiteY1" fmla="*/ 0 h 1927577"/>
                  <a:gd name="connsiteX2" fmla="*/ 303810 w 303810"/>
                  <a:gd name="connsiteY2" fmla="*/ 1696738 h 1927577"/>
                  <a:gd name="connsiteX3" fmla="*/ 0 w 303810"/>
                  <a:gd name="connsiteY3" fmla="*/ 1927577 h 1927577"/>
                  <a:gd name="connsiteX4" fmla="*/ 0 w 303810"/>
                  <a:gd name="connsiteY4" fmla="*/ 214375 h 1927577"/>
                  <a:gd name="connsiteX0" fmla="*/ 0 w 253073"/>
                  <a:gd name="connsiteY0" fmla="*/ 214375 h 1927577"/>
                  <a:gd name="connsiteX1" fmla="*/ 228334 w 253073"/>
                  <a:gd name="connsiteY1" fmla="*/ 0 h 1927577"/>
                  <a:gd name="connsiteX2" fmla="*/ 253073 w 253073"/>
                  <a:gd name="connsiteY2" fmla="*/ 1699258 h 1927577"/>
                  <a:gd name="connsiteX3" fmla="*/ 0 w 253073"/>
                  <a:gd name="connsiteY3" fmla="*/ 1927577 h 1927577"/>
                  <a:gd name="connsiteX4" fmla="*/ 0 w 253073"/>
                  <a:gd name="connsiteY4" fmla="*/ 214375 h 1927577"/>
                  <a:gd name="connsiteX0" fmla="*/ 0 w 282887"/>
                  <a:gd name="connsiteY0" fmla="*/ 143717 h 1927577"/>
                  <a:gd name="connsiteX1" fmla="*/ 258148 w 282887"/>
                  <a:gd name="connsiteY1" fmla="*/ 0 h 1927577"/>
                  <a:gd name="connsiteX2" fmla="*/ 282887 w 282887"/>
                  <a:gd name="connsiteY2" fmla="*/ 1699258 h 1927577"/>
                  <a:gd name="connsiteX3" fmla="*/ 29814 w 282887"/>
                  <a:gd name="connsiteY3" fmla="*/ 1927577 h 1927577"/>
                  <a:gd name="connsiteX4" fmla="*/ 0 w 282887"/>
                  <a:gd name="connsiteY4" fmla="*/ 143717 h 1927577"/>
                  <a:gd name="connsiteX0" fmla="*/ 0 w 282887"/>
                  <a:gd name="connsiteY0" fmla="*/ 166909 h 1950769"/>
                  <a:gd name="connsiteX1" fmla="*/ 241036 w 282887"/>
                  <a:gd name="connsiteY1" fmla="*/ 0 h 1950769"/>
                  <a:gd name="connsiteX2" fmla="*/ 282887 w 282887"/>
                  <a:gd name="connsiteY2" fmla="*/ 1722450 h 1950769"/>
                  <a:gd name="connsiteX3" fmla="*/ 29814 w 282887"/>
                  <a:gd name="connsiteY3" fmla="*/ 1950769 h 1950769"/>
                  <a:gd name="connsiteX4" fmla="*/ 0 w 282887"/>
                  <a:gd name="connsiteY4" fmla="*/ 166909 h 1950769"/>
                  <a:gd name="connsiteX0" fmla="*/ 0 w 283857"/>
                  <a:gd name="connsiteY0" fmla="*/ 142907 h 1950769"/>
                  <a:gd name="connsiteX1" fmla="*/ 242006 w 283857"/>
                  <a:gd name="connsiteY1" fmla="*/ 0 h 1950769"/>
                  <a:gd name="connsiteX2" fmla="*/ 283857 w 283857"/>
                  <a:gd name="connsiteY2" fmla="*/ 1722450 h 1950769"/>
                  <a:gd name="connsiteX3" fmla="*/ 30784 w 283857"/>
                  <a:gd name="connsiteY3" fmla="*/ 1950769 h 1950769"/>
                  <a:gd name="connsiteX4" fmla="*/ 0 w 283857"/>
                  <a:gd name="connsiteY4" fmla="*/ 142907 h 1950769"/>
                  <a:gd name="connsiteX0" fmla="*/ 0 w 283857"/>
                  <a:gd name="connsiteY0" fmla="*/ 160369 h 1968231"/>
                  <a:gd name="connsiteX1" fmla="*/ 230516 w 283857"/>
                  <a:gd name="connsiteY1" fmla="*/ 0 h 1968231"/>
                  <a:gd name="connsiteX2" fmla="*/ 283857 w 283857"/>
                  <a:gd name="connsiteY2" fmla="*/ 1739912 h 1968231"/>
                  <a:gd name="connsiteX3" fmla="*/ 30784 w 283857"/>
                  <a:gd name="connsiteY3" fmla="*/ 1968231 h 1968231"/>
                  <a:gd name="connsiteX4" fmla="*/ 0 w 283857"/>
                  <a:gd name="connsiteY4" fmla="*/ 160369 h 1968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857" h="1968231">
                    <a:moveTo>
                      <a:pt x="0" y="160369"/>
                    </a:moveTo>
                    <a:lnTo>
                      <a:pt x="230516" y="0"/>
                    </a:lnTo>
                    <a:lnTo>
                      <a:pt x="283857" y="1739912"/>
                    </a:lnTo>
                    <a:lnTo>
                      <a:pt x="30784" y="1968231"/>
                    </a:lnTo>
                    <a:lnTo>
                      <a:pt x="0" y="160369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41">
                <a:extLst>
                  <a:ext uri="{FF2B5EF4-FFF2-40B4-BE49-F238E27FC236}">
                    <a16:creationId xmlns:a16="http://schemas.microsoft.com/office/drawing/2014/main" id="{20C78D48-9A0A-21FA-FE39-A0408E506EFC}"/>
                  </a:ext>
                </a:extLst>
              </p:cNvPr>
              <p:cNvSpPr/>
              <p:nvPr/>
            </p:nvSpPr>
            <p:spPr>
              <a:xfrm rot="170573">
                <a:off x="7475507" y="3803782"/>
                <a:ext cx="628055" cy="215723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500804"/>
                  <a:gd name="connsiteY0" fmla="*/ 0 h 2265645"/>
                  <a:gd name="connsiteX1" fmla="*/ 500804 w 500804"/>
                  <a:gd name="connsiteY1" fmla="*/ 23228 h 2265645"/>
                  <a:gd name="connsiteX2" fmla="*/ 406285 w 500804"/>
                  <a:gd name="connsiteY2" fmla="*/ 2265645 h 2265645"/>
                  <a:gd name="connsiteX3" fmla="*/ 89246 w 500804"/>
                  <a:gd name="connsiteY3" fmla="*/ 2230112 h 2265645"/>
                  <a:gd name="connsiteX4" fmla="*/ 0 w 500804"/>
                  <a:gd name="connsiteY4" fmla="*/ 0 h 2265645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35141"/>
                  <a:gd name="connsiteY0" fmla="*/ 0 h 2230112"/>
                  <a:gd name="connsiteX1" fmla="*/ 500804 w 635141"/>
                  <a:gd name="connsiteY1" fmla="*/ 23228 h 2230112"/>
                  <a:gd name="connsiteX2" fmla="*/ 635141 w 635141"/>
                  <a:gd name="connsiteY2" fmla="*/ 2073083 h 2230112"/>
                  <a:gd name="connsiteX3" fmla="*/ 89246 w 635141"/>
                  <a:gd name="connsiteY3" fmla="*/ 2230112 h 2230112"/>
                  <a:gd name="connsiteX4" fmla="*/ 0 w 635141"/>
                  <a:gd name="connsiteY4" fmla="*/ 0 h 2230112"/>
                  <a:gd name="connsiteX0" fmla="*/ 0 w 628055"/>
                  <a:gd name="connsiteY0" fmla="*/ 119471 h 2206884"/>
                  <a:gd name="connsiteX1" fmla="*/ 493718 w 628055"/>
                  <a:gd name="connsiteY1" fmla="*/ 0 h 2206884"/>
                  <a:gd name="connsiteX2" fmla="*/ 628055 w 628055"/>
                  <a:gd name="connsiteY2" fmla="*/ 2049855 h 2206884"/>
                  <a:gd name="connsiteX3" fmla="*/ 82160 w 628055"/>
                  <a:gd name="connsiteY3" fmla="*/ 2206884 h 2206884"/>
                  <a:gd name="connsiteX4" fmla="*/ 0 w 628055"/>
                  <a:gd name="connsiteY4" fmla="*/ 119471 h 2206884"/>
                  <a:gd name="connsiteX0" fmla="*/ 0 w 628055"/>
                  <a:gd name="connsiteY0" fmla="*/ 119471 h 2173980"/>
                  <a:gd name="connsiteX1" fmla="*/ 493718 w 628055"/>
                  <a:gd name="connsiteY1" fmla="*/ 0 h 2173980"/>
                  <a:gd name="connsiteX2" fmla="*/ 628055 w 628055"/>
                  <a:gd name="connsiteY2" fmla="*/ 2049855 h 2173980"/>
                  <a:gd name="connsiteX3" fmla="*/ 94357 w 628055"/>
                  <a:gd name="connsiteY3" fmla="*/ 2145243 h 2173980"/>
                  <a:gd name="connsiteX4" fmla="*/ 0 w 628055"/>
                  <a:gd name="connsiteY4" fmla="*/ 119471 h 2173980"/>
                  <a:gd name="connsiteX0" fmla="*/ 0 w 628055"/>
                  <a:gd name="connsiteY0" fmla="*/ 119471 h 2202121"/>
                  <a:gd name="connsiteX1" fmla="*/ 493718 w 628055"/>
                  <a:gd name="connsiteY1" fmla="*/ 0 h 2202121"/>
                  <a:gd name="connsiteX2" fmla="*/ 628055 w 628055"/>
                  <a:gd name="connsiteY2" fmla="*/ 2049855 h 2202121"/>
                  <a:gd name="connsiteX3" fmla="*/ 94357 w 628055"/>
                  <a:gd name="connsiteY3" fmla="*/ 2145243 h 2202121"/>
                  <a:gd name="connsiteX4" fmla="*/ 0 w 628055"/>
                  <a:gd name="connsiteY4" fmla="*/ 119471 h 2202121"/>
                  <a:gd name="connsiteX0" fmla="*/ 0 w 628055"/>
                  <a:gd name="connsiteY0" fmla="*/ 119471 h 2194532"/>
                  <a:gd name="connsiteX1" fmla="*/ 493718 w 628055"/>
                  <a:gd name="connsiteY1" fmla="*/ 0 h 2194532"/>
                  <a:gd name="connsiteX2" fmla="*/ 628055 w 628055"/>
                  <a:gd name="connsiteY2" fmla="*/ 2049855 h 2194532"/>
                  <a:gd name="connsiteX3" fmla="*/ 124043 w 628055"/>
                  <a:gd name="connsiteY3" fmla="*/ 2128511 h 2194532"/>
                  <a:gd name="connsiteX4" fmla="*/ 0 w 628055"/>
                  <a:gd name="connsiteY4" fmla="*/ 119471 h 2194532"/>
                  <a:gd name="connsiteX0" fmla="*/ 0 w 628055"/>
                  <a:gd name="connsiteY0" fmla="*/ 82174 h 2157235"/>
                  <a:gd name="connsiteX1" fmla="*/ 510829 w 628055"/>
                  <a:gd name="connsiteY1" fmla="*/ 0 h 2157235"/>
                  <a:gd name="connsiteX2" fmla="*/ 628055 w 628055"/>
                  <a:gd name="connsiteY2" fmla="*/ 2012558 h 2157235"/>
                  <a:gd name="connsiteX3" fmla="*/ 124043 w 628055"/>
                  <a:gd name="connsiteY3" fmla="*/ 2091214 h 2157235"/>
                  <a:gd name="connsiteX4" fmla="*/ 0 w 628055"/>
                  <a:gd name="connsiteY4" fmla="*/ 82174 h 215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055" h="2157235">
                    <a:moveTo>
                      <a:pt x="0" y="82174"/>
                    </a:moveTo>
                    <a:cubicBezTo>
                      <a:pt x="166935" y="89917"/>
                      <a:pt x="278181" y="205328"/>
                      <a:pt x="510829" y="0"/>
                    </a:cubicBezTo>
                    <a:lnTo>
                      <a:pt x="628055" y="2012558"/>
                    </a:lnTo>
                    <a:cubicBezTo>
                      <a:pt x="417485" y="2257056"/>
                      <a:pt x="256891" y="2125234"/>
                      <a:pt x="124043" y="2091214"/>
                    </a:cubicBezTo>
                    <a:lnTo>
                      <a:pt x="0" y="82174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41">
                <a:extLst>
                  <a:ext uri="{FF2B5EF4-FFF2-40B4-BE49-F238E27FC236}">
                    <a16:creationId xmlns:a16="http://schemas.microsoft.com/office/drawing/2014/main" id="{DDE6BAC6-E8F0-1AB5-C5F6-C523E0051183}"/>
                  </a:ext>
                </a:extLst>
              </p:cNvPr>
              <p:cNvSpPr/>
              <p:nvPr/>
            </p:nvSpPr>
            <p:spPr>
              <a:xfrm rot="170573">
                <a:off x="504578" y="2392638"/>
                <a:ext cx="381275" cy="1749445"/>
              </a:xfrm>
              <a:custGeom>
                <a:avLst/>
                <a:gdLst>
                  <a:gd name="connsiteX0" fmla="*/ 0 w 264411"/>
                  <a:gd name="connsiteY0" fmla="*/ 0 h 1713202"/>
                  <a:gd name="connsiteX1" fmla="*/ 264411 w 264411"/>
                  <a:gd name="connsiteY1" fmla="*/ 0 h 1713202"/>
                  <a:gd name="connsiteX2" fmla="*/ 264411 w 264411"/>
                  <a:gd name="connsiteY2" fmla="*/ 1713202 h 1713202"/>
                  <a:gd name="connsiteX3" fmla="*/ 0 w 264411"/>
                  <a:gd name="connsiteY3" fmla="*/ 1713202 h 1713202"/>
                  <a:gd name="connsiteX4" fmla="*/ 0 w 264411"/>
                  <a:gd name="connsiteY4" fmla="*/ 0 h 1713202"/>
                  <a:gd name="connsiteX0" fmla="*/ 0 w 406285"/>
                  <a:gd name="connsiteY0" fmla="*/ 0 h 2265645"/>
                  <a:gd name="connsiteX1" fmla="*/ 406285 w 406285"/>
                  <a:gd name="connsiteY1" fmla="*/ 552443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141874 w 406285"/>
                  <a:gd name="connsiteY3" fmla="*/ 2265645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2872 w 406285"/>
                  <a:gd name="connsiteY1" fmla="*/ 98325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406285"/>
                  <a:gd name="connsiteY0" fmla="*/ 0 h 2265645"/>
                  <a:gd name="connsiteX1" fmla="*/ 337281 w 406285"/>
                  <a:gd name="connsiteY1" fmla="*/ 205958 h 2265645"/>
                  <a:gd name="connsiteX2" fmla="*/ 406285 w 406285"/>
                  <a:gd name="connsiteY2" fmla="*/ 2265645 h 2265645"/>
                  <a:gd name="connsiteX3" fmla="*/ 89246 w 406285"/>
                  <a:gd name="connsiteY3" fmla="*/ 2230112 h 2265645"/>
                  <a:gd name="connsiteX4" fmla="*/ 0 w 406285"/>
                  <a:gd name="connsiteY4" fmla="*/ 0 h 2265645"/>
                  <a:gd name="connsiteX0" fmla="*/ 0 w 381275"/>
                  <a:gd name="connsiteY0" fmla="*/ 0 h 2120715"/>
                  <a:gd name="connsiteX1" fmla="*/ 312271 w 381275"/>
                  <a:gd name="connsiteY1" fmla="*/ 61028 h 2120715"/>
                  <a:gd name="connsiteX2" fmla="*/ 381275 w 381275"/>
                  <a:gd name="connsiteY2" fmla="*/ 2120715 h 2120715"/>
                  <a:gd name="connsiteX3" fmla="*/ 64236 w 381275"/>
                  <a:gd name="connsiteY3" fmla="*/ 2085182 h 2120715"/>
                  <a:gd name="connsiteX4" fmla="*/ 0 w 381275"/>
                  <a:gd name="connsiteY4" fmla="*/ 0 h 2120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275" h="2120715">
                    <a:moveTo>
                      <a:pt x="0" y="0"/>
                    </a:moveTo>
                    <a:lnTo>
                      <a:pt x="312271" y="61028"/>
                    </a:lnTo>
                    <a:lnTo>
                      <a:pt x="381275" y="2120715"/>
                    </a:lnTo>
                    <a:lnTo>
                      <a:pt x="64236" y="2085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36">
                <a:extLst>
                  <a:ext uri="{FF2B5EF4-FFF2-40B4-BE49-F238E27FC236}">
                    <a16:creationId xmlns:a16="http://schemas.microsoft.com/office/drawing/2014/main" id="{C1D0B5B2-1FCD-5F62-3C44-3C0AA7784A6A}"/>
                  </a:ext>
                </a:extLst>
              </p:cNvPr>
              <p:cNvSpPr/>
              <p:nvPr/>
            </p:nvSpPr>
            <p:spPr>
              <a:xfrm>
                <a:off x="6991691" y="1263650"/>
                <a:ext cx="250825" cy="1432528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55278">
                    <a:moveTo>
                      <a:pt x="9525" y="0"/>
                    </a:moveTo>
                    <a:lnTo>
                      <a:pt x="250825" y="31750"/>
                    </a:lnTo>
                    <a:lnTo>
                      <a:pt x="234950" y="1455278"/>
                    </a:lnTo>
                    <a:lnTo>
                      <a:pt x="0" y="1410828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94000">
                    <a:srgbClr val="8E594D"/>
                  </a:gs>
                  <a:gs pos="78000">
                    <a:srgbClr val="C89279"/>
                  </a:gs>
                </a:gsLst>
                <a:lin ang="5400000" scaled="1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36">
                <a:extLst>
                  <a:ext uri="{FF2B5EF4-FFF2-40B4-BE49-F238E27FC236}">
                    <a16:creationId xmlns:a16="http://schemas.microsoft.com/office/drawing/2014/main" id="{A718DFA9-1DE5-47E3-D15F-4869455F0C1E}"/>
                  </a:ext>
                </a:extLst>
              </p:cNvPr>
              <p:cNvSpPr/>
              <p:nvPr/>
            </p:nvSpPr>
            <p:spPr>
              <a:xfrm>
                <a:off x="5439785" y="3450431"/>
                <a:ext cx="301992" cy="1944942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4242"/>
                  <a:gd name="connsiteX1" fmla="*/ 250825 w 250825"/>
                  <a:gd name="connsiteY1" fmla="*/ 40714 h 1464242"/>
                  <a:gd name="connsiteX2" fmla="*/ 234950 w 250825"/>
                  <a:gd name="connsiteY2" fmla="*/ 1464242 h 1464242"/>
                  <a:gd name="connsiteX3" fmla="*/ 0 w 250825"/>
                  <a:gd name="connsiteY3" fmla="*/ 1419792 h 1464242"/>
                  <a:gd name="connsiteX4" fmla="*/ 11503 w 250825"/>
                  <a:gd name="connsiteY4" fmla="*/ 0 h 146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4242">
                    <a:moveTo>
                      <a:pt x="11503" y="0"/>
                    </a:moveTo>
                    <a:lnTo>
                      <a:pt x="250825" y="40714"/>
                    </a:lnTo>
                    <a:lnTo>
                      <a:pt x="234950" y="1464242"/>
                    </a:lnTo>
                    <a:lnTo>
                      <a:pt x="0" y="1419792"/>
                    </a:lnTo>
                    <a:cubicBezTo>
                      <a:pt x="3834" y="946528"/>
                      <a:pt x="7669" y="473264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36">
                <a:extLst>
                  <a:ext uri="{FF2B5EF4-FFF2-40B4-BE49-F238E27FC236}">
                    <a16:creationId xmlns:a16="http://schemas.microsoft.com/office/drawing/2014/main" id="{302B9A3C-060D-A746-60A7-6E4B5B23FB83}"/>
                  </a:ext>
                </a:extLst>
              </p:cNvPr>
              <p:cNvSpPr/>
              <p:nvPr/>
            </p:nvSpPr>
            <p:spPr>
              <a:xfrm>
                <a:off x="3123456" y="2943736"/>
                <a:ext cx="301992" cy="1940179"/>
              </a:xfrm>
              <a:custGeom>
                <a:avLst/>
                <a:gdLst>
                  <a:gd name="connsiteX0" fmla="*/ 0 w 241300"/>
                  <a:gd name="connsiteY0" fmla="*/ 0 h 1480678"/>
                  <a:gd name="connsiteX1" fmla="*/ 241300 w 241300"/>
                  <a:gd name="connsiteY1" fmla="*/ 0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80678"/>
                  <a:gd name="connsiteX1" fmla="*/ 241300 w 241300"/>
                  <a:gd name="connsiteY1" fmla="*/ 47625 h 1480678"/>
                  <a:gd name="connsiteX2" fmla="*/ 241300 w 241300"/>
                  <a:gd name="connsiteY2" fmla="*/ 1480678 h 1480678"/>
                  <a:gd name="connsiteX3" fmla="*/ 0 w 241300"/>
                  <a:gd name="connsiteY3" fmla="*/ 1480678 h 1480678"/>
                  <a:gd name="connsiteX4" fmla="*/ 0 w 241300"/>
                  <a:gd name="connsiteY4" fmla="*/ 0 h 1480678"/>
                  <a:gd name="connsiteX0" fmla="*/ 0 w 241300"/>
                  <a:gd name="connsiteY0" fmla="*/ 0 h 1464803"/>
                  <a:gd name="connsiteX1" fmla="*/ 241300 w 241300"/>
                  <a:gd name="connsiteY1" fmla="*/ 31750 h 1464803"/>
                  <a:gd name="connsiteX2" fmla="*/ 241300 w 241300"/>
                  <a:gd name="connsiteY2" fmla="*/ 1464803 h 1464803"/>
                  <a:gd name="connsiteX3" fmla="*/ 0 w 241300"/>
                  <a:gd name="connsiteY3" fmla="*/ 1464803 h 1464803"/>
                  <a:gd name="connsiteX4" fmla="*/ 0 w 241300"/>
                  <a:gd name="connsiteY4" fmla="*/ 0 h 1464803"/>
                  <a:gd name="connsiteX0" fmla="*/ 9525 w 250825"/>
                  <a:gd name="connsiteY0" fmla="*/ 0 h 1464803"/>
                  <a:gd name="connsiteX1" fmla="*/ 250825 w 250825"/>
                  <a:gd name="connsiteY1" fmla="*/ 31750 h 1464803"/>
                  <a:gd name="connsiteX2" fmla="*/ 250825 w 250825"/>
                  <a:gd name="connsiteY2" fmla="*/ 1464803 h 1464803"/>
                  <a:gd name="connsiteX3" fmla="*/ 0 w 250825"/>
                  <a:gd name="connsiteY3" fmla="*/ 1410828 h 1464803"/>
                  <a:gd name="connsiteX4" fmla="*/ 9525 w 250825"/>
                  <a:gd name="connsiteY4" fmla="*/ 0 h 1464803"/>
                  <a:gd name="connsiteX0" fmla="*/ 9525 w 250825"/>
                  <a:gd name="connsiteY0" fmla="*/ 0 h 1455278"/>
                  <a:gd name="connsiteX1" fmla="*/ 250825 w 250825"/>
                  <a:gd name="connsiteY1" fmla="*/ 31750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9525 w 250825"/>
                  <a:gd name="connsiteY0" fmla="*/ 0 h 1455278"/>
                  <a:gd name="connsiteX1" fmla="*/ 250825 w 250825"/>
                  <a:gd name="connsiteY1" fmla="*/ 38921 h 1455278"/>
                  <a:gd name="connsiteX2" fmla="*/ 234950 w 250825"/>
                  <a:gd name="connsiteY2" fmla="*/ 1455278 h 1455278"/>
                  <a:gd name="connsiteX3" fmla="*/ 0 w 250825"/>
                  <a:gd name="connsiteY3" fmla="*/ 1410828 h 1455278"/>
                  <a:gd name="connsiteX4" fmla="*/ 9525 w 250825"/>
                  <a:gd name="connsiteY4" fmla="*/ 0 h 1455278"/>
                  <a:gd name="connsiteX0" fmla="*/ 11503 w 250825"/>
                  <a:gd name="connsiteY0" fmla="*/ 0 h 1460656"/>
                  <a:gd name="connsiteX1" fmla="*/ 250825 w 250825"/>
                  <a:gd name="connsiteY1" fmla="*/ 44299 h 1460656"/>
                  <a:gd name="connsiteX2" fmla="*/ 234950 w 250825"/>
                  <a:gd name="connsiteY2" fmla="*/ 1460656 h 1460656"/>
                  <a:gd name="connsiteX3" fmla="*/ 0 w 250825"/>
                  <a:gd name="connsiteY3" fmla="*/ 1416206 h 1460656"/>
                  <a:gd name="connsiteX4" fmla="*/ 11503 w 250825"/>
                  <a:gd name="connsiteY4" fmla="*/ 0 h 146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25" h="1460656">
                    <a:moveTo>
                      <a:pt x="11503" y="0"/>
                    </a:moveTo>
                    <a:lnTo>
                      <a:pt x="250825" y="44299"/>
                    </a:lnTo>
                    <a:lnTo>
                      <a:pt x="234950" y="1460656"/>
                    </a:lnTo>
                    <a:lnTo>
                      <a:pt x="0" y="1416206"/>
                    </a:lnTo>
                    <a:cubicBezTo>
                      <a:pt x="3834" y="944137"/>
                      <a:pt x="7669" y="472069"/>
                      <a:pt x="11503" y="0"/>
                    </a:cubicBezTo>
                    <a:close/>
                  </a:path>
                </a:pathLst>
              </a:custGeom>
              <a:solidFill>
                <a:srgbClr val="C8927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711E409-03CD-C6FA-7BA1-9095358EAE58}"/>
              </a:ext>
            </a:extLst>
          </p:cNvPr>
          <p:cNvGrpSpPr/>
          <p:nvPr/>
        </p:nvGrpSpPr>
        <p:grpSpPr>
          <a:xfrm>
            <a:off x="1144121" y="282164"/>
            <a:ext cx="6178454" cy="6352697"/>
            <a:chOff x="4679451" y="101684"/>
            <a:chExt cx="5736666" cy="589845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24B0467-E7EA-F7ED-8AE6-0F2BE77823DB}"/>
                </a:ext>
              </a:extLst>
            </p:cNvPr>
            <p:cNvGrpSpPr/>
            <p:nvPr/>
          </p:nvGrpSpPr>
          <p:grpSpPr>
            <a:xfrm>
              <a:off x="7022214" y="3462993"/>
              <a:ext cx="1343795" cy="1933904"/>
              <a:chOff x="10221338" y="4333498"/>
              <a:chExt cx="745198" cy="1072441"/>
            </a:xfrm>
          </p:grpSpPr>
          <p:sp>
            <p:nvSpPr>
              <p:cNvPr id="201" name="Rectangle: Rounded Corners 19">
                <a:extLst>
                  <a:ext uri="{FF2B5EF4-FFF2-40B4-BE49-F238E27FC236}">
                    <a16:creationId xmlns:a16="http://schemas.microsoft.com/office/drawing/2014/main" id="{A1CBE51F-ED7D-EF79-AB26-F152BDD4B411}"/>
                  </a:ext>
                </a:extLst>
              </p:cNvPr>
              <p:cNvSpPr/>
              <p:nvPr/>
            </p:nvSpPr>
            <p:spPr>
              <a:xfrm>
                <a:off x="10267359" y="4450376"/>
                <a:ext cx="585272" cy="947945"/>
              </a:xfrm>
              <a:custGeom>
                <a:avLst/>
                <a:gdLst>
                  <a:gd name="connsiteX0" fmla="*/ 0 w 281957"/>
                  <a:gd name="connsiteY0" fmla="*/ 113668 h 681037"/>
                  <a:gd name="connsiteX1" fmla="*/ 113668 w 281957"/>
                  <a:gd name="connsiteY1" fmla="*/ 0 h 681037"/>
                  <a:gd name="connsiteX2" fmla="*/ 168289 w 281957"/>
                  <a:gd name="connsiteY2" fmla="*/ 0 h 681037"/>
                  <a:gd name="connsiteX3" fmla="*/ 281957 w 281957"/>
                  <a:gd name="connsiteY3" fmla="*/ 113668 h 681037"/>
                  <a:gd name="connsiteX4" fmla="*/ 281957 w 281957"/>
                  <a:gd name="connsiteY4" fmla="*/ 567369 h 681037"/>
                  <a:gd name="connsiteX5" fmla="*/ 168289 w 281957"/>
                  <a:gd name="connsiteY5" fmla="*/ 681037 h 681037"/>
                  <a:gd name="connsiteX6" fmla="*/ 113668 w 281957"/>
                  <a:gd name="connsiteY6" fmla="*/ 681037 h 681037"/>
                  <a:gd name="connsiteX7" fmla="*/ 0 w 281957"/>
                  <a:gd name="connsiteY7" fmla="*/ 567369 h 681037"/>
                  <a:gd name="connsiteX8" fmla="*/ 0 w 281957"/>
                  <a:gd name="connsiteY8" fmla="*/ 113668 h 681037"/>
                  <a:gd name="connsiteX0" fmla="*/ 33866 w 315823"/>
                  <a:gd name="connsiteY0" fmla="*/ 113668 h 681037"/>
                  <a:gd name="connsiteX1" fmla="*/ 147534 w 315823"/>
                  <a:gd name="connsiteY1" fmla="*/ 0 h 681037"/>
                  <a:gd name="connsiteX2" fmla="*/ 202155 w 315823"/>
                  <a:gd name="connsiteY2" fmla="*/ 0 h 681037"/>
                  <a:gd name="connsiteX3" fmla="*/ 315823 w 315823"/>
                  <a:gd name="connsiteY3" fmla="*/ 113668 h 681037"/>
                  <a:gd name="connsiteX4" fmla="*/ 315823 w 315823"/>
                  <a:gd name="connsiteY4" fmla="*/ 567369 h 681037"/>
                  <a:gd name="connsiteX5" fmla="*/ 202155 w 315823"/>
                  <a:gd name="connsiteY5" fmla="*/ 681037 h 681037"/>
                  <a:gd name="connsiteX6" fmla="*/ 147534 w 315823"/>
                  <a:gd name="connsiteY6" fmla="*/ 681037 h 681037"/>
                  <a:gd name="connsiteX7" fmla="*/ 33866 w 315823"/>
                  <a:gd name="connsiteY7" fmla="*/ 567369 h 681037"/>
                  <a:gd name="connsiteX8" fmla="*/ 33866 w 315823"/>
                  <a:gd name="connsiteY8" fmla="*/ 113668 h 681037"/>
                  <a:gd name="connsiteX0" fmla="*/ 33866 w 332756"/>
                  <a:gd name="connsiteY0" fmla="*/ 113668 h 681037"/>
                  <a:gd name="connsiteX1" fmla="*/ 147534 w 332756"/>
                  <a:gd name="connsiteY1" fmla="*/ 0 h 681037"/>
                  <a:gd name="connsiteX2" fmla="*/ 202155 w 332756"/>
                  <a:gd name="connsiteY2" fmla="*/ 0 h 681037"/>
                  <a:gd name="connsiteX3" fmla="*/ 315823 w 332756"/>
                  <a:gd name="connsiteY3" fmla="*/ 113668 h 681037"/>
                  <a:gd name="connsiteX4" fmla="*/ 315823 w 332756"/>
                  <a:gd name="connsiteY4" fmla="*/ 567369 h 681037"/>
                  <a:gd name="connsiteX5" fmla="*/ 202155 w 332756"/>
                  <a:gd name="connsiteY5" fmla="*/ 681037 h 681037"/>
                  <a:gd name="connsiteX6" fmla="*/ 147534 w 332756"/>
                  <a:gd name="connsiteY6" fmla="*/ 681037 h 681037"/>
                  <a:gd name="connsiteX7" fmla="*/ 33866 w 332756"/>
                  <a:gd name="connsiteY7" fmla="*/ 567369 h 681037"/>
                  <a:gd name="connsiteX8" fmla="*/ 33866 w 332756"/>
                  <a:gd name="connsiteY8" fmla="*/ 113668 h 681037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313937 w 444538"/>
                  <a:gd name="connsiteY2" fmla="*/ 184522 h 865559"/>
                  <a:gd name="connsiteX3" fmla="*/ 427605 w 444538"/>
                  <a:gd name="connsiteY3" fmla="*/ 298190 h 865559"/>
                  <a:gd name="connsiteX4" fmla="*/ 427605 w 444538"/>
                  <a:gd name="connsiteY4" fmla="*/ 751891 h 865559"/>
                  <a:gd name="connsiteX5" fmla="*/ 313937 w 444538"/>
                  <a:gd name="connsiteY5" fmla="*/ 865559 h 865559"/>
                  <a:gd name="connsiteX6" fmla="*/ 259316 w 444538"/>
                  <a:gd name="connsiteY6" fmla="*/ 865559 h 865559"/>
                  <a:gd name="connsiteX7" fmla="*/ 145648 w 444538"/>
                  <a:gd name="connsiteY7" fmla="*/ 751891 h 865559"/>
                  <a:gd name="connsiteX8" fmla="*/ 16987 w 444538"/>
                  <a:gd name="connsiteY8" fmla="*/ 10594 h 865559"/>
                  <a:gd name="connsiteX0" fmla="*/ 16987 w 444538"/>
                  <a:gd name="connsiteY0" fmla="*/ 10594 h 865559"/>
                  <a:gd name="connsiteX1" fmla="*/ 259316 w 444538"/>
                  <a:gd name="connsiteY1" fmla="*/ 184522 h 865559"/>
                  <a:gd name="connsiteX2" fmla="*/ 427605 w 444538"/>
                  <a:gd name="connsiteY2" fmla="*/ 298190 h 865559"/>
                  <a:gd name="connsiteX3" fmla="*/ 427605 w 444538"/>
                  <a:gd name="connsiteY3" fmla="*/ 751891 h 865559"/>
                  <a:gd name="connsiteX4" fmla="*/ 313937 w 444538"/>
                  <a:gd name="connsiteY4" fmla="*/ 865559 h 865559"/>
                  <a:gd name="connsiteX5" fmla="*/ 259316 w 444538"/>
                  <a:gd name="connsiteY5" fmla="*/ 865559 h 865559"/>
                  <a:gd name="connsiteX6" fmla="*/ 145648 w 444538"/>
                  <a:gd name="connsiteY6" fmla="*/ 751891 h 865559"/>
                  <a:gd name="connsiteX7" fmla="*/ 16987 w 444538"/>
                  <a:gd name="connsiteY7" fmla="*/ 10594 h 865559"/>
                  <a:gd name="connsiteX0" fmla="*/ 16987 w 444538"/>
                  <a:gd name="connsiteY0" fmla="*/ 14456 h 869421"/>
                  <a:gd name="connsiteX1" fmla="*/ 427605 w 444538"/>
                  <a:gd name="connsiteY1" fmla="*/ 302052 h 869421"/>
                  <a:gd name="connsiteX2" fmla="*/ 427605 w 444538"/>
                  <a:gd name="connsiteY2" fmla="*/ 755753 h 869421"/>
                  <a:gd name="connsiteX3" fmla="*/ 313937 w 444538"/>
                  <a:gd name="connsiteY3" fmla="*/ 869421 h 869421"/>
                  <a:gd name="connsiteX4" fmla="*/ 259316 w 444538"/>
                  <a:gd name="connsiteY4" fmla="*/ 869421 h 869421"/>
                  <a:gd name="connsiteX5" fmla="*/ 145648 w 444538"/>
                  <a:gd name="connsiteY5" fmla="*/ 755753 h 869421"/>
                  <a:gd name="connsiteX6" fmla="*/ 16987 w 444538"/>
                  <a:gd name="connsiteY6" fmla="*/ 14456 h 869421"/>
                  <a:gd name="connsiteX0" fmla="*/ 16987 w 479167"/>
                  <a:gd name="connsiteY0" fmla="*/ 30685 h 885782"/>
                  <a:gd name="connsiteX1" fmla="*/ 465447 w 479167"/>
                  <a:gd name="connsiteY1" fmla="*/ 151778 h 885782"/>
                  <a:gd name="connsiteX2" fmla="*/ 427605 w 479167"/>
                  <a:gd name="connsiteY2" fmla="*/ 771982 h 885782"/>
                  <a:gd name="connsiteX3" fmla="*/ 313937 w 479167"/>
                  <a:gd name="connsiteY3" fmla="*/ 885650 h 885782"/>
                  <a:gd name="connsiteX4" fmla="*/ 259316 w 479167"/>
                  <a:gd name="connsiteY4" fmla="*/ 885650 h 885782"/>
                  <a:gd name="connsiteX5" fmla="*/ 145648 w 479167"/>
                  <a:gd name="connsiteY5" fmla="*/ 771982 h 885782"/>
                  <a:gd name="connsiteX6" fmla="*/ 16987 w 479167"/>
                  <a:gd name="connsiteY6" fmla="*/ 30685 h 885782"/>
                  <a:gd name="connsiteX0" fmla="*/ 16987 w 585273"/>
                  <a:gd name="connsiteY0" fmla="*/ 89879 h 947944"/>
                  <a:gd name="connsiteX1" fmla="*/ 578972 w 585273"/>
                  <a:gd name="connsiteY1" fmla="*/ 67173 h 947944"/>
                  <a:gd name="connsiteX2" fmla="*/ 427605 w 585273"/>
                  <a:gd name="connsiteY2" fmla="*/ 831176 h 947944"/>
                  <a:gd name="connsiteX3" fmla="*/ 313937 w 585273"/>
                  <a:gd name="connsiteY3" fmla="*/ 944844 h 947944"/>
                  <a:gd name="connsiteX4" fmla="*/ 259316 w 585273"/>
                  <a:gd name="connsiteY4" fmla="*/ 944844 h 947944"/>
                  <a:gd name="connsiteX5" fmla="*/ 145648 w 585273"/>
                  <a:gd name="connsiteY5" fmla="*/ 831176 h 947944"/>
                  <a:gd name="connsiteX6" fmla="*/ 16987 w 585273"/>
                  <a:gd name="connsiteY6" fmla="*/ 89879 h 947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5273" h="947944">
                    <a:moveTo>
                      <a:pt x="16987" y="89879"/>
                    </a:moveTo>
                    <a:cubicBezTo>
                      <a:pt x="63980" y="14262"/>
                      <a:pt x="510536" y="-56377"/>
                      <a:pt x="578972" y="67173"/>
                    </a:cubicBezTo>
                    <a:cubicBezTo>
                      <a:pt x="617072" y="218407"/>
                      <a:pt x="471777" y="684898"/>
                      <a:pt x="427605" y="831176"/>
                    </a:cubicBezTo>
                    <a:cubicBezTo>
                      <a:pt x="383433" y="977454"/>
                      <a:pt x="376714" y="944844"/>
                      <a:pt x="313937" y="944844"/>
                    </a:cubicBezTo>
                    <a:lnTo>
                      <a:pt x="259316" y="944844"/>
                    </a:lnTo>
                    <a:cubicBezTo>
                      <a:pt x="196539" y="944844"/>
                      <a:pt x="145648" y="893953"/>
                      <a:pt x="145648" y="831176"/>
                    </a:cubicBezTo>
                    <a:cubicBezTo>
                      <a:pt x="145648" y="679942"/>
                      <a:pt x="-59213" y="241113"/>
                      <a:pt x="16987" y="8987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B880005C-D10E-EBCB-A85F-C6341B4D9D07}"/>
                  </a:ext>
                </a:extLst>
              </p:cNvPr>
              <p:cNvSpPr/>
              <p:nvPr/>
            </p:nvSpPr>
            <p:spPr>
              <a:xfrm rot="5400000">
                <a:off x="10487156" y="5194471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787438CB-5A31-359A-DBD3-60F7C016CEB7}"/>
                  </a:ext>
                </a:extLst>
              </p:cNvPr>
              <p:cNvSpPr/>
              <p:nvPr/>
            </p:nvSpPr>
            <p:spPr>
              <a:xfrm rot="6071342" flipH="1">
                <a:off x="10438586" y="4116250"/>
                <a:ext cx="310701" cy="745198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F4FF081-4761-6B80-3E7E-F0BFA40854D4}"/>
                </a:ext>
              </a:extLst>
            </p:cNvPr>
            <p:cNvGrpSpPr/>
            <p:nvPr/>
          </p:nvGrpSpPr>
          <p:grpSpPr>
            <a:xfrm flipH="1">
              <a:off x="4679451" y="2451950"/>
              <a:ext cx="985053" cy="826676"/>
              <a:chOff x="7074950" y="1719429"/>
              <a:chExt cx="985053" cy="826676"/>
            </a:xfrm>
          </p:grpSpPr>
          <p:sp>
            <p:nvSpPr>
              <p:cNvPr id="199" name="Rectangle 195">
                <a:extLst>
                  <a:ext uri="{FF2B5EF4-FFF2-40B4-BE49-F238E27FC236}">
                    <a16:creationId xmlns:a16="http://schemas.microsoft.com/office/drawing/2014/main" id="{995662BF-A98D-6BB3-A5CC-6E427A465014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7">
                <a:extLst>
                  <a:ext uri="{FF2B5EF4-FFF2-40B4-BE49-F238E27FC236}">
                    <a16:creationId xmlns:a16="http://schemas.microsoft.com/office/drawing/2014/main" id="{A913D516-80A4-7D9D-E81C-C5F78E3AF458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12B4EA1-C344-2D7A-5F6C-B869521F6AA4}"/>
                </a:ext>
              </a:extLst>
            </p:cNvPr>
            <p:cNvGrpSpPr/>
            <p:nvPr/>
          </p:nvGrpSpPr>
          <p:grpSpPr>
            <a:xfrm>
              <a:off x="5464958" y="3627022"/>
              <a:ext cx="870208" cy="1827732"/>
              <a:chOff x="10235768" y="4404926"/>
              <a:chExt cx="482570" cy="1013562"/>
            </a:xfrm>
          </p:grpSpPr>
          <p:sp>
            <p:nvSpPr>
              <p:cNvPr id="197" name="Rectangle: Rounded Corners 233">
                <a:extLst>
                  <a:ext uri="{FF2B5EF4-FFF2-40B4-BE49-F238E27FC236}">
                    <a16:creationId xmlns:a16="http://schemas.microsoft.com/office/drawing/2014/main" id="{3223D389-8142-38D7-14F0-414FAEED214B}"/>
                  </a:ext>
                </a:extLst>
              </p:cNvPr>
              <p:cNvSpPr/>
              <p:nvPr/>
            </p:nvSpPr>
            <p:spPr>
              <a:xfrm>
                <a:off x="10235768" y="4404926"/>
                <a:ext cx="482570" cy="1005969"/>
              </a:xfrm>
              <a:custGeom>
                <a:avLst/>
                <a:gdLst>
                  <a:gd name="connsiteX0" fmla="*/ 0 w 281957"/>
                  <a:gd name="connsiteY0" fmla="*/ 113668 h 831330"/>
                  <a:gd name="connsiteX1" fmla="*/ 113668 w 281957"/>
                  <a:gd name="connsiteY1" fmla="*/ 0 h 831330"/>
                  <a:gd name="connsiteX2" fmla="*/ 168289 w 281957"/>
                  <a:gd name="connsiteY2" fmla="*/ 0 h 831330"/>
                  <a:gd name="connsiteX3" fmla="*/ 281957 w 281957"/>
                  <a:gd name="connsiteY3" fmla="*/ 113668 h 831330"/>
                  <a:gd name="connsiteX4" fmla="*/ 281957 w 281957"/>
                  <a:gd name="connsiteY4" fmla="*/ 717662 h 831330"/>
                  <a:gd name="connsiteX5" fmla="*/ 168289 w 281957"/>
                  <a:gd name="connsiteY5" fmla="*/ 831330 h 831330"/>
                  <a:gd name="connsiteX6" fmla="*/ 113668 w 281957"/>
                  <a:gd name="connsiteY6" fmla="*/ 831330 h 831330"/>
                  <a:gd name="connsiteX7" fmla="*/ 0 w 281957"/>
                  <a:gd name="connsiteY7" fmla="*/ 717662 h 831330"/>
                  <a:gd name="connsiteX8" fmla="*/ 0 w 281957"/>
                  <a:gd name="connsiteY8" fmla="*/ 113668 h 831330"/>
                  <a:gd name="connsiteX0" fmla="*/ 29633 w 311590"/>
                  <a:gd name="connsiteY0" fmla="*/ 113668 h 831330"/>
                  <a:gd name="connsiteX1" fmla="*/ 143301 w 311590"/>
                  <a:gd name="connsiteY1" fmla="*/ 0 h 831330"/>
                  <a:gd name="connsiteX2" fmla="*/ 197922 w 311590"/>
                  <a:gd name="connsiteY2" fmla="*/ 0 h 831330"/>
                  <a:gd name="connsiteX3" fmla="*/ 311590 w 311590"/>
                  <a:gd name="connsiteY3" fmla="*/ 113668 h 831330"/>
                  <a:gd name="connsiteX4" fmla="*/ 311590 w 311590"/>
                  <a:gd name="connsiteY4" fmla="*/ 717662 h 831330"/>
                  <a:gd name="connsiteX5" fmla="*/ 197922 w 311590"/>
                  <a:gd name="connsiteY5" fmla="*/ 831330 h 831330"/>
                  <a:gd name="connsiteX6" fmla="*/ 143301 w 311590"/>
                  <a:gd name="connsiteY6" fmla="*/ 831330 h 831330"/>
                  <a:gd name="connsiteX7" fmla="*/ 29633 w 311590"/>
                  <a:gd name="connsiteY7" fmla="*/ 717662 h 831330"/>
                  <a:gd name="connsiteX8" fmla="*/ 29633 w 311590"/>
                  <a:gd name="connsiteY8" fmla="*/ 113668 h 831330"/>
                  <a:gd name="connsiteX0" fmla="*/ 13981 w 422707"/>
                  <a:gd name="connsiteY0" fmla="*/ 10999 h 1005969"/>
                  <a:gd name="connsiteX1" fmla="*/ 254418 w 422707"/>
                  <a:gd name="connsiteY1" fmla="*/ 174639 h 1005969"/>
                  <a:gd name="connsiteX2" fmla="*/ 309039 w 422707"/>
                  <a:gd name="connsiteY2" fmla="*/ 174639 h 1005969"/>
                  <a:gd name="connsiteX3" fmla="*/ 422707 w 422707"/>
                  <a:gd name="connsiteY3" fmla="*/ 288307 h 1005969"/>
                  <a:gd name="connsiteX4" fmla="*/ 422707 w 422707"/>
                  <a:gd name="connsiteY4" fmla="*/ 892301 h 1005969"/>
                  <a:gd name="connsiteX5" fmla="*/ 309039 w 422707"/>
                  <a:gd name="connsiteY5" fmla="*/ 1005969 h 1005969"/>
                  <a:gd name="connsiteX6" fmla="*/ 254418 w 422707"/>
                  <a:gd name="connsiteY6" fmla="*/ 1005969 h 1005969"/>
                  <a:gd name="connsiteX7" fmla="*/ 140750 w 422707"/>
                  <a:gd name="connsiteY7" fmla="*/ 892301 h 1005969"/>
                  <a:gd name="connsiteX8" fmla="*/ 13981 w 422707"/>
                  <a:gd name="connsiteY8" fmla="*/ 10999 h 1005969"/>
                  <a:gd name="connsiteX0" fmla="*/ 13981 w 482570"/>
                  <a:gd name="connsiteY0" fmla="*/ 10999 h 1005969"/>
                  <a:gd name="connsiteX1" fmla="*/ 254418 w 482570"/>
                  <a:gd name="connsiteY1" fmla="*/ 174639 h 1005969"/>
                  <a:gd name="connsiteX2" fmla="*/ 309039 w 482570"/>
                  <a:gd name="connsiteY2" fmla="*/ 174639 h 1005969"/>
                  <a:gd name="connsiteX3" fmla="*/ 422707 w 482570"/>
                  <a:gd name="connsiteY3" fmla="*/ 288307 h 1005969"/>
                  <a:gd name="connsiteX4" fmla="*/ 422707 w 482570"/>
                  <a:gd name="connsiteY4" fmla="*/ 892301 h 1005969"/>
                  <a:gd name="connsiteX5" fmla="*/ 309039 w 482570"/>
                  <a:gd name="connsiteY5" fmla="*/ 1005969 h 1005969"/>
                  <a:gd name="connsiteX6" fmla="*/ 254418 w 482570"/>
                  <a:gd name="connsiteY6" fmla="*/ 1005969 h 1005969"/>
                  <a:gd name="connsiteX7" fmla="*/ 140750 w 482570"/>
                  <a:gd name="connsiteY7" fmla="*/ 892301 h 1005969"/>
                  <a:gd name="connsiteX8" fmla="*/ 13981 w 482570"/>
                  <a:gd name="connsiteY8" fmla="*/ 10999 h 1005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570" h="1005969">
                    <a:moveTo>
                      <a:pt x="13981" y="10999"/>
                    </a:moveTo>
                    <a:cubicBezTo>
                      <a:pt x="13981" y="-51778"/>
                      <a:pt x="191641" y="174639"/>
                      <a:pt x="254418" y="174639"/>
                    </a:cubicBezTo>
                    <a:lnTo>
                      <a:pt x="309039" y="174639"/>
                    </a:lnTo>
                    <a:cubicBezTo>
                      <a:pt x="371816" y="174639"/>
                      <a:pt x="422707" y="225530"/>
                      <a:pt x="422707" y="288307"/>
                    </a:cubicBezTo>
                    <a:cubicBezTo>
                      <a:pt x="557400" y="553023"/>
                      <a:pt x="422707" y="690970"/>
                      <a:pt x="422707" y="892301"/>
                    </a:cubicBezTo>
                    <a:cubicBezTo>
                      <a:pt x="422707" y="955078"/>
                      <a:pt x="371816" y="1005969"/>
                      <a:pt x="309039" y="1005969"/>
                    </a:cubicBezTo>
                    <a:lnTo>
                      <a:pt x="254418" y="1005969"/>
                    </a:lnTo>
                    <a:cubicBezTo>
                      <a:pt x="191641" y="1005969"/>
                      <a:pt x="140750" y="955078"/>
                      <a:pt x="140750" y="892301"/>
                    </a:cubicBezTo>
                    <a:cubicBezTo>
                      <a:pt x="140750" y="690970"/>
                      <a:pt x="-52694" y="212330"/>
                      <a:pt x="13981" y="10999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A8C313FA-8230-4B85-093B-CFE5E734AAFE}"/>
                  </a:ext>
                </a:extLst>
              </p:cNvPr>
              <p:cNvSpPr/>
              <p:nvPr/>
            </p:nvSpPr>
            <p:spPr>
              <a:xfrm rot="5400000">
                <a:off x="10447007" y="5207020"/>
                <a:ext cx="140979" cy="28195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" name="Oval 52">
              <a:extLst>
                <a:ext uri="{FF2B5EF4-FFF2-40B4-BE49-F238E27FC236}">
                  <a16:creationId xmlns:a16="http://schemas.microsoft.com/office/drawing/2014/main" id="{72E7E30A-F05E-62A1-1E7D-5A8DAE1D422C}"/>
                </a:ext>
              </a:extLst>
            </p:cNvPr>
            <p:cNvSpPr/>
            <p:nvPr/>
          </p:nvSpPr>
          <p:spPr>
            <a:xfrm flipH="1">
              <a:off x="5381306" y="2064127"/>
              <a:ext cx="4027482" cy="2837112"/>
            </a:xfrm>
            <a:custGeom>
              <a:avLst/>
              <a:gdLst>
                <a:gd name="connsiteX0" fmla="*/ 0 w 1816269"/>
                <a:gd name="connsiteY0" fmla="*/ 622094 h 1244188"/>
                <a:gd name="connsiteX1" fmla="*/ 908135 w 1816269"/>
                <a:gd name="connsiteY1" fmla="*/ 0 h 1244188"/>
                <a:gd name="connsiteX2" fmla="*/ 1816270 w 1816269"/>
                <a:gd name="connsiteY2" fmla="*/ 622094 h 1244188"/>
                <a:gd name="connsiteX3" fmla="*/ 908135 w 1816269"/>
                <a:gd name="connsiteY3" fmla="*/ 1244188 h 1244188"/>
                <a:gd name="connsiteX4" fmla="*/ 0 w 1816269"/>
                <a:gd name="connsiteY4" fmla="*/ 622094 h 1244188"/>
                <a:gd name="connsiteX0" fmla="*/ 0 w 1816270"/>
                <a:gd name="connsiteY0" fmla="*/ 657696 h 1279790"/>
                <a:gd name="connsiteX1" fmla="*/ 908135 w 1816270"/>
                <a:gd name="connsiteY1" fmla="*/ 35602 h 1279790"/>
                <a:gd name="connsiteX2" fmla="*/ 1816270 w 1816270"/>
                <a:gd name="connsiteY2" fmla="*/ 657696 h 1279790"/>
                <a:gd name="connsiteX3" fmla="*/ 908135 w 1816270"/>
                <a:gd name="connsiteY3" fmla="*/ 1279790 h 1279790"/>
                <a:gd name="connsiteX4" fmla="*/ 0 w 1816270"/>
                <a:gd name="connsiteY4" fmla="*/ 657696 h 1279790"/>
                <a:gd name="connsiteX0" fmla="*/ 0 w 1816270"/>
                <a:gd name="connsiteY0" fmla="*/ 683888 h 1305982"/>
                <a:gd name="connsiteX1" fmla="*/ 908135 w 1816270"/>
                <a:gd name="connsiteY1" fmla="*/ 61794 h 1305982"/>
                <a:gd name="connsiteX2" fmla="*/ 1816270 w 1816270"/>
                <a:gd name="connsiteY2" fmla="*/ 683888 h 1305982"/>
                <a:gd name="connsiteX3" fmla="*/ 908135 w 1816270"/>
                <a:gd name="connsiteY3" fmla="*/ 1305982 h 1305982"/>
                <a:gd name="connsiteX4" fmla="*/ 0 w 1816270"/>
                <a:gd name="connsiteY4" fmla="*/ 683888 h 1305982"/>
                <a:gd name="connsiteX0" fmla="*/ 0 w 1816270"/>
                <a:gd name="connsiteY0" fmla="*/ 660190 h 1282284"/>
                <a:gd name="connsiteX1" fmla="*/ 908135 w 1816270"/>
                <a:gd name="connsiteY1" fmla="*/ 38096 h 1282284"/>
                <a:gd name="connsiteX2" fmla="*/ 1816270 w 1816270"/>
                <a:gd name="connsiteY2" fmla="*/ 660190 h 1282284"/>
                <a:gd name="connsiteX3" fmla="*/ 908135 w 1816270"/>
                <a:gd name="connsiteY3" fmla="*/ 1282284 h 1282284"/>
                <a:gd name="connsiteX4" fmla="*/ 0 w 1816270"/>
                <a:gd name="connsiteY4" fmla="*/ 660190 h 1282284"/>
                <a:gd name="connsiteX0" fmla="*/ 0 w 1624207"/>
                <a:gd name="connsiteY0" fmla="*/ 287935 h 1291427"/>
                <a:gd name="connsiteX1" fmla="*/ 716072 w 1624207"/>
                <a:gd name="connsiteY1" fmla="*/ 39816 h 1291427"/>
                <a:gd name="connsiteX2" fmla="*/ 1624207 w 1624207"/>
                <a:gd name="connsiteY2" fmla="*/ 661910 h 1291427"/>
                <a:gd name="connsiteX3" fmla="*/ 716072 w 1624207"/>
                <a:gd name="connsiteY3" fmla="*/ 1284004 h 1291427"/>
                <a:gd name="connsiteX4" fmla="*/ 0 w 1624207"/>
                <a:gd name="connsiteY4" fmla="*/ 287935 h 1291427"/>
                <a:gd name="connsiteX0" fmla="*/ 0 w 1624207"/>
                <a:gd name="connsiteY0" fmla="*/ 287935 h 1295255"/>
                <a:gd name="connsiteX1" fmla="*/ 716072 w 1624207"/>
                <a:gd name="connsiteY1" fmla="*/ 39816 h 1295255"/>
                <a:gd name="connsiteX2" fmla="*/ 1624207 w 1624207"/>
                <a:gd name="connsiteY2" fmla="*/ 661910 h 1295255"/>
                <a:gd name="connsiteX3" fmla="*/ 716072 w 1624207"/>
                <a:gd name="connsiteY3" fmla="*/ 1284004 h 1295255"/>
                <a:gd name="connsiteX4" fmla="*/ 0 w 1624207"/>
                <a:gd name="connsiteY4" fmla="*/ 287935 h 1295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207" h="1295255">
                  <a:moveTo>
                    <a:pt x="0" y="287935"/>
                  </a:moveTo>
                  <a:cubicBezTo>
                    <a:pt x="0" y="-55638"/>
                    <a:pt x="445371" y="-22513"/>
                    <a:pt x="716072" y="39816"/>
                  </a:cubicBezTo>
                  <a:cubicBezTo>
                    <a:pt x="986773" y="102145"/>
                    <a:pt x="1624207" y="318337"/>
                    <a:pt x="1624207" y="661910"/>
                  </a:cubicBezTo>
                  <a:cubicBezTo>
                    <a:pt x="1624207" y="1005483"/>
                    <a:pt x="1409311" y="1363727"/>
                    <a:pt x="716072" y="1284004"/>
                  </a:cubicBezTo>
                  <a:cubicBezTo>
                    <a:pt x="22833" y="1204281"/>
                    <a:pt x="0" y="631508"/>
                    <a:pt x="0" y="287935"/>
                  </a:cubicBezTo>
                  <a:close/>
                </a:path>
              </a:pathLst>
            </a:custGeom>
            <a:solidFill>
              <a:srgbClr val="F6BEC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4058611-CF84-D1F4-5E89-8878365D3B1D}"/>
                </a:ext>
              </a:extLst>
            </p:cNvPr>
            <p:cNvGrpSpPr/>
            <p:nvPr/>
          </p:nvGrpSpPr>
          <p:grpSpPr>
            <a:xfrm flipH="1">
              <a:off x="6249187" y="3836058"/>
              <a:ext cx="1782400" cy="2164076"/>
              <a:chOff x="5831322" y="3723312"/>
              <a:chExt cx="1782400" cy="2164076"/>
            </a:xfrm>
          </p:grpSpPr>
          <p:sp>
            <p:nvSpPr>
              <p:cNvPr id="194" name="Rectangle: Rounded Corners 239">
                <a:extLst>
                  <a:ext uri="{FF2B5EF4-FFF2-40B4-BE49-F238E27FC236}">
                    <a16:creationId xmlns:a16="http://schemas.microsoft.com/office/drawing/2014/main" id="{8CDC4A60-282B-0631-CA29-44D8FBCA00EF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9B74601B-7E1E-ADDE-1941-CA7CF2DE16EC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DCD2D0CE-94ED-A1F7-453E-74783E15E4FD}"/>
                  </a:ext>
                </a:extLst>
              </p:cNvPr>
              <p:cNvSpPr/>
              <p:nvPr/>
            </p:nvSpPr>
            <p:spPr>
              <a:xfrm rot="6327036">
                <a:off x="6548351" y="3052398"/>
                <a:ext cx="348341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4C40395-1909-F811-C614-76555E474416}"/>
                </a:ext>
              </a:extLst>
            </p:cNvPr>
            <p:cNvGrpSpPr/>
            <p:nvPr/>
          </p:nvGrpSpPr>
          <p:grpSpPr>
            <a:xfrm flipH="1">
              <a:off x="7027284" y="3772076"/>
              <a:ext cx="2281468" cy="2164076"/>
              <a:chOff x="6001794" y="3723312"/>
              <a:chExt cx="2281468" cy="2164076"/>
            </a:xfrm>
          </p:grpSpPr>
          <p:sp>
            <p:nvSpPr>
              <p:cNvPr id="127" name="Rectangle: Rounded Corners 239">
                <a:extLst>
                  <a:ext uri="{FF2B5EF4-FFF2-40B4-BE49-F238E27FC236}">
                    <a16:creationId xmlns:a16="http://schemas.microsoft.com/office/drawing/2014/main" id="{A235BDCC-B1D0-6B4A-8AE2-9272323EEB04}"/>
                  </a:ext>
                </a:extLst>
              </p:cNvPr>
              <p:cNvSpPr/>
              <p:nvPr/>
            </p:nvSpPr>
            <p:spPr>
              <a:xfrm>
                <a:off x="6001794" y="3723312"/>
                <a:ext cx="1572134" cy="2147355"/>
              </a:xfrm>
              <a:custGeom>
                <a:avLst/>
                <a:gdLst>
                  <a:gd name="connsiteX0" fmla="*/ 0 w 281957"/>
                  <a:gd name="connsiteY0" fmla="*/ 113668 h 831331"/>
                  <a:gd name="connsiteX1" fmla="*/ 113668 w 281957"/>
                  <a:gd name="connsiteY1" fmla="*/ 0 h 831331"/>
                  <a:gd name="connsiteX2" fmla="*/ 168289 w 281957"/>
                  <a:gd name="connsiteY2" fmla="*/ 0 h 831331"/>
                  <a:gd name="connsiteX3" fmla="*/ 281957 w 281957"/>
                  <a:gd name="connsiteY3" fmla="*/ 113668 h 831331"/>
                  <a:gd name="connsiteX4" fmla="*/ 281957 w 281957"/>
                  <a:gd name="connsiteY4" fmla="*/ 717663 h 831331"/>
                  <a:gd name="connsiteX5" fmla="*/ 168289 w 281957"/>
                  <a:gd name="connsiteY5" fmla="*/ 831331 h 831331"/>
                  <a:gd name="connsiteX6" fmla="*/ 113668 w 281957"/>
                  <a:gd name="connsiteY6" fmla="*/ 831331 h 831331"/>
                  <a:gd name="connsiteX7" fmla="*/ 0 w 281957"/>
                  <a:gd name="connsiteY7" fmla="*/ 717663 h 831331"/>
                  <a:gd name="connsiteX8" fmla="*/ 0 w 281957"/>
                  <a:gd name="connsiteY8" fmla="*/ 113668 h 831331"/>
                  <a:gd name="connsiteX0" fmla="*/ 50800 w 332757"/>
                  <a:gd name="connsiteY0" fmla="*/ 113668 h 831331"/>
                  <a:gd name="connsiteX1" fmla="*/ 164468 w 332757"/>
                  <a:gd name="connsiteY1" fmla="*/ 0 h 831331"/>
                  <a:gd name="connsiteX2" fmla="*/ 219089 w 332757"/>
                  <a:gd name="connsiteY2" fmla="*/ 0 h 831331"/>
                  <a:gd name="connsiteX3" fmla="*/ 332757 w 332757"/>
                  <a:gd name="connsiteY3" fmla="*/ 113668 h 831331"/>
                  <a:gd name="connsiteX4" fmla="*/ 332757 w 332757"/>
                  <a:gd name="connsiteY4" fmla="*/ 717663 h 831331"/>
                  <a:gd name="connsiteX5" fmla="*/ 219089 w 332757"/>
                  <a:gd name="connsiteY5" fmla="*/ 831331 h 831331"/>
                  <a:gd name="connsiteX6" fmla="*/ 164468 w 332757"/>
                  <a:gd name="connsiteY6" fmla="*/ 831331 h 831331"/>
                  <a:gd name="connsiteX7" fmla="*/ 50800 w 332757"/>
                  <a:gd name="connsiteY7" fmla="*/ 717663 h 831331"/>
                  <a:gd name="connsiteX8" fmla="*/ 50800 w 332757"/>
                  <a:gd name="connsiteY8" fmla="*/ 113668 h 831331"/>
                  <a:gd name="connsiteX0" fmla="*/ 50800 w 332757"/>
                  <a:gd name="connsiteY0" fmla="*/ 253997 h 971660"/>
                  <a:gd name="connsiteX1" fmla="*/ 164468 w 332757"/>
                  <a:gd name="connsiteY1" fmla="*/ 140329 h 971660"/>
                  <a:gd name="connsiteX2" fmla="*/ 219089 w 332757"/>
                  <a:gd name="connsiteY2" fmla="*/ 140329 h 971660"/>
                  <a:gd name="connsiteX3" fmla="*/ 320057 w 332757"/>
                  <a:gd name="connsiteY3" fmla="*/ 12697 h 971660"/>
                  <a:gd name="connsiteX4" fmla="*/ 332757 w 332757"/>
                  <a:gd name="connsiteY4" fmla="*/ 857992 h 971660"/>
                  <a:gd name="connsiteX5" fmla="*/ 219089 w 332757"/>
                  <a:gd name="connsiteY5" fmla="*/ 971660 h 971660"/>
                  <a:gd name="connsiteX6" fmla="*/ 164468 w 332757"/>
                  <a:gd name="connsiteY6" fmla="*/ 971660 h 971660"/>
                  <a:gd name="connsiteX7" fmla="*/ 50800 w 332757"/>
                  <a:gd name="connsiteY7" fmla="*/ 857992 h 971660"/>
                  <a:gd name="connsiteX8" fmla="*/ 50800 w 332757"/>
                  <a:gd name="connsiteY8" fmla="*/ 253997 h 971660"/>
                  <a:gd name="connsiteX0" fmla="*/ 50800 w 414668"/>
                  <a:gd name="connsiteY0" fmla="*/ 294600 h 1012263"/>
                  <a:gd name="connsiteX1" fmla="*/ 164468 w 414668"/>
                  <a:gd name="connsiteY1" fmla="*/ 180932 h 1012263"/>
                  <a:gd name="connsiteX2" fmla="*/ 219089 w 414668"/>
                  <a:gd name="connsiteY2" fmla="*/ 180932 h 1012263"/>
                  <a:gd name="connsiteX3" fmla="*/ 320057 w 414668"/>
                  <a:gd name="connsiteY3" fmla="*/ 53300 h 1012263"/>
                  <a:gd name="connsiteX4" fmla="*/ 332757 w 414668"/>
                  <a:gd name="connsiteY4" fmla="*/ 898595 h 1012263"/>
                  <a:gd name="connsiteX5" fmla="*/ 219089 w 414668"/>
                  <a:gd name="connsiteY5" fmla="*/ 1012263 h 1012263"/>
                  <a:gd name="connsiteX6" fmla="*/ 164468 w 414668"/>
                  <a:gd name="connsiteY6" fmla="*/ 1012263 h 1012263"/>
                  <a:gd name="connsiteX7" fmla="*/ 50800 w 414668"/>
                  <a:gd name="connsiteY7" fmla="*/ 898595 h 1012263"/>
                  <a:gd name="connsiteX8" fmla="*/ 50800 w 414668"/>
                  <a:gd name="connsiteY8" fmla="*/ 294600 h 1012263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676241 w 871820"/>
                  <a:gd name="connsiteY2" fmla="*/ 310091 h 1141422"/>
                  <a:gd name="connsiteX3" fmla="*/ 777209 w 871820"/>
                  <a:gd name="connsiteY3" fmla="*/ 182459 h 1141422"/>
                  <a:gd name="connsiteX4" fmla="*/ 789909 w 871820"/>
                  <a:gd name="connsiteY4" fmla="*/ 1027754 h 1141422"/>
                  <a:gd name="connsiteX5" fmla="*/ 676241 w 871820"/>
                  <a:gd name="connsiteY5" fmla="*/ 1141422 h 1141422"/>
                  <a:gd name="connsiteX6" fmla="*/ 621620 w 871820"/>
                  <a:gd name="connsiteY6" fmla="*/ 1141422 h 1141422"/>
                  <a:gd name="connsiteX7" fmla="*/ 507952 w 871820"/>
                  <a:gd name="connsiteY7" fmla="*/ 1027754 h 1141422"/>
                  <a:gd name="connsiteX8" fmla="*/ 14310 w 871820"/>
                  <a:gd name="connsiteY8" fmla="*/ 7248 h 1141422"/>
                  <a:gd name="connsiteX0" fmla="*/ 14310 w 871820"/>
                  <a:gd name="connsiteY0" fmla="*/ 7248 h 1141422"/>
                  <a:gd name="connsiteX1" fmla="*/ 621620 w 871820"/>
                  <a:gd name="connsiteY1" fmla="*/ 310091 h 1141422"/>
                  <a:gd name="connsiteX2" fmla="*/ 777209 w 871820"/>
                  <a:gd name="connsiteY2" fmla="*/ 182459 h 1141422"/>
                  <a:gd name="connsiteX3" fmla="*/ 789909 w 871820"/>
                  <a:gd name="connsiteY3" fmla="*/ 1027754 h 1141422"/>
                  <a:gd name="connsiteX4" fmla="*/ 676241 w 871820"/>
                  <a:gd name="connsiteY4" fmla="*/ 1141422 h 1141422"/>
                  <a:gd name="connsiteX5" fmla="*/ 621620 w 871820"/>
                  <a:gd name="connsiteY5" fmla="*/ 1141422 h 1141422"/>
                  <a:gd name="connsiteX6" fmla="*/ 507952 w 871820"/>
                  <a:gd name="connsiteY6" fmla="*/ 1027754 h 1141422"/>
                  <a:gd name="connsiteX7" fmla="*/ 14310 w 871820"/>
                  <a:gd name="connsiteY7" fmla="*/ 7248 h 1141422"/>
                  <a:gd name="connsiteX0" fmla="*/ 14310 w 871820"/>
                  <a:gd name="connsiteY0" fmla="*/ 56635 h 1190809"/>
                  <a:gd name="connsiteX1" fmla="*/ 777209 w 871820"/>
                  <a:gd name="connsiteY1" fmla="*/ 231846 h 1190809"/>
                  <a:gd name="connsiteX2" fmla="*/ 789909 w 871820"/>
                  <a:gd name="connsiteY2" fmla="*/ 1077141 h 1190809"/>
                  <a:gd name="connsiteX3" fmla="*/ 676241 w 871820"/>
                  <a:gd name="connsiteY3" fmla="*/ 1190809 h 1190809"/>
                  <a:gd name="connsiteX4" fmla="*/ 621620 w 871820"/>
                  <a:gd name="connsiteY4" fmla="*/ 1190809 h 1190809"/>
                  <a:gd name="connsiteX5" fmla="*/ 507952 w 871820"/>
                  <a:gd name="connsiteY5" fmla="*/ 1077141 h 1190809"/>
                  <a:gd name="connsiteX6" fmla="*/ 14310 w 871820"/>
                  <a:gd name="connsiteY6" fmla="*/ 56635 h 119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820" h="1190809">
                    <a:moveTo>
                      <a:pt x="14310" y="56635"/>
                    </a:moveTo>
                    <a:cubicBezTo>
                      <a:pt x="59186" y="-84247"/>
                      <a:pt x="647943" y="61762"/>
                      <a:pt x="777209" y="231846"/>
                    </a:cubicBezTo>
                    <a:cubicBezTo>
                      <a:pt x="984642" y="-38839"/>
                      <a:pt x="785676" y="795376"/>
                      <a:pt x="789909" y="1077141"/>
                    </a:cubicBezTo>
                    <a:cubicBezTo>
                      <a:pt x="789909" y="1139918"/>
                      <a:pt x="739018" y="1190809"/>
                      <a:pt x="676241" y="1190809"/>
                    </a:cubicBezTo>
                    <a:lnTo>
                      <a:pt x="621620" y="1190809"/>
                    </a:lnTo>
                    <a:cubicBezTo>
                      <a:pt x="558843" y="1190809"/>
                      <a:pt x="507952" y="1139918"/>
                      <a:pt x="507952" y="1077141"/>
                    </a:cubicBezTo>
                    <a:cubicBezTo>
                      <a:pt x="507952" y="875809"/>
                      <a:pt x="-99990" y="302417"/>
                      <a:pt x="14310" y="56635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D4238855-B016-9155-B360-FC055F35E2C0}"/>
                  </a:ext>
                </a:extLst>
              </p:cNvPr>
              <p:cNvSpPr/>
              <p:nvPr/>
            </p:nvSpPr>
            <p:spPr>
              <a:xfrm rot="5400000">
                <a:off x="7050934" y="5512104"/>
                <a:ext cx="242120" cy="508447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C25B5C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C42A9A0-9A1E-445C-6210-58828665FAC0}"/>
                  </a:ext>
                </a:extLst>
              </p:cNvPr>
              <p:cNvSpPr/>
              <p:nvPr/>
            </p:nvSpPr>
            <p:spPr>
              <a:xfrm rot="5400000">
                <a:off x="7012558" y="3304289"/>
                <a:ext cx="759007" cy="1782400"/>
              </a:xfrm>
              <a:custGeom>
                <a:avLst/>
                <a:gdLst>
                  <a:gd name="connsiteX0" fmla="*/ 0 w 140979"/>
                  <a:gd name="connsiteY0" fmla="*/ 281957 h 281957"/>
                  <a:gd name="connsiteX1" fmla="*/ 0 w 140979"/>
                  <a:gd name="connsiteY1" fmla="*/ 0 h 281957"/>
                  <a:gd name="connsiteX2" fmla="*/ 27311 w 140979"/>
                  <a:gd name="connsiteY2" fmla="*/ 0 h 281957"/>
                  <a:gd name="connsiteX3" fmla="*/ 140979 w 140979"/>
                  <a:gd name="connsiteY3" fmla="*/ 113668 h 281957"/>
                  <a:gd name="connsiteX4" fmla="*/ 140979 w 140979"/>
                  <a:gd name="connsiteY4" fmla="*/ 168289 h 281957"/>
                  <a:gd name="connsiteX5" fmla="*/ 27311 w 140979"/>
                  <a:gd name="connsiteY5" fmla="*/ 281957 h 281957"/>
                  <a:gd name="connsiteX6" fmla="*/ 0 w 140979"/>
                  <a:gd name="connsiteY6" fmla="*/ 281957 h 281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979" h="281957">
                    <a:moveTo>
                      <a:pt x="0" y="281957"/>
                    </a:moveTo>
                    <a:lnTo>
                      <a:pt x="0" y="0"/>
                    </a:lnTo>
                    <a:lnTo>
                      <a:pt x="27311" y="0"/>
                    </a:lnTo>
                    <a:cubicBezTo>
                      <a:pt x="90088" y="0"/>
                      <a:pt x="140979" y="50891"/>
                      <a:pt x="140979" y="113668"/>
                    </a:cubicBezTo>
                    <a:lnTo>
                      <a:pt x="140979" y="168289"/>
                    </a:lnTo>
                    <a:cubicBezTo>
                      <a:pt x="140979" y="231066"/>
                      <a:pt x="90088" y="281957"/>
                      <a:pt x="27311" y="281957"/>
                    </a:cubicBezTo>
                    <a:lnTo>
                      <a:pt x="0" y="281957"/>
                    </a:lnTo>
                    <a:close/>
                  </a:path>
                </a:pathLst>
              </a:custGeom>
              <a:solidFill>
                <a:srgbClr val="F6BEC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4CE6AC3-4690-B7EF-1063-2478E6587DC5}"/>
                </a:ext>
              </a:extLst>
            </p:cNvPr>
            <p:cNvGrpSpPr/>
            <p:nvPr/>
          </p:nvGrpSpPr>
          <p:grpSpPr>
            <a:xfrm>
              <a:off x="6251157" y="101684"/>
              <a:ext cx="4164960" cy="4080359"/>
              <a:chOff x="9257139" y="1010829"/>
              <a:chExt cx="5987151" cy="5865537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3814D3F-D406-3C3F-75DD-FFBBAED6CC56}"/>
                  </a:ext>
                </a:extLst>
              </p:cNvPr>
              <p:cNvGrpSpPr/>
              <p:nvPr/>
            </p:nvGrpSpPr>
            <p:grpSpPr>
              <a:xfrm>
                <a:off x="13062966" y="1010829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125" name="Oval 11">
                  <a:extLst>
                    <a:ext uri="{FF2B5EF4-FFF2-40B4-BE49-F238E27FC236}">
                      <a16:creationId xmlns:a16="http://schemas.microsoft.com/office/drawing/2014/main" id="{3864347C-EC25-1A9F-87C0-EB8477AEB1E1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1">
                  <a:extLst>
                    <a:ext uri="{FF2B5EF4-FFF2-40B4-BE49-F238E27FC236}">
                      <a16:creationId xmlns:a16="http://schemas.microsoft.com/office/drawing/2014/main" id="{D00ADD7C-B419-EC30-0E34-BF8D1D392387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1F387DF2-0C7C-EF30-ECDD-0253972E4904}"/>
                  </a:ext>
                </a:extLst>
              </p:cNvPr>
              <p:cNvGrpSpPr/>
              <p:nvPr/>
            </p:nvGrpSpPr>
            <p:grpSpPr>
              <a:xfrm flipH="1">
                <a:off x="9257139" y="1013481"/>
                <a:ext cx="2181324" cy="1996540"/>
                <a:chOff x="6940586" y="577601"/>
                <a:chExt cx="2181324" cy="1996540"/>
              </a:xfrm>
            </p:grpSpPr>
            <p:sp>
              <p:nvSpPr>
                <p:cNvPr id="48" name="Oval 11">
                  <a:extLst>
                    <a:ext uri="{FF2B5EF4-FFF2-40B4-BE49-F238E27FC236}">
                      <a16:creationId xmlns:a16="http://schemas.microsoft.com/office/drawing/2014/main" id="{B25FC332-138E-850A-8B45-7A94DE6F3F40}"/>
                    </a:ext>
                  </a:extLst>
                </p:cNvPr>
                <p:cNvSpPr/>
                <p:nvPr/>
              </p:nvSpPr>
              <p:spPr>
                <a:xfrm rot="13085292">
                  <a:off x="6940586" y="577601"/>
                  <a:ext cx="2181324" cy="199654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11">
                  <a:extLst>
                    <a:ext uri="{FF2B5EF4-FFF2-40B4-BE49-F238E27FC236}">
                      <a16:creationId xmlns:a16="http://schemas.microsoft.com/office/drawing/2014/main" id="{F50C3DC7-9778-1425-D7E4-8D626AABF2C4}"/>
                    </a:ext>
                  </a:extLst>
                </p:cNvPr>
                <p:cNvSpPr/>
                <p:nvPr/>
              </p:nvSpPr>
              <p:spPr>
                <a:xfrm rot="13085292">
                  <a:off x="7012901" y="897431"/>
                  <a:ext cx="1794069" cy="1642090"/>
                </a:xfrm>
                <a:custGeom>
                  <a:avLst/>
                  <a:gdLst>
                    <a:gd name="connsiteX0" fmla="*/ 0 w 744830"/>
                    <a:gd name="connsiteY0" fmla="*/ 444500 h 889000"/>
                    <a:gd name="connsiteX1" fmla="*/ 372415 w 744830"/>
                    <a:gd name="connsiteY1" fmla="*/ 0 h 889000"/>
                    <a:gd name="connsiteX2" fmla="*/ 744830 w 744830"/>
                    <a:gd name="connsiteY2" fmla="*/ 444500 h 889000"/>
                    <a:gd name="connsiteX3" fmla="*/ 372415 w 744830"/>
                    <a:gd name="connsiteY3" fmla="*/ 889000 h 889000"/>
                    <a:gd name="connsiteX4" fmla="*/ 0 w 744830"/>
                    <a:gd name="connsiteY4" fmla="*/ 444500 h 889000"/>
                    <a:gd name="connsiteX0" fmla="*/ 0 w 755182"/>
                    <a:gd name="connsiteY0" fmla="*/ 55563 h 500063"/>
                    <a:gd name="connsiteX1" fmla="*/ 744830 w 755182"/>
                    <a:gd name="connsiteY1" fmla="*/ 55563 h 500063"/>
                    <a:gd name="connsiteX2" fmla="*/ 372415 w 755182"/>
                    <a:gd name="connsiteY2" fmla="*/ 500063 h 500063"/>
                    <a:gd name="connsiteX3" fmla="*/ 0 w 755182"/>
                    <a:gd name="connsiteY3" fmla="*/ 55563 h 500063"/>
                    <a:gd name="connsiteX0" fmla="*/ 0 w 1119168"/>
                    <a:gd name="connsiteY0" fmla="*/ 7458 h 962559"/>
                    <a:gd name="connsiteX1" fmla="*/ 1109487 w 1119168"/>
                    <a:gd name="connsiteY1" fmla="*/ 507870 h 962559"/>
                    <a:gd name="connsiteX2" fmla="*/ 737072 w 1119168"/>
                    <a:gd name="connsiteY2" fmla="*/ 952370 h 962559"/>
                    <a:gd name="connsiteX3" fmla="*/ 0 w 1119168"/>
                    <a:gd name="connsiteY3" fmla="*/ 7458 h 962559"/>
                    <a:gd name="connsiteX0" fmla="*/ 17639 w 1534312"/>
                    <a:gd name="connsiteY0" fmla="*/ 91198 h 1036110"/>
                    <a:gd name="connsiteX1" fmla="*/ 1529733 w 1534312"/>
                    <a:gd name="connsiteY1" fmla="*/ 87430 h 1036110"/>
                    <a:gd name="connsiteX2" fmla="*/ 754711 w 1534312"/>
                    <a:gd name="connsiteY2" fmla="*/ 1036110 h 1036110"/>
                    <a:gd name="connsiteX3" fmla="*/ 17639 w 1534312"/>
                    <a:gd name="connsiteY3" fmla="*/ 91198 h 1036110"/>
                    <a:gd name="connsiteX0" fmla="*/ 6228 w 1526015"/>
                    <a:gd name="connsiteY0" fmla="*/ 105269 h 1248412"/>
                    <a:gd name="connsiteX1" fmla="*/ 1518322 w 1526015"/>
                    <a:gd name="connsiteY1" fmla="*/ 101501 h 1248412"/>
                    <a:gd name="connsiteX2" fmla="*/ 1002043 w 1526015"/>
                    <a:gd name="connsiteY2" fmla="*/ 1248412 h 1248412"/>
                    <a:gd name="connsiteX3" fmla="*/ 6228 w 1526015"/>
                    <a:gd name="connsiteY3" fmla="*/ 105269 h 1248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6015" h="1248412">
                      <a:moveTo>
                        <a:pt x="6228" y="105269"/>
                      </a:moveTo>
                      <a:cubicBezTo>
                        <a:pt x="92274" y="-85883"/>
                        <a:pt x="1456253" y="27418"/>
                        <a:pt x="1518322" y="101501"/>
                      </a:cubicBezTo>
                      <a:cubicBezTo>
                        <a:pt x="1580391" y="175584"/>
                        <a:pt x="1254059" y="1247784"/>
                        <a:pt x="1002043" y="1248412"/>
                      </a:cubicBezTo>
                      <a:cubicBezTo>
                        <a:pt x="750027" y="1249040"/>
                        <a:pt x="-79818" y="296421"/>
                        <a:pt x="6228" y="105269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Rectangle: Rounded Corners 3">
                <a:extLst>
                  <a:ext uri="{FF2B5EF4-FFF2-40B4-BE49-F238E27FC236}">
                    <a16:creationId xmlns:a16="http://schemas.microsoft.com/office/drawing/2014/main" id="{7A110454-23B1-7FCE-3913-5C98E4A4421A}"/>
                  </a:ext>
                </a:extLst>
              </p:cNvPr>
              <p:cNvSpPr/>
              <p:nvPr/>
            </p:nvSpPr>
            <p:spPr>
              <a:xfrm>
                <a:off x="9393090" y="1666968"/>
                <a:ext cx="5650580" cy="5209398"/>
              </a:xfrm>
              <a:custGeom>
                <a:avLst/>
                <a:gdLst>
                  <a:gd name="connsiteX0" fmla="*/ 0 w 5627100"/>
                  <a:gd name="connsiteY0" fmla="*/ 710598 h 2608943"/>
                  <a:gd name="connsiteX1" fmla="*/ 710598 w 5627100"/>
                  <a:gd name="connsiteY1" fmla="*/ 0 h 2608943"/>
                  <a:gd name="connsiteX2" fmla="*/ 4916502 w 5627100"/>
                  <a:gd name="connsiteY2" fmla="*/ 0 h 2608943"/>
                  <a:gd name="connsiteX3" fmla="*/ 5627100 w 5627100"/>
                  <a:gd name="connsiteY3" fmla="*/ 710598 h 2608943"/>
                  <a:gd name="connsiteX4" fmla="*/ 5627100 w 5627100"/>
                  <a:gd name="connsiteY4" fmla="*/ 1898345 h 2608943"/>
                  <a:gd name="connsiteX5" fmla="*/ 4916502 w 5627100"/>
                  <a:gd name="connsiteY5" fmla="*/ 2608943 h 2608943"/>
                  <a:gd name="connsiteX6" fmla="*/ 710598 w 5627100"/>
                  <a:gd name="connsiteY6" fmla="*/ 2608943 h 2608943"/>
                  <a:gd name="connsiteX7" fmla="*/ 0 w 5627100"/>
                  <a:gd name="connsiteY7" fmla="*/ 1898345 h 2608943"/>
                  <a:gd name="connsiteX8" fmla="*/ 0 w 5627100"/>
                  <a:gd name="connsiteY8" fmla="*/ 710598 h 2608943"/>
                  <a:gd name="connsiteX0" fmla="*/ 0 w 5627100"/>
                  <a:gd name="connsiteY0" fmla="*/ 2292656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8" fmla="*/ 0 w 5627100"/>
                  <a:gd name="connsiteY8" fmla="*/ 2292656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4916502 w 5627100"/>
                  <a:gd name="connsiteY2" fmla="*/ 1582058 h 4191001"/>
                  <a:gd name="connsiteX3" fmla="*/ 5627100 w 5627100"/>
                  <a:gd name="connsiteY3" fmla="*/ 2292656 h 4191001"/>
                  <a:gd name="connsiteX4" fmla="*/ 5627100 w 5627100"/>
                  <a:gd name="connsiteY4" fmla="*/ 3480403 h 4191001"/>
                  <a:gd name="connsiteX5" fmla="*/ 4916502 w 5627100"/>
                  <a:gd name="connsiteY5" fmla="*/ 4191001 h 4191001"/>
                  <a:gd name="connsiteX6" fmla="*/ 710598 w 5627100"/>
                  <a:gd name="connsiteY6" fmla="*/ 4191001 h 4191001"/>
                  <a:gd name="connsiteX7" fmla="*/ 0 w 5627100"/>
                  <a:gd name="connsiteY7" fmla="*/ 3480403 h 4191001"/>
                  <a:gd name="connsiteX0" fmla="*/ 0 w 5627100"/>
                  <a:gd name="connsiteY0" fmla="*/ 3494719 h 4205317"/>
                  <a:gd name="connsiteX1" fmla="*/ 2757112 w 5627100"/>
                  <a:gd name="connsiteY1" fmla="*/ 14316 h 4205317"/>
                  <a:gd name="connsiteX2" fmla="*/ 5627100 w 5627100"/>
                  <a:gd name="connsiteY2" fmla="*/ 2306972 h 4205317"/>
                  <a:gd name="connsiteX3" fmla="*/ 5627100 w 5627100"/>
                  <a:gd name="connsiteY3" fmla="*/ 3494719 h 4205317"/>
                  <a:gd name="connsiteX4" fmla="*/ 4916502 w 5627100"/>
                  <a:gd name="connsiteY4" fmla="*/ 4205317 h 4205317"/>
                  <a:gd name="connsiteX5" fmla="*/ 710598 w 5627100"/>
                  <a:gd name="connsiteY5" fmla="*/ 4205317 h 4205317"/>
                  <a:gd name="connsiteX6" fmla="*/ 0 w 5627100"/>
                  <a:gd name="connsiteY6" fmla="*/ 3494719 h 4205317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7100"/>
                  <a:gd name="connsiteY0" fmla="*/ 3480403 h 4191001"/>
                  <a:gd name="connsiteX1" fmla="*/ 2757112 w 5627100"/>
                  <a:gd name="connsiteY1" fmla="*/ 0 h 4191001"/>
                  <a:gd name="connsiteX2" fmla="*/ 5627100 w 5627100"/>
                  <a:gd name="connsiteY2" fmla="*/ 3480403 h 4191001"/>
                  <a:gd name="connsiteX3" fmla="*/ 4916502 w 5627100"/>
                  <a:gd name="connsiteY3" fmla="*/ 4191001 h 4191001"/>
                  <a:gd name="connsiteX4" fmla="*/ 710598 w 5627100"/>
                  <a:gd name="connsiteY4" fmla="*/ 4191001 h 4191001"/>
                  <a:gd name="connsiteX5" fmla="*/ 0 w 5627100"/>
                  <a:gd name="connsiteY5" fmla="*/ 3480403 h 4191001"/>
                  <a:gd name="connsiteX0" fmla="*/ 0 w 5629978"/>
                  <a:gd name="connsiteY0" fmla="*/ 3480403 h 4191001"/>
                  <a:gd name="connsiteX1" fmla="*/ 2757112 w 5629978"/>
                  <a:gd name="connsiteY1" fmla="*/ 0 h 4191001"/>
                  <a:gd name="connsiteX2" fmla="*/ 5627100 w 5629978"/>
                  <a:gd name="connsiteY2" fmla="*/ 3480403 h 4191001"/>
                  <a:gd name="connsiteX3" fmla="*/ 4916502 w 5629978"/>
                  <a:gd name="connsiteY3" fmla="*/ 4191001 h 4191001"/>
                  <a:gd name="connsiteX4" fmla="*/ 710598 w 5629978"/>
                  <a:gd name="connsiteY4" fmla="*/ 4191001 h 4191001"/>
                  <a:gd name="connsiteX5" fmla="*/ 0 w 5629978"/>
                  <a:gd name="connsiteY5" fmla="*/ 3480403 h 4191001"/>
                  <a:gd name="connsiteX0" fmla="*/ 0 w 5641841"/>
                  <a:gd name="connsiteY0" fmla="*/ 3480403 h 4191001"/>
                  <a:gd name="connsiteX1" fmla="*/ 2757112 w 5641841"/>
                  <a:gd name="connsiteY1" fmla="*/ 0 h 4191001"/>
                  <a:gd name="connsiteX2" fmla="*/ 5627100 w 5641841"/>
                  <a:gd name="connsiteY2" fmla="*/ 3480403 h 4191001"/>
                  <a:gd name="connsiteX3" fmla="*/ 4916502 w 5641841"/>
                  <a:gd name="connsiteY3" fmla="*/ 4191001 h 4191001"/>
                  <a:gd name="connsiteX4" fmla="*/ 710598 w 5641841"/>
                  <a:gd name="connsiteY4" fmla="*/ 4191001 h 4191001"/>
                  <a:gd name="connsiteX5" fmla="*/ 0 w 5641841"/>
                  <a:gd name="connsiteY5" fmla="*/ 3480403 h 4191001"/>
                  <a:gd name="connsiteX0" fmla="*/ 5319 w 5647160"/>
                  <a:gd name="connsiteY0" fmla="*/ 3480403 h 4191001"/>
                  <a:gd name="connsiteX1" fmla="*/ 2762431 w 5647160"/>
                  <a:gd name="connsiteY1" fmla="*/ 0 h 4191001"/>
                  <a:gd name="connsiteX2" fmla="*/ 5632419 w 5647160"/>
                  <a:gd name="connsiteY2" fmla="*/ 3480403 h 4191001"/>
                  <a:gd name="connsiteX3" fmla="*/ 4921821 w 5647160"/>
                  <a:gd name="connsiteY3" fmla="*/ 4191001 h 4191001"/>
                  <a:gd name="connsiteX4" fmla="*/ 715917 w 5647160"/>
                  <a:gd name="connsiteY4" fmla="*/ 4191001 h 4191001"/>
                  <a:gd name="connsiteX5" fmla="*/ 5319 w 5647160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728018 w 5659261"/>
                  <a:gd name="connsiteY4" fmla="*/ 4191001 h 4191001"/>
                  <a:gd name="connsiteX5" fmla="*/ 17420 w 5659261"/>
                  <a:gd name="connsiteY5" fmla="*/ 3480403 h 4191001"/>
                  <a:gd name="connsiteX0" fmla="*/ 17420 w 5659261"/>
                  <a:gd name="connsiteY0" fmla="*/ 3480403 h 4191001"/>
                  <a:gd name="connsiteX1" fmla="*/ 2774532 w 5659261"/>
                  <a:gd name="connsiteY1" fmla="*/ 0 h 4191001"/>
                  <a:gd name="connsiteX2" fmla="*/ 5644520 w 5659261"/>
                  <a:gd name="connsiteY2" fmla="*/ 3480403 h 4191001"/>
                  <a:gd name="connsiteX3" fmla="*/ 4933922 w 5659261"/>
                  <a:gd name="connsiteY3" fmla="*/ 4191001 h 4191001"/>
                  <a:gd name="connsiteX4" fmla="*/ 17420 w 5659261"/>
                  <a:gd name="connsiteY4" fmla="*/ 3480403 h 4191001"/>
                  <a:gd name="connsiteX0" fmla="*/ 17420 w 5659261"/>
                  <a:gd name="connsiteY0" fmla="*/ 3480403 h 3915453"/>
                  <a:gd name="connsiteX1" fmla="*/ 2774532 w 5659261"/>
                  <a:gd name="connsiteY1" fmla="*/ 0 h 3915453"/>
                  <a:gd name="connsiteX2" fmla="*/ 5644520 w 5659261"/>
                  <a:gd name="connsiteY2" fmla="*/ 3480403 h 3915453"/>
                  <a:gd name="connsiteX3" fmla="*/ 17420 w 5659261"/>
                  <a:gd name="connsiteY3" fmla="*/ 3480403 h 3915453"/>
                  <a:gd name="connsiteX0" fmla="*/ 17420 w 5659261"/>
                  <a:gd name="connsiteY0" fmla="*/ 3480403 h 4966797"/>
                  <a:gd name="connsiteX1" fmla="*/ 2774532 w 5659261"/>
                  <a:gd name="connsiteY1" fmla="*/ 0 h 4966797"/>
                  <a:gd name="connsiteX2" fmla="*/ 5644520 w 5659261"/>
                  <a:gd name="connsiteY2" fmla="*/ 3480403 h 4966797"/>
                  <a:gd name="connsiteX3" fmla="*/ 17420 w 5659261"/>
                  <a:gd name="connsiteY3" fmla="*/ 3480403 h 4966797"/>
                  <a:gd name="connsiteX0" fmla="*/ 17420 w 5659261"/>
                  <a:gd name="connsiteY0" fmla="*/ 3480403 h 5269999"/>
                  <a:gd name="connsiteX1" fmla="*/ 2774532 w 5659261"/>
                  <a:gd name="connsiteY1" fmla="*/ 0 h 5269999"/>
                  <a:gd name="connsiteX2" fmla="*/ 5644520 w 5659261"/>
                  <a:gd name="connsiteY2" fmla="*/ 3480403 h 5269999"/>
                  <a:gd name="connsiteX3" fmla="*/ 17420 w 5659261"/>
                  <a:gd name="connsiteY3" fmla="*/ 3480403 h 5269999"/>
                  <a:gd name="connsiteX0" fmla="*/ 17420 w 5659386"/>
                  <a:gd name="connsiteY0" fmla="*/ 3480403 h 5013949"/>
                  <a:gd name="connsiteX1" fmla="*/ 2774532 w 5659386"/>
                  <a:gd name="connsiteY1" fmla="*/ 0 h 5013949"/>
                  <a:gd name="connsiteX2" fmla="*/ 5644520 w 5659386"/>
                  <a:gd name="connsiteY2" fmla="*/ 3480403 h 5013949"/>
                  <a:gd name="connsiteX3" fmla="*/ 17420 w 5659386"/>
                  <a:gd name="connsiteY3" fmla="*/ 3480403 h 5013949"/>
                  <a:gd name="connsiteX0" fmla="*/ 17420 w 5659261"/>
                  <a:gd name="connsiteY0" fmla="*/ 3480403 h 5126315"/>
                  <a:gd name="connsiteX1" fmla="*/ 2774532 w 5659261"/>
                  <a:gd name="connsiteY1" fmla="*/ 0 h 5126315"/>
                  <a:gd name="connsiteX2" fmla="*/ 5644520 w 5659261"/>
                  <a:gd name="connsiteY2" fmla="*/ 3480403 h 5126315"/>
                  <a:gd name="connsiteX3" fmla="*/ 17420 w 5659261"/>
                  <a:gd name="connsiteY3" fmla="*/ 3480403 h 5126315"/>
                  <a:gd name="connsiteX0" fmla="*/ 17420 w 5659261"/>
                  <a:gd name="connsiteY0" fmla="*/ 3480403 h 5161227"/>
                  <a:gd name="connsiteX1" fmla="*/ 2774532 w 5659261"/>
                  <a:gd name="connsiteY1" fmla="*/ 0 h 5161227"/>
                  <a:gd name="connsiteX2" fmla="*/ 5644520 w 5659261"/>
                  <a:gd name="connsiteY2" fmla="*/ 3480403 h 5161227"/>
                  <a:gd name="connsiteX3" fmla="*/ 17420 w 5659261"/>
                  <a:gd name="connsiteY3" fmla="*/ 3480403 h 5161227"/>
                  <a:gd name="connsiteX0" fmla="*/ 17420 w 5276110"/>
                  <a:gd name="connsiteY0" fmla="*/ 3480403 h 5680680"/>
                  <a:gd name="connsiteX1" fmla="*/ 2774532 w 5276110"/>
                  <a:gd name="connsiteY1" fmla="*/ 0 h 5680680"/>
                  <a:gd name="connsiteX2" fmla="*/ 5248735 w 5276110"/>
                  <a:gd name="connsiteY2" fmla="*/ 4449394 h 5680680"/>
                  <a:gd name="connsiteX3" fmla="*/ 17420 w 5276110"/>
                  <a:gd name="connsiteY3" fmla="*/ 3480403 h 5680680"/>
                  <a:gd name="connsiteX0" fmla="*/ 17420 w 5367267"/>
                  <a:gd name="connsiteY0" fmla="*/ 3480403 h 5639019"/>
                  <a:gd name="connsiteX1" fmla="*/ 2774532 w 5367267"/>
                  <a:gd name="connsiteY1" fmla="*/ 0 h 5639019"/>
                  <a:gd name="connsiteX2" fmla="*/ 5344269 w 5367267"/>
                  <a:gd name="connsiteY2" fmla="*/ 4381155 h 5639019"/>
                  <a:gd name="connsiteX3" fmla="*/ 17420 w 5367267"/>
                  <a:gd name="connsiteY3" fmla="*/ 3480403 h 5639019"/>
                  <a:gd name="connsiteX0" fmla="*/ 17420 w 5650580"/>
                  <a:gd name="connsiteY0" fmla="*/ 3480403 h 5639019"/>
                  <a:gd name="connsiteX1" fmla="*/ 2774532 w 5650580"/>
                  <a:gd name="connsiteY1" fmla="*/ 0 h 5639019"/>
                  <a:gd name="connsiteX2" fmla="*/ 5344269 w 5650580"/>
                  <a:gd name="connsiteY2" fmla="*/ 4381155 h 5639019"/>
                  <a:gd name="connsiteX3" fmla="*/ 17420 w 5650580"/>
                  <a:gd name="connsiteY3" fmla="*/ 3480403 h 5639019"/>
                  <a:gd name="connsiteX0" fmla="*/ 17420 w 5650580"/>
                  <a:gd name="connsiteY0" fmla="*/ 3480403 h 5209398"/>
                  <a:gd name="connsiteX1" fmla="*/ 2774532 w 5650580"/>
                  <a:gd name="connsiteY1" fmla="*/ 0 h 5209398"/>
                  <a:gd name="connsiteX2" fmla="*/ 5344269 w 5650580"/>
                  <a:gd name="connsiteY2" fmla="*/ 4381155 h 5209398"/>
                  <a:gd name="connsiteX3" fmla="*/ 17420 w 5650580"/>
                  <a:gd name="connsiteY3" fmla="*/ 3480403 h 5209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50580" h="5209398">
                    <a:moveTo>
                      <a:pt x="17420" y="3480403"/>
                    </a:moveTo>
                    <a:cubicBezTo>
                      <a:pt x="-94058" y="3060498"/>
                      <a:pt x="273437" y="289277"/>
                      <a:pt x="2774532" y="0"/>
                    </a:cubicBezTo>
                    <a:cubicBezTo>
                      <a:pt x="5192839" y="43543"/>
                      <a:pt x="6213970" y="3279288"/>
                      <a:pt x="5344269" y="4381155"/>
                    </a:cubicBezTo>
                    <a:cubicBezTo>
                      <a:pt x="4782682" y="5285686"/>
                      <a:pt x="188141" y="5982443"/>
                      <a:pt x="17420" y="3480403"/>
                    </a:cubicBezTo>
                    <a:close/>
                  </a:path>
                </a:pathLst>
              </a:custGeom>
              <a:solidFill>
                <a:srgbClr val="F6BEC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CAF6517-172E-2816-0F3F-4965BC8E79B5}"/>
                  </a:ext>
                </a:extLst>
              </p:cNvPr>
              <p:cNvGrpSpPr/>
              <p:nvPr/>
            </p:nvGrpSpPr>
            <p:grpSpPr>
              <a:xfrm>
                <a:off x="10522338" y="4012756"/>
                <a:ext cx="518045" cy="517821"/>
                <a:chOff x="4399958" y="3579528"/>
                <a:chExt cx="518045" cy="517821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A7197331-F1B8-31E3-7628-13E686E05F08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9DC2DE40-6BF1-DDC9-CAB6-3C0CA2E48FD4}"/>
                    </a:ext>
                  </a:extLst>
                </p:cNvPr>
                <p:cNvSpPr/>
                <p:nvPr/>
              </p:nvSpPr>
              <p:spPr>
                <a:xfrm>
                  <a:off x="4468696" y="3613635"/>
                  <a:ext cx="195691" cy="19560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" name="Rectangle 15">
                <a:extLst>
                  <a:ext uri="{FF2B5EF4-FFF2-40B4-BE49-F238E27FC236}">
                    <a16:creationId xmlns:a16="http://schemas.microsoft.com/office/drawing/2014/main" id="{0AB2558E-99D9-AB05-1A44-E674ACB9315F}"/>
                  </a:ext>
                </a:extLst>
              </p:cNvPr>
              <p:cNvSpPr/>
              <p:nvPr/>
            </p:nvSpPr>
            <p:spPr>
              <a:xfrm>
                <a:off x="10301837" y="5089753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15">
                <a:extLst>
                  <a:ext uri="{FF2B5EF4-FFF2-40B4-BE49-F238E27FC236}">
                    <a16:creationId xmlns:a16="http://schemas.microsoft.com/office/drawing/2014/main" id="{9E0095E2-CBC5-AA8C-0C61-1130479D6AA2}"/>
                  </a:ext>
                </a:extLst>
              </p:cNvPr>
              <p:cNvSpPr/>
              <p:nvPr/>
            </p:nvSpPr>
            <p:spPr>
              <a:xfrm flipH="1">
                <a:off x="13121884" y="5094588"/>
                <a:ext cx="1029557" cy="601987"/>
              </a:xfrm>
              <a:custGeom>
                <a:avLst/>
                <a:gdLst>
                  <a:gd name="connsiteX0" fmla="*/ 0 w 200755"/>
                  <a:gd name="connsiteY0" fmla="*/ 0 h 299438"/>
                  <a:gd name="connsiteX1" fmla="*/ 200755 w 200755"/>
                  <a:gd name="connsiteY1" fmla="*/ 0 h 299438"/>
                  <a:gd name="connsiteX2" fmla="*/ 200755 w 200755"/>
                  <a:gd name="connsiteY2" fmla="*/ 299438 h 299438"/>
                  <a:gd name="connsiteX3" fmla="*/ 0 w 200755"/>
                  <a:gd name="connsiteY3" fmla="*/ 299438 h 299438"/>
                  <a:gd name="connsiteX4" fmla="*/ 0 w 200755"/>
                  <a:gd name="connsiteY4" fmla="*/ 0 h 299438"/>
                  <a:gd name="connsiteX0" fmla="*/ 0 w 588105"/>
                  <a:gd name="connsiteY0" fmla="*/ 69850 h 299438"/>
                  <a:gd name="connsiteX1" fmla="*/ 588105 w 588105"/>
                  <a:gd name="connsiteY1" fmla="*/ 0 h 299438"/>
                  <a:gd name="connsiteX2" fmla="*/ 588105 w 588105"/>
                  <a:gd name="connsiteY2" fmla="*/ 299438 h 299438"/>
                  <a:gd name="connsiteX3" fmla="*/ 387350 w 588105"/>
                  <a:gd name="connsiteY3" fmla="*/ 299438 h 299438"/>
                  <a:gd name="connsiteX4" fmla="*/ 0 w 588105"/>
                  <a:gd name="connsiteY4" fmla="*/ 69850 h 299438"/>
                  <a:gd name="connsiteX0" fmla="*/ 0 w 588105"/>
                  <a:gd name="connsiteY0" fmla="*/ 140634 h 370222"/>
                  <a:gd name="connsiteX1" fmla="*/ 588105 w 588105"/>
                  <a:gd name="connsiteY1" fmla="*/ 70784 h 370222"/>
                  <a:gd name="connsiteX2" fmla="*/ 588105 w 588105"/>
                  <a:gd name="connsiteY2" fmla="*/ 370222 h 370222"/>
                  <a:gd name="connsiteX3" fmla="*/ 387350 w 588105"/>
                  <a:gd name="connsiteY3" fmla="*/ 370222 h 370222"/>
                  <a:gd name="connsiteX4" fmla="*/ 0 w 588105"/>
                  <a:gd name="connsiteY4" fmla="*/ 140634 h 370222"/>
                  <a:gd name="connsiteX0" fmla="*/ 369915 w 958020"/>
                  <a:gd name="connsiteY0" fmla="*/ 206723 h 436311"/>
                  <a:gd name="connsiteX1" fmla="*/ 958020 w 958020"/>
                  <a:gd name="connsiteY1" fmla="*/ 136873 h 436311"/>
                  <a:gd name="connsiteX2" fmla="*/ 958020 w 958020"/>
                  <a:gd name="connsiteY2" fmla="*/ 436311 h 436311"/>
                  <a:gd name="connsiteX3" fmla="*/ 757265 w 958020"/>
                  <a:gd name="connsiteY3" fmla="*/ 436311 h 436311"/>
                  <a:gd name="connsiteX4" fmla="*/ 369915 w 958020"/>
                  <a:gd name="connsiteY4" fmla="*/ 206723 h 436311"/>
                  <a:gd name="connsiteX0" fmla="*/ 360500 w 948605"/>
                  <a:gd name="connsiteY0" fmla="*/ 184386 h 547324"/>
                  <a:gd name="connsiteX1" fmla="*/ 948605 w 948605"/>
                  <a:gd name="connsiteY1" fmla="*/ 114536 h 547324"/>
                  <a:gd name="connsiteX2" fmla="*/ 948605 w 948605"/>
                  <a:gd name="connsiteY2" fmla="*/ 413974 h 547324"/>
                  <a:gd name="connsiteX3" fmla="*/ 798650 w 948605"/>
                  <a:gd name="connsiteY3" fmla="*/ 547324 h 547324"/>
                  <a:gd name="connsiteX4" fmla="*/ 360500 w 948605"/>
                  <a:gd name="connsiteY4" fmla="*/ 184386 h 547324"/>
                  <a:gd name="connsiteX0" fmla="*/ 499135 w 1087240"/>
                  <a:gd name="connsiteY0" fmla="*/ 152974 h 539631"/>
                  <a:gd name="connsiteX1" fmla="*/ 1087240 w 1087240"/>
                  <a:gd name="connsiteY1" fmla="*/ 83124 h 539631"/>
                  <a:gd name="connsiteX2" fmla="*/ 1087240 w 1087240"/>
                  <a:gd name="connsiteY2" fmla="*/ 382562 h 539631"/>
                  <a:gd name="connsiteX3" fmla="*/ 937285 w 1087240"/>
                  <a:gd name="connsiteY3" fmla="*/ 515912 h 539631"/>
                  <a:gd name="connsiteX4" fmla="*/ 499135 w 1087240"/>
                  <a:gd name="connsiteY4" fmla="*/ 152974 h 539631"/>
                  <a:gd name="connsiteX0" fmla="*/ 451540 w 1039645"/>
                  <a:gd name="connsiteY0" fmla="*/ 192798 h 577658"/>
                  <a:gd name="connsiteX1" fmla="*/ 1039645 w 1039645"/>
                  <a:gd name="connsiteY1" fmla="*/ 122948 h 577658"/>
                  <a:gd name="connsiteX2" fmla="*/ 1039645 w 1039645"/>
                  <a:gd name="connsiteY2" fmla="*/ 422386 h 577658"/>
                  <a:gd name="connsiteX3" fmla="*/ 889690 w 1039645"/>
                  <a:gd name="connsiteY3" fmla="*/ 555736 h 577658"/>
                  <a:gd name="connsiteX4" fmla="*/ 451540 w 1039645"/>
                  <a:gd name="connsiteY4" fmla="*/ 192798 h 577658"/>
                  <a:gd name="connsiteX0" fmla="*/ 496532 w 1084637"/>
                  <a:gd name="connsiteY0" fmla="*/ 189389 h 580807"/>
                  <a:gd name="connsiteX1" fmla="*/ 1084637 w 1084637"/>
                  <a:gd name="connsiteY1" fmla="*/ 119539 h 580807"/>
                  <a:gd name="connsiteX2" fmla="*/ 1084637 w 1084637"/>
                  <a:gd name="connsiteY2" fmla="*/ 418977 h 580807"/>
                  <a:gd name="connsiteX3" fmla="*/ 934682 w 1084637"/>
                  <a:gd name="connsiteY3" fmla="*/ 552327 h 580807"/>
                  <a:gd name="connsiteX4" fmla="*/ 496532 w 1084637"/>
                  <a:gd name="connsiteY4" fmla="*/ 189389 h 580807"/>
                  <a:gd name="connsiteX0" fmla="*/ 503846 w 1091951"/>
                  <a:gd name="connsiteY0" fmla="*/ 189389 h 580807"/>
                  <a:gd name="connsiteX1" fmla="*/ 1091951 w 1091951"/>
                  <a:gd name="connsiteY1" fmla="*/ 119539 h 580807"/>
                  <a:gd name="connsiteX2" fmla="*/ 1091951 w 1091951"/>
                  <a:gd name="connsiteY2" fmla="*/ 418977 h 580807"/>
                  <a:gd name="connsiteX3" fmla="*/ 941996 w 1091951"/>
                  <a:gd name="connsiteY3" fmla="*/ 552327 h 580807"/>
                  <a:gd name="connsiteX4" fmla="*/ 503846 w 1091951"/>
                  <a:gd name="connsiteY4" fmla="*/ 189389 h 580807"/>
                  <a:gd name="connsiteX0" fmla="*/ 501109 w 1089214"/>
                  <a:gd name="connsiteY0" fmla="*/ 219723 h 609664"/>
                  <a:gd name="connsiteX1" fmla="*/ 1089214 w 1089214"/>
                  <a:gd name="connsiteY1" fmla="*/ 149873 h 609664"/>
                  <a:gd name="connsiteX2" fmla="*/ 1089214 w 1089214"/>
                  <a:gd name="connsiteY2" fmla="*/ 449311 h 609664"/>
                  <a:gd name="connsiteX3" fmla="*/ 939259 w 1089214"/>
                  <a:gd name="connsiteY3" fmla="*/ 582661 h 609664"/>
                  <a:gd name="connsiteX4" fmla="*/ 501109 w 1089214"/>
                  <a:gd name="connsiteY4" fmla="*/ 219723 h 609664"/>
                  <a:gd name="connsiteX0" fmla="*/ 0 w 149955"/>
                  <a:gd name="connsiteY0" fmla="*/ 432788 h 432788"/>
                  <a:gd name="connsiteX1" fmla="*/ 149955 w 149955"/>
                  <a:gd name="connsiteY1" fmla="*/ 0 h 432788"/>
                  <a:gd name="connsiteX2" fmla="*/ 149955 w 149955"/>
                  <a:gd name="connsiteY2" fmla="*/ 299438 h 432788"/>
                  <a:gd name="connsiteX3" fmla="*/ 0 w 149955"/>
                  <a:gd name="connsiteY3" fmla="*/ 432788 h 432788"/>
                  <a:gd name="connsiteX0" fmla="*/ 0 w 149955"/>
                  <a:gd name="connsiteY0" fmla="*/ 686788 h 686788"/>
                  <a:gd name="connsiteX1" fmla="*/ 105505 w 149955"/>
                  <a:gd name="connsiteY1" fmla="*/ 0 h 686788"/>
                  <a:gd name="connsiteX2" fmla="*/ 149955 w 149955"/>
                  <a:gd name="connsiteY2" fmla="*/ 553438 h 686788"/>
                  <a:gd name="connsiteX3" fmla="*/ 0 w 149955"/>
                  <a:gd name="connsiteY3" fmla="*/ 686788 h 686788"/>
                  <a:gd name="connsiteX0" fmla="*/ 382178 w 532133"/>
                  <a:gd name="connsiteY0" fmla="*/ 686788 h 686788"/>
                  <a:gd name="connsiteX1" fmla="*/ 487683 w 532133"/>
                  <a:gd name="connsiteY1" fmla="*/ 0 h 686788"/>
                  <a:gd name="connsiteX2" fmla="*/ 532133 w 532133"/>
                  <a:gd name="connsiteY2" fmla="*/ 553438 h 686788"/>
                  <a:gd name="connsiteX3" fmla="*/ 382178 w 532133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686788"/>
                  <a:gd name="connsiteX1" fmla="*/ 1023390 w 1023390"/>
                  <a:gd name="connsiteY1" fmla="*/ 0 h 686788"/>
                  <a:gd name="connsiteX2" fmla="*/ 7390 w 1023390"/>
                  <a:gd name="connsiteY2" fmla="*/ 185138 h 686788"/>
                  <a:gd name="connsiteX3" fmla="*/ 917885 w 1023390"/>
                  <a:gd name="connsiteY3" fmla="*/ 686788 h 686788"/>
                  <a:gd name="connsiteX0" fmla="*/ 917885 w 1023390"/>
                  <a:gd name="connsiteY0" fmla="*/ 686788 h 705550"/>
                  <a:gd name="connsiteX1" fmla="*/ 1023390 w 1023390"/>
                  <a:gd name="connsiteY1" fmla="*/ 0 h 705550"/>
                  <a:gd name="connsiteX2" fmla="*/ 7390 w 1023390"/>
                  <a:gd name="connsiteY2" fmla="*/ 185138 h 705550"/>
                  <a:gd name="connsiteX3" fmla="*/ 917885 w 102339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10495 w 1016000"/>
                  <a:gd name="connsiteY0" fmla="*/ 686788 h 705550"/>
                  <a:gd name="connsiteX1" fmla="*/ 1016000 w 1016000"/>
                  <a:gd name="connsiteY1" fmla="*/ 0 h 705550"/>
                  <a:gd name="connsiteX2" fmla="*/ 0 w 1016000"/>
                  <a:gd name="connsiteY2" fmla="*/ 185138 h 705550"/>
                  <a:gd name="connsiteX3" fmla="*/ 910495 w 1016000"/>
                  <a:gd name="connsiteY3" fmla="*/ 686788 h 705550"/>
                  <a:gd name="connsiteX0" fmla="*/ 928000 w 1033505"/>
                  <a:gd name="connsiteY0" fmla="*/ 686788 h 691591"/>
                  <a:gd name="connsiteX1" fmla="*/ 1033505 w 1033505"/>
                  <a:gd name="connsiteY1" fmla="*/ 0 h 691591"/>
                  <a:gd name="connsiteX2" fmla="*/ 17505 w 1033505"/>
                  <a:gd name="connsiteY2" fmla="*/ 185138 h 691591"/>
                  <a:gd name="connsiteX3" fmla="*/ 928000 w 1033505"/>
                  <a:gd name="connsiteY3" fmla="*/ 686788 h 691591"/>
                  <a:gd name="connsiteX0" fmla="*/ 930244 w 1035749"/>
                  <a:gd name="connsiteY0" fmla="*/ 686788 h 717760"/>
                  <a:gd name="connsiteX1" fmla="*/ 1035749 w 1035749"/>
                  <a:gd name="connsiteY1" fmla="*/ 0 h 717760"/>
                  <a:gd name="connsiteX2" fmla="*/ 19749 w 1035749"/>
                  <a:gd name="connsiteY2" fmla="*/ 185138 h 717760"/>
                  <a:gd name="connsiteX3" fmla="*/ 930244 w 1035749"/>
                  <a:gd name="connsiteY3" fmla="*/ 686788 h 717760"/>
                  <a:gd name="connsiteX0" fmla="*/ 930244 w 1035749"/>
                  <a:gd name="connsiteY0" fmla="*/ 610588 h 646396"/>
                  <a:gd name="connsiteX1" fmla="*/ 1035749 w 1035749"/>
                  <a:gd name="connsiteY1" fmla="*/ 0 h 646396"/>
                  <a:gd name="connsiteX2" fmla="*/ 19749 w 1035749"/>
                  <a:gd name="connsiteY2" fmla="*/ 185138 h 646396"/>
                  <a:gd name="connsiteX3" fmla="*/ 930244 w 1035749"/>
                  <a:gd name="connsiteY3" fmla="*/ 610588 h 646396"/>
                  <a:gd name="connsiteX0" fmla="*/ 930402 w 1035907"/>
                  <a:gd name="connsiteY0" fmla="*/ 610588 h 704108"/>
                  <a:gd name="connsiteX1" fmla="*/ 1035907 w 1035907"/>
                  <a:gd name="connsiteY1" fmla="*/ 0 h 704108"/>
                  <a:gd name="connsiteX2" fmla="*/ 19907 w 1035907"/>
                  <a:gd name="connsiteY2" fmla="*/ 185138 h 704108"/>
                  <a:gd name="connsiteX3" fmla="*/ 930402 w 1035907"/>
                  <a:gd name="connsiteY3" fmla="*/ 610588 h 704108"/>
                  <a:gd name="connsiteX0" fmla="*/ 930402 w 1035907"/>
                  <a:gd name="connsiteY0" fmla="*/ 621302 h 714822"/>
                  <a:gd name="connsiteX1" fmla="*/ 1035907 w 1035907"/>
                  <a:gd name="connsiteY1" fmla="*/ 10714 h 714822"/>
                  <a:gd name="connsiteX2" fmla="*/ 576781 w 1035907"/>
                  <a:gd name="connsiteY2" fmla="*/ 269104 h 714822"/>
                  <a:gd name="connsiteX3" fmla="*/ 19907 w 1035907"/>
                  <a:gd name="connsiteY3" fmla="*/ 195852 h 714822"/>
                  <a:gd name="connsiteX4" fmla="*/ 930402 w 1035907"/>
                  <a:gd name="connsiteY4" fmla="*/ 621302 h 714822"/>
                  <a:gd name="connsiteX0" fmla="*/ 930402 w 1029557"/>
                  <a:gd name="connsiteY0" fmla="*/ 477177 h 570697"/>
                  <a:gd name="connsiteX1" fmla="*/ 1029557 w 1029557"/>
                  <a:gd name="connsiteY1" fmla="*/ 18989 h 570697"/>
                  <a:gd name="connsiteX2" fmla="*/ 576781 w 1029557"/>
                  <a:gd name="connsiteY2" fmla="*/ 124979 h 570697"/>
                  <a:gd name="connsiteX3" fmla="*/ 19907 w 1029557"/>
                  <a:gd name="connsiteY3" fmla="*/ 51727 h 570697"/>
                  <a:gd name="connsiteX4" fmla="*/ 930402 w 1029557"/>
                  <a:gd name="connsiteY4" fmla="*/ 477177 h 570697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58188 h 551708"/>
                  <a:gd name="connsiteX1" fmla="*/ 1029557 w 1029557"/>
                  <a:gd name="connsiteY1" fmla="*/ 0 h 551708"/>
                  <a:gd name="connsiteX2" fmla="*/ 576781 w 1029557"/>
                  <a:gd name="connsiteY2" fmla="*/ 105990 h 551708"/>
                  <a:gd name="connsiteX3" fmla="*/ 19907 w 1029557"/>
                  <a:gd name="connsiteY3" fmla="*/ 32738 h 551708"/>
                  <a:gd name="connsiteX4" fmla="*/ 930402 w 1029557"/>
                  <a:gd name="connsiteY4" fmla="*/ 458188 h 551708"/>
                  <a:gd name="connsiteX0" fmla="*/ 930402 w 1029557"/>
                  <a:gd name="connsiteY0" fmla="*/ 498288 h 591808"/>
                  <a:gd name="connsiteX1" fmla="*/ 1029557 w 1029557"/>
                  <a:gd name="connsiteY1" fmla="*/ 40100 h 591808"/>
                  <a:gd name="connsiteX2" fmla="*/ 576781 w 1029557"/>
                  <a:gd name="connsiteY2" fmla="*/ 146090 h 591808"/>
                  <a:gd name="connsiteX3" fmla="*/ 19907 w 1029557"/>
                  <a:gd name="connsiteY3" fmla="*/ 72838 h 591808"/>
                  <a:gd name="connsiteX4" fmla="*/ 930402 w 1029557"/>
                  <a:gd name="connsiteY4" fmla="*/ 498288 h 591808"/>
                  <a:gd name="connsiteX0" fmla="*/ 930402 w 1029557"/>
                  <a:gd name="connsiteY0" fmla="*/ 487888 h 581408"/>
                  <a:gd name="connsiteX1" fmla="*/ 1029557 w 1029557"/>
                  <a:gd name="connsiteY1" fmla="*/ 29700 h 581408"/>
                  <a:gd name="connsiteX2" fmla="*/ 576781 w 1029557"/>
                  <a:gd name="connsiteY2" fmla="*/ 135690 h 581408"/>
                  <a:gd name="connsiteX3" fmla="*/ 19907 w 1029557"/>
                  <a:gd name="connsiteY3" fmla="*/ 62438 h 581408"/>
                  <a:gd name="connsiteX4" fmla="*/ 930402 w 1029557"/>
                  <a:gd name="connsiteY4" fmla="*/ 487888 h 581408"/>
                  <a:gd name="connsiteX0" fmla="*/ 930402 w 1029557"/>
                  <a:gd name="connsiteY0" fmla="*/ 498098 h 591618"/>
                  <a:gd name="connsiteX1" fmla="*/ 1029557 w 1029557"/>
                  <a:gd name="connsiteY1" fmla="*/ 39910 h 591618"/>
                  <a:gd name="connsiteX2" fmla="*/ 576781 w 1029557"/>
                  <a:gd name="connsiteY2" fmla="*/ 145900 h 591618"/>
                  <a:gd name="connsiteX3" fmla="*/ 19907 w 1029557"/>
                  <a:gd name="connsiteY3" fmla="*/ 72648 h 591618"/>
                  <a:gd name="connsiteX4" fmla="*/ 930402 w 1029557"/>
                  <a:gd name="connsiteY4" fmla="*/ 498098 h 591618"/>
                  <a:gd name="connsiteX0" fmla="*/ 930402 w 1029557"/>
                  <a:gd name="connsiteY0" fmla="*/ 508467 h 601987"/>
                  <a:gd name="connsiteX1" fmla="*/ 1029557 w 1029557"/>
                  <a:gd name="connsiteY1" fmla="*/ 50279 h 601987"/>
                  <a:gd name="connsiteX2" fmla="*/ 576781 w 1029557"/>
                  <a:gd name="connsiteY2" fmla="*/ 156269 h 601987"/>
                  <a:gd name="connsiteX3" fmla="*/ 19907 w 1029557"/>
                  <a:gd name="connsiteY3" fmla="*/ 83017 h 601987"/>
                  <a:gd name="connsiteX4" fmla="*/ 930402 w 1029557"/>
                  <a:gd name="connsiteY4" fmla="*/ 508467 h 60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557" h="601987">
                    <a:moveTo>
                      <a:pt x="930402" y="508467"/>
                    </a:moveTo>
                    <a:cubicBezTo>
                      <a:pt x="930402" y="458561"/>
                      <a:pt x="1004565" y="72504"/>
                      <a:pt x="1029557" y="50279"/>
                    </a:cubicBezTo>
                    <a:cubicBezTo>
                      <a:pt x="1024595" y="56138"/>
                      <a:pt x="777864" y="36513"/>
                      <a:pt x="576781" y="156269"/>
                    </a:cubicBezTo>
                    <a:cubicBezTo>
                      <a:pt x="375698" y="269675"/>
                      <a:pt x="180045" y="-177824"/>
                      <a:pt x="19907" y="83017"/>
                    </a:cubicBezTo>
                    <a:cubicBezTo>
                      <a:pt x="-121095" y="301034"/>
                      <a:pt x="518954" y="811150"/>
                      <a:pt x="930402" y="508467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391AE979-9DB9-3175-65AA-0054AD85A2F3}"/>
                  </a:ext>
                </a:extLst>
              </p:cNvPr>
              <p:cNvGrpSpPr/>
              <p:nvPr/>
            </p:nvGrpSpPr>
            <p:grpSpPr>
              <a:xfrm>
                <a:off x="13400393" y="4035739"/>
                <a:ext cx="518045" cy="517821"/>
                <a:chOff x="4399958" y="3579528"/>
                <a:chExt cx="518045" cy="517821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E9C997B4-2E01-F99A-C9AB-612569D7AB55}"/>
                    </a:ext>
                  </a:extLst>
                </p:cNvPr>
                <p:cNvSpPr/>
                <p:nvPr/>
              </p:nvSpPr>
              <p:spPr>
                <a:xfrm>
                  <a:off x="4399958" y="3579528"/>
                  <a:ext cx="518045" cy="51782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18CC0D16-EC73-DE0C-52A6-E31278EF316B}"/>
                    </a:ext>
                  </a:extLst>
                </p:cNvPr>
                <p:cNvSpPr/>
                <p:nvPr/>
              </p:nvSpPr>
              <p:spPr>
                <a:xfrm>
                  <a:off x="4495994" y="3608003"/>
                  <a:ext cx="197362" cy="19727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B6F832AB-6699-8DE9-8483-0ACAF3C5D5B0}"/>
                  </a:ext>
                </a:extLst>
              </p:cNvPr>
              <p:cNvSpPr/>
              <p:nvPr/>
            </p:nvSpPr>
            <p:spPr>
              <a:xfrm>
                <a:off x="11102478" y="4559720"/>
                <a:ext cx="2231179" cy="1671724"/>
              </a:xfrm>
              <a:prstGeom prst="ellipse">
                <a:avLst/>
              </a:prstGeom>
              <a:solidFill>
                <a:srgbClr val="F6678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E6AFAFD-811B-E70B-8E43-5542ED6FD1EA}"/>
                  </a:ext>
                </a:extLst>
              </p:cNvPr>
              <p:cNvSpPr/>
              <p:nvPr/>
            </p:nvSpPr>
            <p:spPr>
              <a:xfrm>
                <a:off x="11860901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57AEE40-10A9-124F-12B2-80FBCC244109}"/>
                  </a:ext>
                </a:extLst>
              </p:cNvPr>
              <p:cNvSpPr/>
              <p:nvPr/>
            </p:nvSpPr>
            <p:spPr>
              <a:xfrm>
                <a:off x="12328849" y="5252484"/>
                <a:ext cx="265708" cy="276527"/>
              </a:xfrm>
              <a:prstGeom prst="ellipse">
                <a:avLst/>
              </a:prstGeom>
              <a:solidFill>
                <a:srgbClr val="6D03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5242753" y="5513055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6" name="ttsMP3.com_VoiceText_2025-2-5_22-42-22">
            <a:hlinkClick r:id="" action="ppaction://media"/>
            <a:extLst>
              <a:ext uri="{FF2B5EF4-FFF2-40B4-BE49-F238E27FC236}">
                <a16:creationId xmlns:a16="http://schemas.microsoft.com/office/drawing/2014/main" id="{2B63A15D-8BA6-F952-80ED-393AC8E0CB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69568" y="3819486"/>
            <a:ext cx="609600" cy="609600"/>
          </a:xfrm>
          <a:prstGeom prst="rect">
            <a:avLst/>
          </a:prstGeom>
        </p:spPr>
      </p:pic>
      <p:pic>
        <p:nvPicPr>
          <p:cNvPr id="207" name="monster-grunts-174559">
            <a:hlinkClick r:id="" action="ppaction://media"/>
            <a:extLst>
              <a:ext uri="{FF2B5EF4-FFF2-40B4-BE49-F238E27FC236}">
                <a16:creationId xmlns:a16="http://schemas.microsoft.com/office/drawing/2014/main" id="{9B6C22DE-ED1E-CEE4-55BA-811FB2835DC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84585.406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77154" y="41214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67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6" fill="hold"/>
                                        <p:tgtEl>
                                          <p:spTgt spid="2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1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95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6"/>
                </p:tgtEl>
              </p:cMediaNode>
            </p:audio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85577"/>
            <a:ext cx="12192001" cy="5672423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84666 h 5672423"/>
              <a:gd name="connsiteX1" fmla="*/ 12192001 w 12192001"/>
              <a:gd name="connsiteY1" fmla="*/ 84666 h 5672423"/>
              <a:gd name="connsiteX2" fmla="*/ 12192001 w 12192001"/>
              <a:gd name="connsiteY2" fmla="*/ 5672423 h 5672423"/>
              <a:gd name="connsiteX3" fmla="*/ 0 w 12192001"/>
              <a:gd name="connsiteY3" fmla="*/ 5672423 h 5672423"/>
              <a:gd name="connsiteX4" fmla="*/ 0 w 12192001"/>
              <a:gd name="connsiteY4" fmla="*/ 84666 h 567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672423">
                <a:moveTo>
                  <a:pt x="0" y="84666"/>
                </a:moveTo>
                <a:cubicBezTo>
                  <a:pt x="4254500" y="-105834"/>
                  <a:pt x="8128001" y="84666"/>
                  <a:pt x="12192001" y="84666"/>
                </a:cubicBezTo>
                <a:lnTo>
                  <a:pt x="12192001" y="5672423"/>
                </a:lnTo>
                <a:lnTo>
                  <a:pt x="0" y="5672423"/>
                </a:lnTo>
                <a:lnTo>
                  <a:pt x="0" y="84666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822599" y="1307500"/>
            <a:ext cx="395430" cy="170656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807937" y="1306828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786135" y="2120446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46">
            <a:extLst>
              <a:ext uri="{FF2B5EF4-FFF2-40B4-BE49-F238E27FC236}">
                <a16:creationId xmlns:a16="http://schemas.microsoft.com/office/drawing/2014/main" id="{4B4FBC38-CCB1-C789-0F55-7481BDC89627}"/>
              </a:ext>
            </a:extLst>
          </p:cNvPr>
          <p:cNvSpPr/>
          <p:nvPr/>
        </p:nvSpPr>
        <p:spPr>
          <a:xfrm>
            <a:off x="-1078578" y="1571212"/>
            <a:ext cx="13500123" cy="4990194"/>
          </a:xfrm>
          <a:custGeom>
            <a:avLst/>
            <a:gdLst>
              <a:gd name="connsiteX0" fmla="*/ 0 w 5812729"/>
              <a:gd name="connsiteY0" fmla="*/ 0 h 2650503"/>
              <a:gd name="connsiteX1" fmla="*/ 5812729 w 5812729"/>
              <a:gd name="connsiteY1" fmla="*/ 0 h 2650503"/>
              <a:gd name="connsiteX2" fmla="*/ 5812729 w 5812729"/>
              <a:gd name="connsiteY2" fmla="*/ 2650503 h 2650503"/>
              <a:gd name="connsiteX3" fmla="*/ 0 w 5812729"/>
              <a:gd name="connsiteY3" fmla="*/ 2650503 h 2650503"/>
              <a:gd name="connsiteX4" fmla="*/ 0 w 5812729"/>
              <a:gd name="connsiteY4" fmla="*/ 0 h 2650503"/>
              <a:gd name="connsiteX0" fmla="*/ 101600 w 5914329"/>
              <a:gd name="connsiteY0" fmla="*/ 0 h 3044203"/>
              <a:gd name="connsiteX1" fmla="*/ 5914329 w 5914329"/>
              <a:gd name="connsiteY1" fmla="*/ 0 h 3044203"/>
              <a:gd name="connsiteX2" fmla="*/ 5914329 w 5914329"/>
              <a:gd name="connsiteY2" fmla="*/ 2650503 h 3044203"/>
              <a:gd name="connsiteX3" fmla="*/ 0 w 5914329"/>
              <a:gd name="connsiteY3" fmla="*/ 3044203 h 3044203"/>
              <a:gd name="connsiteX4" fmla="*/ 101600 w 5914329"/>
              <a:gd name="connsiteY4" fmla="*/ 0 h 3044203"/>
              <a:gd name="connsiteX0" fmla="*/ 101600 w 8619429"/>
              <a:gd name="connsiteY0" fmla="*/ 0 h 5228603"/>
              <a:gd name="connsiteX1" fmla="*/ 5914329 w 8619429"/>
              <a:gd name="connsiteY1" fmla="*/ 0 h 5228603"/>
              <a:gd name="connsiteX2" fmla="*/ 8619429 w 8619429"/>
              <a:gd name="connsiteY2" fmla="*/ 5228603 h 5228603"/>
              <a:gd name="connsiteX3" fmla="*/ 0 w 8619429"/>
              <a:gd name="connsiteY3" fmla="*/ 3044203 h 5228603"/>
              <a:gd name="connsiteX4" fmla="*/ 101600 w 8619429"/>
              <a:gd name="connsiteY4" fmla="*/ 0 h 5228603"/>
              <a:gd name="connsiteX0" fmla="*/ 101600 w 13039029"/>
              <a:gd name="connsiteY0" fmla="*/ 0 h 5228603"/>
              <a:gd name="connsiteX1" fmla="*/ 13039029 w 13039029"/>
              <a:gd name="connsiteY1" fmla="*/ 1739900 h 5228603"/>
              <a:gd name="connsiteX2" fmla="*/ 8619429 w 13039029"/>
              <a:gd name="connsiteY2" fmla="*/ 5228603 h 5228603"/>
              <a:gd name="connsiteX3" fmla="*/ 0 w 13039029"/>
              <a:gd name="connsiteY3" fmla="*/ 3044203 h 5228603"/>
              <a:gd name="connsiteX4" fmla="*/ 101600 w 13039029"/>
              <a:gd name="connsiteY4" fmla="*/ 0 h 5228603"/>
              <a:gd name="connsiteX0" fmla="*/ 101600 w 13102529"/>
              <a:gd name="connsiteY0" fmla="*/ 0 h 5228603"/>
              <a:gd name="connsiteX1" fmla="*/ 13102529 w 13102529"/>
              <a:gd name="connsiteY1" fmla="*/ 1739900 h 5228603"/>
              <a:gd name="connsiteX2" fmla="*/ 8619429 w 13102529"/>
              <a:gd name="connsiteY2" fmla="*/ 5228603 h 5228603"/>
              <a:gd name="connsiteX3" fmla="*/ 0 w 13102529"/>
              <a:gd name="connsiteY3" fmla="*/ 3044203 h 5228603"/>
              <a:gd name="connsiteX4" fmla="*/ 101600 w 13102529"/>
              <a:gd name="connsiteY4" fmla="*/ 0 h 5228603"/>
              <a:gd name="connsiteX0" fmla="*/ 5511800 w 13102529"/>
              <a:gd name="connsiteY0" fmla="*/ 0 h 4834903"/>
              <a:gd name="connsiteX1" fmla="*/ 13102529 w 13102529"/>
              <a:gd name="connsiteY1" fmla="*/ 1346200 h 4834903"/>
              <a:gd name="connsiteX2" fmla="*/ 8619429 w 13102529"/>
              <a:gd name="connsiteY2" fmla="*/ 4834903 h 4834903"/>
              <a:gd name="connsiteX3" fmla="*/ 0 w 13102529"/>
              <a:gd name="connsiteY3" fmla="*/ 2650503 h 4834903"/>
              <a:gd name="connsiteX4" fmla="*/ 5511800 w 13102529"/>
              <a:gd name="connsiteY4" fmla="*/ 0 h 4834903"/>
              <a:gd name="connsiteX0" fmla="*/ 5524500 w 13115229"/>
              <a:gd name="connsiteY0" fmla="*/ 0 h 4834903"/>
              <a:gd name="connsiteX1" fmla="*/ 13115229 w 13115229"/>
              <a:gd name="connsiteY1" fmla="*/ 1346200 h 4834903"/>
              <a:gd name="connsiteX2" fmla="*/ 8632129 w 13115229"/>
              <a:gd name="connsiteY2" fmla="*/ 4834903 h 4834903"/>
              <a:gd name="connsiteX3" fmla="*/ 0 w 13115229"/>
              <a:gd name="connsiteY3" fmla="*/ 2434603 h 4834903"/>
              <a:gd name="connsiteX4" fmla="*/ 5524500 w 13115229"/>
              <a:gd name="connsiteY4" fmla="*/ 0 h 4834903"/>
              <a:gd name="connsiteX0" fmla="*/ 5524500 w 13115229"/>
              <a:gd name="connsiteY0" fmla="*/ 0 h 4549153"/>
              <a:gd name="connsiteX1" fmla="*/ 13115229 w 13115229"/>
              <a:gd name="connsiteY1" fmla="*/ 1346200 h 4549153"/>
              <a:gd name="connsiteX2" fmla="*/ 8574979 w 13115229"/>
              <a:gd name="connsiteY2" fmla="*/ 4549153 h 4549153"/>
              <a:gd name="connsiteX3" fmla="*/ 0 w 13115229"/>
              <a:gd name="connsiteY3" fmla="*/ 2434603 h 4549153"/>
              <a:gd name="connsiteX4" fmla="*/ 5524500 w 13115229"/>
              <a:gd name="connsiteY4" fmla="*/ 0 h 4549153"/>
              <a:gd name="connsiteX0" fmla="*/ 5524500 w 13115229"/>
              <a:gd name="connsiteY0" fmla="*/ 0 h 4549153"/>
              <a:gd name="connsiteX1" fmla="*/ 13115229 w 13115229"/>
              <a:gd name="connsiteY1" fmla="*/ 1346200 h 4549153"/>
              <a:gd name="connsiteX2" fmla="*/ 8574979 w 13115229"/>
              <a:gd name="connsiteY2" fmla="*/ 4549153 h 4549153"/>
              <a:gd name="connsiteX3" fmla="*/ 0 w 13115229"/>
              <a:gd name="connsiteY3" fmla="*/ 2434603 h 4549153"/>
              <a:gd name="connsiteX4" fmla="*/ 5524500 w 13115229"/>
              <a:gd name="connsiteY4" fmla="*/ 0 h 4549153"/>
              <a:gd name="connsiteX0" fmla="*/ 5524500 w 13115229"/>
              <a:gd name="connsiteY0" fmla="*/ 0 h 4549153"/>
              <a:gd name="connsiteX1" fmla="*/ 13115229 w 13115229"/>
              <a:gd name="connsiteY1" fmla="*/ 1346200 h 4549153"/>
              <a:gd name="connsiteX2" fmla="*/ 8574979 w 13115229"/>
              <a:gd name="connsiteY2" fmla="*/ 4549153 h 4549153"/>
              <a:gd name="connsiteX3" fmla="*/ 0 w 13115229"/>
              <a:gd name="connsiteY3" fmla="*/ 2434603 h 4549153"/>
              <a:gd name="connsiteX4" fmla="*/ 5524500 w 13115229"/>
              <a:gd name="connsiteY4" fmla="*/ 0 h 4549153"/>
              <a:gd name="connsiteX0" fmla="*/ 5524500 w 13115229"/>
              <a:gd name="connsiteY0" fmla="*/ 0 h 4561410"/>
              <a:gd name="connsiteX1" fmla="*/ 13115229 w 13115229"/>
              <a:gd name="connsiteY1" fmla="*/ 1346200 h 4561410"/>
              <a:gd name="connsiteX2" fmla="*/ 8574979 w 13115229"/>
              <a:gd name="connsiteY2" fmla="*/ 4549153 h 4561410"/>
              <a:gd name="connsiteX3" fmla="*/ 0 w 13115229"/>
              <a:gd name="connsiteY3" fmla="*/ 2434603 h 4561410"/>
              <a:gd name="connsiteX4" fmla="*/ 5524500 w 13115229"/>
              <a:gd name="connsiteY4" fmla="*/ 0 h 4561410"/>
              <a:gd name="connsiteX0" fmla="*/ 5535683 w 13126412"/>
              <a:gd name="connsiteY0" fmla="*/ 0 h 4631903"/>
              <a:gd name="connsiteX1" fmla="*/ 13126412 w 13126412"/>
              <a:gd name="connsiteY1" fmla="*/ 1346200 h 4631903"/>
              <a:gd name="connsiteX2" fmla="*/ 8586162 w 13126412"/>
              <a:gd name="connsiteY2" fmla="*/ 4549153 h 4631903"/>
              <a:gd name="connsiteX3" fmla="*/ 4254571 w 13126412"/>
              <a:gd name="connsiteY3" fmla="*/ 3542677 h 4631903"/>
              <a:gd name="connsiteX4" fmla="*/ 11183 w 13126412"/>
              <a:gd name="connsiteY4" fmla="*/ 2434603 h 4631903"/>
              <a:gd name="connsiteX5" fmla="*/ 5535683 w 13126412"/>
              <a:gd name="connsiteY5" fmla="*/ 0 h 4631903"/>
              <a:gd name="connsiteX0" fmla="*/ 5535683 w 12726362"/>
              <a:gd name="connsiteY0" fmla="*/ 0 h 4631903"/>
              <a:gd name="connsiteX1" fmla="*/ 12726362 w 12726362"/>
              <a:gd name="connsiteY1" fmla="*/ 1346200 h 4631903"/>
              <a:gd name="connsiteX2" fmla="*/ 8586162 w 12726362"/>
              <a:gd name="connsiteY2" fmla="*/ 4549153 h 4631903"/>
              <a:gd name="connsiteX3" fmla="*/ 4254571 w 12726362"/>
              <a:gd name="connsiteY3" fmla="*/ 3542677 h 4631903"/>
              <a:gd name="connsiteX4" fmla="*/ 11183 w 12726362"/>
              <a:gd name="connsiteY4" fmla="*/ 2434603 h 4631903"/>
              <a:gd name="connsiteX5" fmla="*/ 5535683 w 12726362"/>
              <a:gd name="connsiteY5" fmla="*/ 0 h 4631903"/>
              <a:gd name="connsiteX0" fmla="*/ 5535683 w 12726362"/>
              <a:gd name="connsiteY0" fmla="*/ 0 h 4631903"/>
              <a:gd name="connsiteX1" fmla="*/ 12726362 w 12726362"/>
              <a:gd name="connsiteY1" fmla="*/ 1346200 h 4631903"/>
              <a:gd name="connsiteX2" fmla="*/ 8586162 w 12726362"/>
              <a:gd name="connsiteY2" fmla="*/ 4549153 h 4631903"/>
              <a:gd name="connsiteX3" fmla="*/ 4254571 w 12726362"/>
              <a:gd name="connsiteY3" fmla="*/ 3542677 h 4631903"/>
              <a:gd name="connsiteX4" fmla="*/ 11183 w 12726362"/>
              <a:gd name="connsiteY4" fmla="*/ 2434603 h 4631903"/>
              <a:gd name="connsiteX5" fmla="*/ 5535683 w 12726362"/>
              <a:gd name="connsiteY5" fmla="*/ 0 h 4631903"/>
              <a:gd name="connsiteX0" fmla="*/ 5535683 w 12726362"/>
              <a:gd name="connsiteY0" fmla="*/ 0 h 4631903"/>
              <a:gd name="connsiteX1" fmla="*/ 12726362 w 12726362"/>
              <a:gd name="connsiteY1" fmla="*/ 1346200 h 4631903"/>
              <a:gd name="connsiteX2" fmla="*/ 8586162 w 12726362"/>
              <a:gd name="connsiteY2" fmla="*/ 4549153 h 4631903"/>
              <a:gd name="connsiteX3" fmla="*/ 4254571 w 12726362"/>
              <a:gd name="connsiteY3" fmla="*/ 3542677 h 4631903"/>
              <a:gd name="connsiteX4" fmla="*/ 11183 w 12726362"/>
              <a:gd name="connsiteY4" fmla="*/ 2434603 h 4631903"/>
              <a:gd name="connsiteX5" fmla="*/ 5535683 w 12726362"/>
              <a:gd name="connsiteY5" fmla="*/ 0 h 4631903"/>
              <a:gd name="connsiteX0" fmla="*/ 5535683 w 12540625"/>
              <a:gd name="connsiteY0" fmla="*/ 0 h 4631903"/>
              <a:gd name="connsiteX1" fmla="*/ 12540625 w 12540625"/>
              <a:gd name="connsiteY1" fmla="*/ 1374775 h 4631903"/>
              <a:gd name="connsiteX2" fmla="*/ 8586162 w 12540625"/>
              <a:gd name="connsiteY2" fmla="*/ 4549153 h 4631903"/>
              <a:gd name="connsiteX3" fmla="*/ 4254571 w 12540625"/>
              <a:gd name="connsiteY3" fmla="*/ 3542677 h 4631903"/>
              <a:gd name="connsiteX4" fmla="*/ 11183 w 12540625"/>
              <a:gd name="connsiteY4" fmla="*/ 2434603 h 4631903"/>
              <a:gd name="connsiteX5" fmla="*/ 5535683 w 12540625"/>
              <a:gd name="connsiteY5" fmla="*/ 0 h 4631903"/>
              <a:gd name="connsiteX0" fmla="*/ 5535683 w 12540625"/>
              <a:gd name="connsiteY0" fmla="*/ 0 h 4631903"/>
              <a:gd name="connsiteX1" fmla="*/ 12540625 w 12540625"/>
              <a:gd name="connsiteY1" fmla="*/ 1374775 h 4631903"/>
              <a:gd name="connsiteX2" fmla="*/ 8586162 w 12540625"/>
              <a:gd name="connsiteY2" fmla="*/ 4549153 h 4631903"/>
              <a:gd name="connsiteX3" fmla="*/ 4254571 w 12540625"/>
              <a:gd name="connsiteY3" fmla="*/ 3542677 h 4631903"/>
              <a:gd name="connsiteX4" fmla="*/ 11183 w 12540625"/>
              <a:gd name="connsiteY4" fmla="*/ 2434603 h 4631903"/>
              <a:gd name="connsiteX5" fmla="*/ 5535683 w 12540625"/>
              <a:gd name="connsiteY5" fmla="*/ 0 h 4631903"/>
              <a:gd name="connsiteX0" fmla="*/ 5535683 w 12540625"/>
              <a:gd name="connsiteY0" fmla="*/ 0 h 4631903"/>
              <a:gd name="connsiteX1" fmla="*/ 12540625 w 12540625"/>
              <a:gd name="connsiteY1" fmla="*/ 1374775 h 4631903"/>
              <a:gd name="connsiteX2" fmla="*/ 8586162 w 12540625"/>
              <a:gd name="connsiteY2" fmla="*/ 4549153 h 4631903"/>
              <a:gd name="connsiteX3" fmla="*/ 4254571 w 12540625"/>
              <a:gd name="connsiteY3" fmla="*/ 3542677 h 4631903"/>
              <a:gd name="connsiteX4" fmla="*/ 11183 w 12540625"/>
              <a:gd name="connsiteY4" fmla="*/ 2434603 h 4631903"/>
              <a:gd name="connsiteX5" fmla="*/ 5535683 w 12540625"/>
              <a:gd name="connsiteY5" fmla="*/ 0 h 4631903"/>
              <a:gd name="connsiteX0" fmla="*/ 5535683 w 12540625"/>
              <a:gd name="connsiteY0" fmla="*/ 3658 h 4635561"/>
              <a:gd name="connsiteX1" fmla="*/ 12540625 w 12540625"/>
              <a:gd name="connsiteY1" fmla="*/ 1378433 h 4635561"/>
              <a:gd name="connsiteX2" fmla="*/ 8586162 w 12540625"/>
              <a:gd name="connsiteY2" fmla="*/ 4552811 h 4635561"/>
              <a:gd name="connsiteX3" fmla="*/ 4254571 w 12540625"/>
              <a:gd name="connsiteY3" fmla="*/ 3546335 h 4635561"/>
              <a:gd name="connsiteX4" fmla="*/ 11183 w 12540625"/>
              <a:gd name="connsiteY4" fmla="*/ 2438261 h 4635561"/>
              <a:gd name="connsiteX5" fmla="*/ 5535683 w 12540625"/>
              <a:gd name="connsiteY5" fmla="*/ 3658 h 4635561"/>
              <a:gd name="connsiteX0" fmla="*/ 5535683 w 12540625"/>
              <a:gd name="connsiteY0" fmla="*/ 3621 h 4635524"/>
              <a:gd name="connsiteX1" fmla="*/ 12540625 w 12540625"/>
              <a:gd name="connsiteY1" fmla="*/ 1378396 h 4635524"/>
              <a:gd name="connsiteX2" fmla="*/ 8586162 w 12540625"/>
              <a:gd name="connsiteY2" fmla="*/ 4552774 h 4635524"/>
              <a:gd name="connsiteX3" fmla="*/ 4254571 w 12540625"/>
              <a:gd name="connsiteY3" fmla="*/ 3546298 h 4635524"/>
              <a:gd name="connsiteX4" fmla="*/ 11183 w 12540625"/>
              <a:gd name="connsiteY4" fmla="*/ 2438224 h 4635524"/>
              <a:gd name="connsiteX5" fmla="*/ 5535683 w 12540625"/>
              <a:gd name="connsiteY5" fmla="*/ 3621 h 463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540625" h="4635524">
                <a:moveTo>
                  <a:pt x="5535683" y="3621"/>
                </a:moveTo>
                <a:cubicBezTo>
                  <a:pt x="7932576" y="452354"/>
                  <a:pt x="10400907" y="572476"/>
                  <a:pt x="12540625" y="1378396"/>
                </a:cubicBezTo>
                <a:cubicBezTo>
                  <a:pt x="11984470" y="2460334"/>
                  <a:pt x="10099579" y="3942323"/>
                  <a:pt x="8586162" y="4552774"/>
                </a:cubicBezTo>
                <a:cubicBezTo>
                  <a:pt x="7102759" y="4933141"/>
                  <a:pt x="5683734" y="3898723"/>
                  <a:pt x="4254571" y="3546298"/>
                </a:cubicBezTo>
                <a:cubicBezTo>
                  <a:pt x="2825408" y="3193873"/>
                  <a:pt x="-207098" y="3042958"/>
                  <a:pt x="11183" y="2438224"/>
                </a:cubicBezTo>
                <a:cubicBezTo>
                  <a:pt x="1014483" y="1645740"/>
                  <a:pt x="3913258" y="-89720"/>
                  <a:pt x="5535683" y="3621"/>
                </a:cubicBezTo>
                <a:close/>
              </a:path>
            </a:pathLst>
          </a:custGeom>
          <a:solidFill>
            <a:srgbClr val="BC947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48">
            <a:extLst>
              <a:ext uri="{FF2B5EF4-FFF2-40B4-BE49-F238E27FC236}">
                <a16:creationId xmlns:a16="http://schemas.microsoft.com/office/drawing/2014/main" id="{F44F84D5-4F17-2DB9-D753-C4D0A30C91FE}"/>
              </a:ext>
            </a:extLst>
          </p:cNvPr>
          <p:cNvSpPr/>
          <p:nvPr/>
        </p:nvSpPr>
        <p:spPr>
          <a:xfrm>
            <a:off x="1542424" y="2062352"/>
            <a:ext cx="8864197" cy="3267891"/>
          </a:xfrm>
          <a:custGeom>
            <a:avLst/>
            <a:gdLst>
              <a:gd name="connsiteX0" fmla="*/ 0 w 3644764"/>
              <a:gd name="connsiteY0" fmla="*/ 0 h 1652197"/>
              <a:gd name="connsiteX1" fmla="*/ 3644764 w 3644764"/>
              <a:gd name="connsiteY1" fmla="*/ 0 h 1652197"/>
              <a:gd name="connsiteX2" fmla="*/ 3644764 w 3644764"/>
              <a:gd name="connsiteY2" fmla="*/ 1652197 h 1652197"/>
              <a:gd name="connsiteX3" fmla="*/ 0 w 3644764"/>
              <a:gd name="connsiteY3" fmla="*/ 1652197 h 1652197"/>
              <a:gd name="connsiteX4" fmla="*/ 0 w 3644764"/>
              <a:gd name="connsiteY4" fmla="*/ 0 h 1652197"/>
              <a:gd name="connsiteX0" fmla="*/ 0 w 3835264"/>
              <a:gd name="connsiteY0" fmla="*/ 127000 h 1652197"/>
              <a:gd name="connsiteX1" fmla="*/ 3835264 w 3835264"/>
              <a:gd name="connsiteY1" fmla="*/ 0 h 1652197"/>
              <a:gd name="connsiteX2" fmla="*/ 3835264 w 3835264"/>
              <a:gd name="connsiteY2" fmla="*/ 1652197 h 1652197"/>
              <a:gd name="connsiteX3" fmla="*/ 190500 w 3835264"/>
              <a:gd name="connsiteY3" fmla="*/ 1652197 h 1652197"/>
              <a:gd name="connsiteX4" fmla="*/ 0 w 3835264"/>
              <a:gd name="connsiteY4" fmla="*/ 127000 h 1652197"/>
              <a:gd name="connsiteX0" fmla="*/ 143234 w 3978498"/>
              <a:gd name="connsiteY0" fmla="*/ 127000 h 1652197"/>
              <a:gd name="connsiteX1" fmla="*/ 3978498 w 3978498"/>
              <a:gd name="connsiteY1" fmla="*/ 0 h 1652197"/>
              <a:gd name="connsiteX2" fmla="*/ 3978498 w 3978498"/>
              <a:gd name="connsiteY2" fmla="*/ 1652197 h 1652197"/>
              <a:gd name="connsiteX3" fmla="*/ 333734 w 3978498"/>
              <a:gd name="connsiteY3" fmla="*/ 1652197 h 1652197"/>
              <a:gd name="connsiteX4" fmla="*/ 0 w 3978498"/>
              <a:gd name="connsiteY4" fmla="*/ 255654 h 1652197"/>
              <a:gd name="connsiteX5" fmla="*/ 143234 w 3978498"/>
              <a:gd name="connsiteY5" fmla="*/ 127000 h 1652197"/>
              <a:gd name="connsiteX0" fmla="*/ 933310 w 4768574"/>
              <a:gd name="connsiteY0" fmla="*/ 127000 h 1652197"/>
              <a:gd name="connsiteX1" fmla="*/ 4768574 w 4768574"/>
              <a:gd name="connsiteY1" fmla="*/ 0 h 1652197"/>
              <a:gd name="connsiteX2" fmla="*/ 4768574 w 4768574"/>
              <a:gd name="connsiteY2" fmla="*/ 1652197 h 1652197"/>
              <a:gd name="connsiteX3" fmla="*/ 1123810 w 4768574"/>
              <a:gd name="connsiteY3" fmla="*/ 1652197 h 1652197"/>
              <a:gd name="connsiteX4" fmla="*/ 2676 w 4768574"/>
              <a:gd name="connsiteY4" fmla="*/ 458854 h 1652197"/>
              <a:gd name="connsiteX5" fmla="*/ 790076 w 4768574"/>
              <a:gd name="connsiteY5" fmla="*/ 255654 h 1652197"/>
              <a:gd name="connsiteX6" fmla="*/ 933310 w 4768574"/>
              <a:gd name="connsiteY6" fmla="*/ 127000 h 1652197"/>
              <a:gd name="connsiteX0" fmla="*/ 2620930 w 6456194"/>
              <a:gd name="connsiteY0" fmla="*/ 127000 h 1652197"/>
              <a:gd name="connsiteX1" fmla="*/ 6456194 w 6456194"/>
              <a:gd name="connsiteY1" fmla="*/ 0 h 1652197"/>
              <a:gd name="connsiteX2" fmla="*/ 6456194 w 6456194"/>
              <a:gd name="connsiteY2" fmla="*/ 1652197 h 1652197"/>
              <a:gd name="connsiteX3" fmla="*/ 2811430 w 6456194"/>
              <a:gd name="connsiteY3" fmla="*/ 1652197 h 1652197"/>
              <a:gd name="connsiteX4" fmla="*/ 13896 w 6456194"/>
              <a:gd name="connsiteY4" fmla="*/ 890654 h 1652197"/>
              <a:gd name="connsiteX5" fmla="*/ 1690296 w 6456194"/>
              <a:gd name="connsiteY5" fmla="*/ 458854 h 1652197"/>
              <a:gd name="connsiteX6" fmla="*/ 2477696 w 6456194"/>
              <a:gd name="connsiteY6" fmla="*/ 255654 h 1652197"/>
              <a:gd name="connsiteX7" fmla="*/ 2620930 w 6456194"/>
              <a:gd name="connsiteY7" fmla="*/ 127000 h 1652197"/>
              <a:gd name="connsiteX0" fmla="*/ 2620930 w 6456194"/>
              <a:gd name="connsiteY0" fmla="*/ 127000 h 2541197"/>
              <a:gd name="connsiteX1" fmla="*/ 6456194 w 6456194"/>
              <a:gd name="connsiteY1" fmla="*/ 0 h 2541197"/>
              <a:gd name="connsiteX2" fmla="*/ 6456194 w 6456194"/>
              <a:gd name="connsiteY2" fmla="*/ 1652197 h 2541197"/>
              <a:gd name="connsiteX3" fmla="*/ 4043330 w 6456194"/>
              <a:gd name="connsiteY3" fmla="*/ 2541197 h 2541197"/>
              <a:gd name="connsiteX4" fmla="*/ 13896 w 6456194"/>
              <a:gd name="connsiteY4" fmla="*/ 890654 h 2541197"/>
              <a:gd name="connsiteX5" fmla="*/ 1690296 w 6456194"/>
              <a:gd name="connsiteY5" fmla="*/ 458854 h 2541197"/>
              <a:gd name="connsiteX6" fmla="*/ 2477696 w 6456194"/>
              <a:gd name="connsiteY6" fmla="*/ 255654 h 2541197"/>
              <a:gd name="connsiteX7" fmla="*/ 2620930 w 6456194"/>
              <a:gd name="connsiteY7" fmla="*/ 127000 h 2541197"/>
              <a:gd name="connsiteX0" fmla="*/ 2624965 w 6460229"/>
              <a:gd name="connsiteY0" fmla="*/ 127000 h 2541197"/>
              <a:gd name="connsiteX1" fmla="*/ 6460229 w 6460229"/>
              <a:gd name="connsiteY1" fmla="*/ 0 h 2541197"/>
              <a:gd name="connsiteX2" fmla="*/ 6460229 w 6460229"/>
              <a:gd name="connsiteY2" fmla="*/ 1652197 h 2541197"/>
              <a:gd name="connsiteX3" fmla="*/ 4047365 w 6460229"/>
              <a:gd name="connsiteY3" fmla="*/ 2541197 h 2541197"/>
              <a:gd name="connsiteX4" fmla="*/ 1148231 w 6460229"/>
              <a:gd name="connsiteY4" fmla="*/ 1830454 h 2541197"/>
              <a:gd name="connsiteX5" fmla="*/ 17931 w 6460229"/>
              <a:gd name="connsiteY5" fmla="*/ 890654 h 2541197"/>
              <a:gd name="connsiteX6" fmla="*/ 1694331 w 6460229"/>
              <a:gd name="connsiteY6" fmla="*/ 458854 h 2541197"/>
              <a:gd name="connsiteX7" fmla="*/ 2481731 w 6460229"/>
              <a:gd name="connsiteY7" fmla="*/ 255654 h 2541197"/>
              <a:gd name="connsiteX8" fmla="*/ 2624965 w 6460229"/>
              <a:gd name="connsiteY8" fmla="*/ 127000 h 2541197"/>
              <a:gd name="connsiteX0" fmla="*/ 2621898 w 6457162"/>
              <a:gd name="connsiteY0" fmla="*/ 127000 h 2541197"/>
              <a:gd name="connsiteX1" fmla="*/ 6457162 w 6457162"/>
              <a:gd name="connsiteY1" fmla="*/ 0 h 2541197"/>
              <a:gd name="connsiteX2" fmla="*/ 6457162 w 6457162"/>
              <a:gd name="connsiteY2" fmla="*/ 1652197 h 2541197"/>
              <a:gd name="connsiteX3" fmla="*/ 4044298 w 6457162"/>
              <a:gd name="connsiteY3" fmla="*/ 2541197 h 2541197"/>
              <a:gd name="connsiteX4" fmla="*/ 1145164 w 6457162"/>
              <a:gd name="connsiteY4" fmla="*/ 1830454 h 2541197"/>
              <a:gd name="connsiteX5" fmla="*/ 14864 w 6457162"/>
              <a:gd name="connsiteY5" fmla="*/ 890654 h 2541197"/>
              <a:gd name="connsiteX6" fmla="*/ 1691264 w 6457162"/>
              <a:gd name="connsiteY6" fmla="*/ 458854 h 2541197"/>
              <a:gd name="connsiteX7" fmla="*/ 2478664 w 6457162"/>
              <a:gd name="connsiteY7" fmla="*/ 255654 h 2541197"/>
              <a:gd name="connsiteX8" fmla="*/ 2621898 w 6457162"/>
              <a:gd name="connsiteY8" fmla="*/ 127000 h 2541197"/>
              <a:gd name="connsiteX0" fmla="*/ 2621898 w 6457162"/>
              <a:gd name="connsiteY0" fmla="*/ 127000 h 2541197"/>
              <a:gd name="connsiteX1" fmla="*/ 6457162 w 6457162"/>
              <a:gd name="connsiteY1" fmla="*/ 0 h 2541197"/>
              <a:gd name="connsiteX2" fmla="*/ 6457162 w 6457162"/>
              <a:gd name="connsiteY2" fmla="*/ 1652197 h 2541197"/>
              <a:gd name="connsiteX3" fmla="*/ 4243964 w 6457162"/>
              <a:gd name="connsiteY3" fmla="*/ 2236854 h 2541197"/>
              <a:gd name="connsiteX4" fmla="*/ 4044298 w 6457162"/>
              <a:gd name="connsiteY4" fmla="*/ 2541197 h 2541197"/>
              <a:gd name="connsiteX5" fmla="*/ 1145164 w 6457162"/>
              <a:gd name="connsiteY5" fmla="*/ 1830454 h 2541197"/>
              <a:gd name="connsiteX6" fmla="*/ 14864 w 6457162"/>
              <a:gd name="connsiteY6" fmla="*/ 890654 h 2541197"/>
              <a:gd name="connsiteX7" fmla="*/ 1691264 w 6457162"/>
              <a:gd name="connsiteY7" fmla="*/ 458854 h 2541197"/>
              <a:gd name="connsiteX8" fmla="*/ 2478664 w 6457162"/>
              <a:gd name="connsiteY8" fmla="*/ 255654 h 2541197"/>
              <a:gd name="connsiteX9" fmla="*/ 2621898 w 6457162"/>
              <a:gd name="connsiteY9" fmla="*/ 127000 h 2541197"/>
              <a:gd name="connsiteX0" fmla="*/ 2621898 w 6457162"/>
              <a:gd name="connsiteY0" fmla="*/ 127000 h 2541197"/>
              <a:gd name="connsiteX1" fmla="*/ 6457162 w 6457162"/>
              <a:gd name="connsiteY1" fmla="*/ 0 h 2541197"/>
              <a:gd name="connsiteX2" fmla="*/ 6457162 w 6457162"/>
              <a:gd name="connsiteY2" fmla="*/ 1652197 h 2541197"/>
              <a:gd name="connsiteX3" fmla="*/ 4243964 w 6457162"/>
              <a:gd name="connsiteY3" fmla="*/ 2236854 h 2541197"/>
              <a:gd name="connsiteX4" fmla="*/ 4044298 w 6457162"/>
              <a:gd name="connsiteY4" fmla="*/ 2541197 h 2541197"/>
              <a:gd name="connsiteX5" fmla="*/ 1145164 w 6457162"/>
              <a:gd name="connsiteY5" fmla="*/ 1830454 h 2541197"/>
              <a:gd name="connsiteX6" fmla="*/ 14864 w 6457162"/>
              <a:gd name="connsiteY6" fmla="*/ 890654 h 2541197"/>
              <a:gd name="connsiteX7" fmla="*/ 1691264 w 6457162"/>
              <a:gd name="connsiteY7" fmla="*/ 458854 h 2541197"/>
              <a:gd name="connsiteX8" fmla="*/ 2478664 w 6457162"/>
              <a:gd name="connsiteY8" fmla="*/ 255654 h 2541197"/>
              <a:gd name="connsiteX9" fmla="*/ 2621898 w 6457162"/>
              <a:gd name="connsiteY9" fmla="*/ 127000 h 2541197"/>
              <a:gd name="connsiteX0" fmla="*/ 2621898 w 8209762"/>
              <a:gd name="connsiteY0" fmla="*/ 127000 h 2541197"/>
              <a:gd name="connsiteX1" fmla="*/ 6457162 w 8209762"/>
              <a:gd name="connsiteY1" fmla="*/ 0 h 2541197"/>
              <a:gd name="connsiteX2" fmla="*/ 8209762 w 8209762"/>
              <a:gd name="connsiteY2" fmla="*/ 1652197 h 2541197"/>
              <a:gd name="connsiteX3" fmla="*/ 4243964 w 8209762"/>
              <a:gd name="connsiteY3" fmla="*/ 2236854 h 2541197"/>
              <a:gd name="connsiteX4" fmla="*/ 4044298 w 8209762"/>
              <a:gd name="connsiteY4" fmla="*/ 2541197 h 2541197"/>
              <a:gd name="connsiteX5" fmla="*/ 1145164 w 8209762"/>
              <a:gd name="connsiteY5" fmla="*/ 1830454 h 2541197"/>
              <a:gd name="connsiteX6" fmla="*/ 14864 w 8209762"/>
              <a:gd name="connsiteY6" fmla="*/ 890654 h 2541197"/>
              <a:gd name="connsiteX7" fmla="*/ 1691264 w 8209762"/>
              <a:gd name="connsiteY7" fmla="*/ 458854 h 2541197"/>
              <a:gd name="connsiteX8" fmla="*/ 2478664 w 8209762"/>
              <a:gd name="connsiteY8" fmla="*/ 255654 h 2541197"/>
              <a:gd name="connsiteX9" fmla="*/ 2621898 w 8209762"/>
              <a:gd name="connsiteY9" fmla="*/ 127000 h 2541197"/>
              <a:gd name="connsiteX0" fmla="*/ 2621898 w 8209762"/>
              <a:gd name="connsiteY0" fmla="*/ 127000 h 2541197"/>
              <a:gd name="connsiteX1" fmla="*/ 6457162 w 8209762"/>
              <a:gd name="connsiteY1" fmla="*/ 0 h 2541197"/>
              <a:gd name="connsiteX2" fmla="*/ 8209762 w 8209762"/>
              <a:gd name="connsiteY2" fmla="*/ 1652197 h 2541197"/>
              <a:gd name="connsiteX3" fmla="*/ 4243964 w 8209762"/>
              <a:gd name="connsiteY3" fmla="*/ 2236854 h 2541197"/>
              <a:gd name="connsiteX4" fmla="*/ 4044298 w 8209762"/>
              <a:gd name="connsiteY4" fmla="*/ 2541197 h 2541197"/>
              <a:gd name="connsiteX5" fmla="*/ 1145164 w 8209762"/>
              <a:gd name="connsiteY5" fmla="*/ 1830454 h 2541197"/>
              <a:gd name="connsiteX6" fmla="*/ 14864 w 8209762"/>
              <a:gd name="connsiteY6" fmla="*/ 890654 h 2541197"/>
              <a:gd name="connsiteX7" fmla="*/ 1691264 w 8209762"/>
              <a:gd name="connsiteY7" fmla="*/ 458854 h 2541197"/>
              <a:gd name="connsiteX8" fmla="*/ 2478664 w 8209762"/>
              <a:gd name="connsiteY8" fmla="*/ 255654 h 2541197"/>
              <a:gd name="connsiteX9" fmla="*/ 2621898 w 8209762"/>
              <a:gd name="connsiteY9" fmla="*/ 127000 h 2541197"/>
              <a:gd name="connsiteX0" fmla="*/ 2621898 w 8209762"/>
              <a:gd name="connsiteY0" fmla="*/ 127000 h 2541197"/>
              <a:gd name="connsiteX1" fmla="*/ 6457162 w 8209762"/>
              <a:gd name="connsiteY1" fmla="*/ 0 h 2541197"/>
              <a:gd name="connsiteX2" fmla="*/ 8209762 w 8209762"/>
              <a:gd name="connsiteY2" fmla="*/ 1652197 h 2541197"/>
              <a:gd name="connsiteX3" fmla="*/ 4243964 w 8209762"/>
              <a:gd name="connsiteY3" fmla="*/ 2236854 h 2541197"/>
              <a:gd name="connsiteX4" fmla="*/ 4044298 w 8209762"/>
              <a:gd name="connsiteY4" fmla="*/ 2541197 h 2541197"/>
              <a:gd name="connsiteX5" fmla="*/ 1145164 w 8209762"/>
              <a:gd name="connsiteY5" fmla="*/ 1830454 h 2541197"/>
              <a:gd name="connsiteX6" fmla="*/ 14864 w 8209762"/>
              <a:gd name="connsiteY6" fmla="*/ 890654 h 2541197"/>
              <a:gd name="connsiteX7" fmla="*/ 1691264 w 8209762"/>
              <a:gd name="connsiteY7" fmla="*/ 458854 h 2541197"/>
              <a:gd name="connsiteX8" fmla="*/ 2478664 w 8209762"/>
              <a:gd name="connsiteY8" fmla="*/ 255654 h 2541197"/>
              <a:gd name="connsiteX9" fmla="*/ 2621898 w 8209762"/>
              <a:gd name="connsiteY9" fmla="*/ 127000 h 2541197"/>
              <a:gd name="connsiteX0" fmla="*/ 2621898 w 8227909"/>
              <a:gd name="connsiteY0" fmla="*/ 127000 h 2541197"/>
              <a:gd name="connsiteX1" fmla="*/ 6457162 w 8227909"/>
              <a:gd name="connsiteY1" fmla="*/ 0 h 2541197"/>
              <a:gd name="connsiteX2" fmla="*/ 8209762 w 8227909"/>
              <a:gd name="connsiteY2" fmla="*/ 1652197 h 2541197"/>
              <a:gd name="connsiteX3" fmla="*/ 4243964 w 8227909"/>
              <a:gd name="connsiteY3" fmla="*/ 2236854 h 2541197"/>
              <a:gd name="connsiteX4" fmla="*/ 4044298 w 8227909"/>
              <a:gd name="connsiteY4" fmla="*/ 2541197 h 2541197"/>
              <a:gd name="connsiteX5" fmla="*/ 1145164 w 8227909"/>
              <a:gd name="connsiteY5" fmla="*/ 1830454 h 2541197"/>
              <a:gd name="connsiteX6" fmla="*/ 14864 w 8227909"/>
              <a:gd name="connsiteY6" fmla="*/ 890654 h 2541197"/>
              <a:gd name="connsiteX7" fmla="*/ 1691264 w 8227909"/>
              <a:gd name="connsiteY7" fmla="*/ 458854 h 2541197"/>
              <a:gd name="connsiteX8" fmla="*/ 2478664 w 8227909"/>
              <a:gd name="connsiteY8" fmla="*/ 255654 h 2541197"/>
              <a:gd name="connsiteX9" fmla="*/ 2621898 w 8227909"/>
              <a:gd name="connsiteY9" fmla="*/ 127000 h 2541197"/>
              <a:gd name="connsiteX0" fmla="*/ 2621898 w 8226768"/>
              <a:gd name="connsiteY0" fmla="*/ 0 h 2414197"/>
              <a:gd name="connsiteX1" fmla="*/ 6355562 w 8226768"/>
              <a:gd name="connsiteY1" fmla="*/ 88900 h 2414197"/>
              <a:gd name="connsiteX2" fmla="*/ 8209762 w 8226768"/>
              <a:gd name="connsiteY2" fmla="*/ 1525197 h 2414197"/>
              <a:gd name="connsiteX3" fmla="*/ 4243964 w 8226768"/>
              <a:gd name="connsiteY3" fmla="*/ 2109854 h 2414197"/>
              <a:gd name="connsiteX4" fmla="*/ 4044298 w 8226768"/>
              <a:gd name="connsiteY4" fmla="*/ 2414197 h 2414197"/>
              <a:gd name="connsiteX5" fmla="*/ 1145164 w 8226768"/>
              <a:gd name="connsiteY5" fmla="*/ 1703454 h 2414197"/>
              <a:gd name="connsiteX6" fmla="*/ 14864 w 8226768"/>
              <a:gd name="connsiteY6" fmla="*/ 763654 h 2414197"/>
              <a:gd name="connsiteX7" fmla="*/ 1691264 w 8226768"/>
              <a:gd name="connsiteY7" fmla="*/ 331854 h 2414197"/>
              <a:gd name="connsiteX8" fmla="*/ 2478664 w 8226768"/>
              <a:gd name="connsiteY8" fmla="*/ 128654 h 2414197"/>
              <a:gd name="connsiteX9" fmla="*/ 2621898 w 8226768"/>
              <a:gd name="connsiteY9" fmla="*/ 0 h 2414197"/>
              <a:gd name="connsiteX0" fmla="*/ 2621898 w 8234189"/>
              <a:gd name="connsiteY0" fmla="*/ 0 h 2414197"/>
              <a:gd name="connsiteX1" fmla="*/ 6355562 w 8234189"/>
              <a:gd name="connsiteY1" fmla="*/ 88900 h 2414197"/>
              <a:gd name="connsiteX2" fmla="*/ 8209762 w 8234189"/>
              <a:gd name="connsiteY2" fmla="*/ 1525197 h 2414197"/>
              <a:gd name="connsiteX3" fmla="*/ 4243964 w 8234189"/>
              <a:gd name="connsiteY3" fmla="*/ 2109854 h 2414197"/>
              <a:gd name="connsiteX4" fmla="*/ 4044298 w 8234189"/>
              <a:gd name="connsiteY4" fmla="*/ 2414197 h 2414197"/>
              <a:gd name="connsiteX5" fmla="*/ 1145164 w 8234189"/>
              <a:gd name="connsiteY5" fmla="*/ 1703454 h 2414197"/>
              <a:gd name="connsiteX6" fmla="*/ 14864 w 8234189"/>
              <a:gd name="connsiteY6" fmla="*/ 763654 h 2414197"/>
              <a:gd name="connsiteX7" fmla="*/ 1691264 w 8234189"/>
              <a:gd name="connsiteY7" fmla="*/ 331854 h 2414197"/>
              <a:gd name="connsiteX8" fmla="*/ 2478664 w 8234189"/>
              <a:gd name="connsiteY8" fmla="*/ 128654 h 2414197"/>
              <a:gd name="connsiteX9" fmla="*/ 2621898 w 8234189"/>
              <a:gd name="connsiteY9" fmla="*/ 0 h 2414197"/>
              <a:gd name="connsiteX0" fmla="*/ 2621898 w 8234189"/>
              <a:gd name="connsiteY0" fmla="*/ 224018 h 2638215"/>
              <a:gd name="connsiteX1" fmla="*/ 6355562 w 8234189"/>
              <a:gd name="connsiteY1" fmla="*/ 312918 h 2638215"/>
              <a:gd name="connsiteX2" fmla="*/ 8209762 w 8234189"/>
              <a:gd name="connsiteY2" fmla="*/ 1749215 h 2638215"/>
              <a:gd name="connsiteX3" fmla="*/ 4243964 w 8234189"/>
              <a:gd name="connsiteY3" fmla="*/ 2333872 h 2638215"/>
              <a:gd name="connsiteX4" fmla="*/ 4044298 w 8234189"/>
              <a:gd name="connsiteY4" fmla="*/ 2638215 h 2638215"/>
              <a:gd name="connsiteX5" fmla="*/ 1145164 w 8234189"/>
              <a:gd name="connsiteY5" fmla="*/ 1927472 h 2638215"/>
              <a:gd name="connsiteX6" fmla="*/ 14864 w 8234189"/>
              <a:gd name="connsiteY6" fmla="*/ 987672 h 2638215"/>
              <a:gd name="connsiteX7" fmla="*/ 1691264 w 8234189"/>
              <a:gd name="connsiteY7" fmla="*/ 555872 h 2638215"/>
              <a:gd name="connsiteX8" fmla="*/ 2478664 w 8234189"/>
              <a:gd name="connsiteY8" fmla="*/ 352672 h 2638215"/>
              <a:gd name="connsiteX9" fmla="*/ 2621898 w 8234189"/>
              <a:gd name="connsiteY9" fmla="*/ 224018 h 2638215"/>
              <a:gd name="connsiteX0" fmla="*/ 2621898 w 8234189"/>
              <a:gd name="connsiteY0" fmla="*/ 164430 h 2578627"/>
              <a:gd name="connsiteX1" fmla="*/ 3151764 w 8234189"/>
              <a:gd name="connsiteY1" fmla="*/ 984 h 2578627"/>
              <a:gd name="connsiteX2" fmla="*/ 6355562 w 8234189"/>
              <a:gd name="connsiteY2" fmla="*/ 253330 h 2578627"/>
              <a:gd name="connsiteX3" fmla="*/ 8209762 w 8234189"/>
              <a:gd name="connsiteY3" fmla="*/ 1689627 h 2578627"/>
              <a:gd name="connsiteX4" fmla="*/ 4243964 w 8234189"/>
              <a:gd name="connsiteY4" fmla="*/ 2274284 h 2578627"/>
              <a:gd name="connsiteX5" fmla="*/ 4044298 w 8234189"/>
              <a:gd name="connsiteY5" fmla="*/ 2578627 h 2578627"/>
              <a:gd name="connsiteX6" fmla="*/ 1145164 w 8234189"/>
              <a:gd name="connsiteY6" fmla="*/ 1867884 h 2578627"/>
              <a:gd name="connsiteX7" fmla="*/ 14864 w 8234189"/>
              <a:gd name="connsiteY7" fmla="*/ 928084 h 2578627"/>
              <a:gd name="connsiteX8" fmla="*/ 1691264 w 8234189"/>
              <a:gd name="connsiteY8" fmla="*/ 496284 h 2578627"/>
              <a:gd name="connsiteX9" fmla="*/ 2478664 w 8234189"/>
              <a:gd name="connsiteY9" fmla="*/ 293084 h 2578627"/>
              <a:gd name="connsiteX10" fmla="*/ 2621898 w 8234189"/>
              <a:gd name="connsiteY10" fmla="*/ 164430 h 2578627"/>
              <a:gd name="connsiteX0" fmla="*/ 2621898 w 8234189"/>
              <a:gd name="connsiteY0" fmla="*/ 310277 h 2724474"/>
              <a:gd name="connsiteX1" fmla="*/ 3151764 w 8234189"/>
              <a:gd name="connsiteY1" fmla="*/ 146831 h 2724474"/>
              <a:gd name="connsiteX2" fmla="*/ 3647064 w 8234189"/>
              <a:gd name="connsiteY2" fmla="*/ 7131 h 2724474"/>
              <a:gd name="connsiteX3" fmla="*/ 6355562 w 8234189"/>
              <a:gd name="connsiteY3" fmla="*/ 399177 h 2724474"/>
              <a:gd name="connsiteX4" fmla="*/ 8209762 w 8234189"/>
              <a:gd name="connsiteY4" fmla="*/ 1835474 h 2724474"/>
              <a:gd name="connsiteX5" fmla="*/ 4243964 w 8234189"/>
              <a:gd name="connsiteY5" fmla="*/ 2420131 h 2724474"/>
              <a:gd name="connsiteX6" fmla="*/ 4044298 w 8234189"/>
              <a:gd name="connsiteY6" fmla="*/ 2724474 h 2724474"/>
              <a:gd name="connsiteX7" fmla="*/ 1145164 w 8234189"/>
              <a:gd name="connsiteY7" fmla="*/ 2013731 h 2724474"/>
              <a:gd name="connsiteX8" fmla="*/ 14864 w 8234189"/>
              <a:gd name="connsiteY8" fmla="*/ 1073931 h 2724474"/>
              <a:gd name="connsiteX9" fmla="*/ 1691264 w 8234189"/>
              <a:gd name="connsiteY9" fmla="*/ 642131 h 2724474"/>
              <a:gd name="connsiteX10" fmla="*/ 2478664 w 8234189"/>
              <a:gd name="connsiteY10" fmla="*/ 438931 h 2724474"/>
              <a:gd name="connsiteX11" fmla="*/ 2621898 w 8234189"/>
              <a:gd name="connsiteY11" fmla="*/ 310277 h 2724474"/>
              <a:gd name="connsiteX0" fmla="*/ 2621898 w 8234189"/>
              <a:gd name="connsiteY0" fmla="*/ 456691 h 2870888"/>
              <a:gd name="connsiteX1" fmla="*/ 3151764 w 8234189"/>
              <a:gd name="connsiteY1" fmla="*/ 293245 h 2870888"/>
              <a:gd name="connsiteX2" fmla="*/ 3647064 w 8234189"/>
              <a:gd name="connsiteY2" fmla="*/ 153545 h 2870888"/>
              <a:gd name="connsiteX3" fmla="*/ 6355562 w 8234189"/>
              <a:gd name="connsiteY3" fmla="*/ 545591 h 2870888"/>
              <a:gd name="connsiteX4" fmla="*/ 8209762 w 8234189"/>
              <a:gd name="connsiteY4" fmla="*/ 1981888 h 2870888"/>
              <a:gd name="connsiteX5" fmla="*/ 4243964 w 8234189"/>
              <a:gd name="connsiteY5" fmla="*/ 2566545 h 2870888"/>
              <a:gd name="connsiteX6" fmla="*/ 4044298 w 8234189"/>
              <a:gd name="connsiteY6" fmla="*/ 2870888 h 2870888"/>
              <a:gd name="connsiteX7" fmla="*/ 1145164 w 8234189"/>
              <a:gd name="connsiteY7" fmla="*/ 2160145 h 2870888"/>
              <a:gd name="connsiteX8" fmla="*/ 14864 w 8234189"/>
              <a:gd name="connsiteY8" fmla="*/ 1220345 h 2870888"/>
              <a:gd name="connsiteX9" fmla="*/ 1691264 w 8234189"/>
              <a:gd name="connsiteY9" fmla="*/ 788545 h 2870888"/>
              <a:gd name="connsiteX10" fmla="*/ 2478664 w 8234189"/>
              <a:gd name="connsiteY10" fmla="*/ 585345 h 2870888"/>
              <a:gd name="connsiteX11" fmla="*/ 2621898 w 8234189"/>
              <a:gd name="connsiteY11" fmla="*/ 456691 h 2870888"/>
              <a:gd name="connsiteX0" fmla="*/ 2621898 w 8234189"/>
              <a:gd name="connsiteY0" fmla="*/ 456691 h 2870888"/>
              <a:gd name="connsiteX1" fmla="*/ 3151764 w 8234189"/>
              <a:gd name="connsiteY1" fmla="*/ 293245 h 2870888"/>
              <a:gd name="connsiteX2" fmla="*/ 3647064 w 8234189"/>
              <a:gd name="connsiteY2" fmla="*/ 153545 h 2870888"/>
              <a:gd name="connsiteX3" fmla="*/ 6355562 w 8234189"/>
              <a:gd name="connsiteY3" fmla="*/ 545591 h 2870888"/>
              <a:gd name="connsiteX4" fmla="*/ 8209762 w 8234189"/>
              <a:gd name="connsiteY4" fmla="*/ 1981888 h 2870888"/>
              <a:gd name="connsiteX5" fmla="*/ 4243964 w 8234189"/>
              <a:gd name="connsiteY5" fmla="*/ 2566545 h 2870888"/>
              <a:gd name="connsiteX6" fmla="*/ 4044298 w 8234189"/>
              <a:gd name="connsiteY6" fmla="*/ 2870888 h 2870888"/>
              <a:gd name="connsiteX7" fmla="*/ 1145164 w 8234189"/>
              <a:gd name="connsiteY7" fmla="*/ 2160145 h 2870888"/>
              <a:gd name="connsiteX8" fmla="*/ 14864 w 8234189"/>
              <a:gd name="connsiteY8" fmla="*/ 1220345 h 2870888"/>
              <a:gd name="connsiteX9" fmla="*/ 1691264 w 8234189"/>
              <a:gd name="connsiteY9" fmla="*/ 788545 h 2870888"/>
              <a:gd name="connsiteX10" fmla="*/ 2478664 w 8234189"/>
              <a:gd name="connsiteY10" fmla="*/ 585345 h 2870888"/>
              <a:gd name="connsiteX11" fmla="*/ 2621898 w 8234189"/>
              <a:gd name="connsiteY11" fmla="*/ 456691 h 2870888"/>
              <a:gd name="connsiteX0" fmla="*/ 2621898 w 8234189"/>
              <a:gd name="connsiteY0" fmla="*/ 456691 h 2870888"/>
              <a:gd name="connsiteX1" fmla="*/ 3151764 w 8234189"/>
              <a:gd name="connsiteY1" fmla="*/ 293245 h 2870888"/>
              <a:gd name="connsiteX2" fmla="*/ 3647064 w 8234189"/>
              <a:gd name="connsiteY2" fmla="*/ 153545 h 2870888"/>
              <a:gd name="connsiteX3" fmla="*/ 6355562 w 8234189"/>
              <a:gd name="connsiteY3" fmla="*/ 545591 h 2870888"/>
              <a:gd name="connsiteX4" fmla="*/ 8209762 w 8234189"/>
              <a:gd name="connsiteY4" fmla="*/ 1981888 h 2870888"/>
              <a:gd name="connsiteX5" fmla="*/ 4243964 w 8234189"/>
              <a:gd name="connsiteY5" fmla="*/ 2566545 h 2870888"/>
              <a:gd name="connsiteX6" fmla="*/ 4044298 w 8234189"/>
              <a:gd name="connsiteY6" fmla="*/ 2870888 h 2870888"/>
              <a:gd name="connsiteX7" fmla="*/ 1145164 w 8234189"/>
              <a:gd name="connsiteY7" fmla="*/ 2160145 h 2870888"/>
              <a:gd name="connsiteX8" fmla="*/ 14864 w 8234189"/>
              <a:gd name="connsiteY8" fmla="*/ 1220345 h 2870888"/>
              <a:gd name="connsiteX9" fmla="*/ 1691264 w 8234189"/>
              <a:gd name="connsiteY9" fmla="*/ 788545 h 2870888"/>
              <a:gd name="connsiteX10" fmla="*/ 2478664 w 8234189"/>
              <a:gd name="connsiteY10" fmla="*/ 585345 h 2870888"/>
              <a:gd name="connsiteX11" fmla="*/ 2621898 w 8234189"/>
              <a:gd name="connsiteY11" fmla="*/ 456691 h 2870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34189" h="2870888">
                <a:moveTo>
                  <a:pt x="2621898" y="456691"/>
                </a:moveTo>
                <a:cubicBezTo>
                  <a:pt x="2731965" y="435524"/>
                  <a:pt x="2046887" y="126028"/>
                  <a:pt x="3151764" y="293245"/>
                </a:cubicBezTo>
                <a:cubicBezTo>
                  <a:pt x="3379775" y="268121"/>
                  <a:pt x="3113098" y="111487"/>
                  <a:pt x="3647064" y="153545"/>
                </a:cubicBezTo>
                <a:cubicBezTo>
                  <a:pt x="3952430" y="-261597"/>
                  <a:pt x="5652262" y="266267"/>
                  <a:pt x="6355562" y="545591"/>
                </a:cubicBezTo>
                <a:cubicBezTo>
                  <a:pt x="7447762" y="880423"/>
                  <a:pt x="8400262" y="923156"/>
                  <a:pt x="8209762" y="1981888"/>
                </a:cubicBezTo>
                <a:cubicBezTo>
                  <a:pt x="7421229" y="2401140"/>
                  <a:pt x="5083297" y="2883893"/>
                  <a:pt x="4243964" y="2566545"/>
                </a:cubicBezTo>
                <a:cubicBezTo>
                  <a:pt x="4355209" y="2756893"/>
                  <a:pt x="4110853" y="2769440"/>
                  <a:pt x="4044298" y="2870888"/>
                </a:cubicBezTo>
                <a:cubicBezTo>
                  <a:pt x="3120865" y="2820164"/>
                  <a:pt x="1816736" y="2435235"/>
                  <a:pt x="1145164" y="2160145"/>
                </a:cubicBezTo>
                <a:cubicBezTo>
                  <a:pt x="625992" y="1567555"/>
                  <a:pt x="-114253" y="1368512"/>
                  <a:pt x="14864" y="1220345"/>
                </a:cubicBezTo>
                <a:cubicBezTo>
                  <a:pt x="143981" y="1072178"/>
                  <a:pt x="1585431" y="877445"/>
                  <a:pt x="1691264" y="788545"/>
                </a:cubicBezTo>
                <a:cubicBezTo>
                  <a:pt x="1797097" y="699645"/>
                  <a:pt x="1131875" y="431104"/>
                  <a:pt x="2478664" y="585345"/>
                </a:cubicBezTo>
                <a:lnTo>
                  <a:pt x="2621898" y="456691"/>
                </a:lnTo>
                <a:close/>
              </a:path>
            </a:pathLst>
          </a:custGeom>
          <a:solidFill>
            <a:srgbClr val="8E59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E6E8076-BD65-CCFC-0439-382765446D02}"/>
              </a:ext>
            </a:extLst>
          </p:cNvPr>
          <p:cNvGrpSpPr/>
          <p:nvPr/>
        </p:nvGrpSpPr>
        <p:grpSpPr>
          <a:xfrm>
            <a:off x="5175922" y="1071345"/>
            <a:ext cx="6636273" cy="1708679"/>
            <a:chOff x="5395128" y="1179519"/>
            <a:chExt cx="5960218" cy="1587237"/>
          </a:xfrm>
          <a:solidFill>
            <a:srgbClr val="C89279"/>
          </a:solidFill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85041CD7-B8DF-B8E6-4AB5-BE5CEB99683C}"/>
                </a:ext>
              </a:extLst>
            </p:cNvPr>
            <p:cNvSpPr/>
            <p:nvPr/>
          </p:nvSpPr>
          <p:spPr>
            <a:xfrm rot="197238">
              <a:off x="5415997" y="1179519"/>
              <a:ext cx="5939349" cy="857093"/>
            </a:xfrm>
            <a:custGeom>
              <a:avLst/>
              <a:gdLst>
                <a:gd name="connsiteX0" fmla="*/ 0 w 5939349"/>
                <a:gd name="connsiteY0" fmla="*/ 0 h 857093"/>
                <a:gd name="connsiteX1" fmla="*/ 5939349 w 5939349"/>
                <a:gd name="connsiteY1" fmla="*/ 588437 h 857093"/>
                <a:gd name="connsiteX2" fmla="*/ 5929074 w 5939349"/>
                <a:gd name="connsiteY2" fmla="*/ 857093 h 857093"/>
                <a:gd name="connsiteX3" fmla="*/ 9288 w 5939349"/>
                <a:gd name="connsiteY3" fmla="*/ 322280 h 857093"/>
                <a:gd name="connsiteX4" fmla="*/ 0 w 5939349"/>
                <a:gd name="connsiteY4" fmla="*/ 0 h 85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39349" h="857093">
                  <a:moveTo>
                    <a:pt x="0" y="0"/>
                  </a:moveTo>
                  <a:lnTo>
                    <a:pt x="5939349" y="588437"/>
                  </a:lnTo>
                  <a:lnTo>
                    <a:pt x="5929074" y="857093"/>
                  </a:lnTo>
                  <a:lnTo>
                    <a:pt x="9288" y="32228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BF78ECA-5360-D4BF-841F-D9B504FE7431}"/>
                </a:ext>
              </a:extLst>
            </p:cNvPr>
            <p:cNvSpPr/>
            <p:nvPr/>
          </p:nvSpPr>
          <p:spPr>
            <a:xfrm rot="197238">
              <a:off x="5395128" y="1850655"/>
              <a:ext cx="5894624" cy="916101"/>
            </a:xfrm>
            <a:custGeom>
              <a:avLst/>
              <a:gdLst>
                <a:gd name="connsiteX0" fmla="*/ 0 w 5894624"/>
                <a:gd name="connsiteY0" fmla="*/ 0 h 916101"/>
                <a:gd name="connsiteX1" fmla="*/ 5894624 w 5894624"/>
                <a:gd name="connsiteY1" fmla="*/ 578730 h 916101"/>
                <a:gd name="connsiteX2" fmla="*/ 5881722 w 5894624"/>
                <a:gd name="connsiteY2" fmla="*/ 916101 h 916101"/>
                <a:gd name="connsiteX3" fmla="*/ 8152 w 5894624"/>
                <a:gd name="connsiteY3" fmla="*/ 282875 h 916101"/>
                <a:gd name="connsiteX4" fmla="*/ 0 w 5894624"/>
                <a:gd name="connsiteY4" fmla="*/ 0 h 91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4624" h="916101">
                  <a:moveTo>
                    <a:pt x="0" y="0"/>
                  </a:moveTo>
                  <a:lnTo>
                    <a:pt x="5894624" y="578730"/>
                  </a:lnTo>
                  <a:lnTo>
                    <a:pt x="5881722" y="916101"/>
                  </a:lnTo>
                  <a:lnTo>
                    <a:pt x="8152" y="28287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E141763-1453-8228-23CD-A38CB4F067E3}"/>
              </a:ext>
            </a:extLst>
          </p:cNvPr>
          <p:cNvGrpSpPr/>
          <p:nvPr/>
        </p:nvGrpSpPr>
        <p:grpSpPr>
          <a:xfrm>
            <a:off x="8070030" y="1936688"/>
            <a:ext cx="3908064" cy="3599126"/>
            <a:chOff x="7915703" y="1965278"/>
            <a:chExt cx="3630305" cy="3343324"/>
          </a:xfrm>
          <a:solidFill>
            <a:srgbClr val="C89279"/>
          </a:solidFill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C030BC7-0E71-9F65-3613-931B85F47D7D}"/>
                </a:ext>
              </a:extLst>
            </p:cNvPr>
            <p:cNvSpPr/>
            <p:nvPr/>
          </p:nvSpPr>
          <p:spPr>
            <a:xfrm>
              <a:off x="7944179" y="1965278"/>
              <a:ext cx="3601829" cy="2337493"/>
            </a:xfrm>
            <a:custGeom>
              <a:avLst/>
              <a:gdLst>
                <a:gd name="connsiteX0" fmla="*/ 3601829 w 3601829"/>
                <a:gd name="connsiteY0" fmla="*/ 0 h 2337493"/>
                <a:gd name="connsiteX1" fmla="*/ 3587584 w 3601829"/>
                <a:gd name="connsiteY1" fmla="*/ 384476 h 2337493"/>
                <a:gd name="connsiteX2" fmla="*/ 0 w 3601829"/>
                <a:gd name="connsiteY2" fmla="*/ 2337493 h 2337493"/>
                <a:gd name="connsiteX3" fmla="*/ 12469 w 3601829"/>
                <a:gd name="connsiteY3" fmla="*/ 1897039 h 2337493"/>
                <a:gd name="connsiteX4" fmla="*/ 3601829 w 3601829"/>
                <a:gd name="connsiteY4" fmla="*/ 0 h 233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1829" h="2337493">
                  <a:moveTo>
                    <a:pt x="3601829" y="0"/>
                  </a:moveTo>
                  <a:lnTo>
                    <a:pt x="3587584" y="384476"/>
                  </a:lnTo>
                  <a:lnTo>
                    <a:pt x="0" y="2337493"/>
                  </a:lnTo>
                  <a:lnTo>
                    <a:pt x="12469" y="1897039"/>
                  </a:lnTo>
                  <a:lnTo>
                    <a:pt x="3601829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520FDF4-4543-889D-CA3A-4F1C399E6BB3}"/>
                </a:ext>
              </a:extLst>
            </p:cNvPr>
            <p:cNvSpPr/>
            <p:nvPr/>
          </p:nvSpPr>
          <p:spPr>
            <a:xfrm>
              <a:off x="7915703" y="2748675"/>
              <a:ext cx="3601280" cy="2559927"/>
            </a:xfrm>
            <a:custGeom>
              <a:avLst/>
              <a:gdLst>
                <a:gd name="connsiteX0" fmla="*/ 3601280 w 3601280"/>
                <a:gd name="connsiteY0" fmla="*/ 0 h 2559927"/>
                <a:gd name="connsiteX1" fmla="*/ 3589361 w 3601280"/>
                <a:gd name="connsiteY1" fmla="*/ 321695 h 2559927"/>
                <a:gd name="connsiteX2" fmla="*/ 0 w 3601280"/>
                <a:gd name="connsiteY2" fmla="*/ 2559927 h 2559927"/>
                <a:gd name="connsiteX3" fmla="*/ 14904 w 3601280"/>
                <a:gd name="connsiteY3" fmla="*/ 2033473 h 2559927"/>
                <a:gd name="connsiteX4" fmla="*/ 3601280 w 3601280"/>
                <a:gd name="connsiteY4" fmla="*/ 0 h 25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1280" h="2559927">
                  <a:moveTo>
                    <a:pt x="3601280" y="0"/>
                  </a:moveTo>
                  <a:lnTo>
                    <a:pt x="3589361" y="321695"/>
                  </a:lnTo>
                  <a:lnTo>
                    <a:pt x="0" y="2559927"/>
                  </a:lnTo>
                  <a:lnTo>
                    <a:pt x="14904" y="2033473"/>
                  </a:lnTo>
                  <a:lnTo>
                    <a:pt x="360128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>
            <a:off x="4986494" y="5581975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838038" y="429895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453768" y="607211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848944" y="5162778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863536" y="588573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92E11D52-EBC5-F496-E9EC-FBC757924D31}"/>
              </a:ext>
            </a:extLst>
          </p:cNvPr>
          <p:cNvGrpSpPr/>
          <p:nvPr/>
        </p:nvGrpSpPr>
        <p:grpSpPr>
          <a:xfrm>
            <a:off x="3071271" y="414973"/>
            <a:ext cx="2792180" cy="2686768"/>
            <a:chOff x="7272111" y="586609"/>
            <a:chExt cx="4165599" cy="4008337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118A489E-3EFB-3946-0B46-969AF995B2F9}"/>
                </a:ext>
              </a:extLst>
            </p:cNvPr>
            <p:cNvGrpSpPr/>
            <p:nvPr/>
          </p:nvGrpSpPr>
          <p:grpSpPr>
            <a:xfrm rot="15735530">
              <a:off x="8710060" y="665798"/>
              <a:ext cx="985053" cy="826676"/>
              <a:chOff x="7074950" y="1719429"/>
              <a:chExt cx="985053" cy="826676"/>
            </a:xfrm>
          </p:grpSpPr>
          <p:sp>
            <p:nvSpPr>
              <p:cNvPr id="266" name="Rectangle 195">
                <a:extLst>
                  <a:ext uri="{FF2B5EF4-FFF2-40B4-BE49-F238E27FC236}">
                    <a16:creationId xmlns:a16="http://schemas.microsoft.com/office/drawing/2014/main" id="{1CBB929B-108B-BFEA-B792-296811A14B01}"/>
                  </a:ext>
                </a:extLst>
              </p:cNvPr>
              <p:cNvSpPr/>
              <p:nvPr/>
            </p:nvSpPr>
            <p:spPr>
              <a:xfrm>
                <a:off x="7074950" y="1719429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Rectangle 197">
                <a:extLst>
                  <a:ext uri="{FF2B5EF4-FFF2-40B4-BE49-F238E27FC236}">
                    <a16:creationId xmlns:a16="http://schemas.microsoft.com/office/drawing/2014/main" id="{2E5A3AD3-C447-A94D-74CC-BF223C5F6164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B0C4E42B-DCA7-F253-37C9-C46529F885BC}"/>
                </a:ext>
              </a:extLst>
            </p:cNvPr>
            <p:cNvGrpSpPr/>
            <p:nvPr/>
          </p:nvGrpSpPr>
          <p:grpSpPr>
            <a:xfrm>
              <a:off x="7272111" y="867630"/>
              <a:ext cx="4165599" cy="3727316"/>
              <a:chOff x="2728686" y="1524855"/>
              <a:chExt cx="4165599" cy="3727316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9592C9DA-BFF9-4B7A-7C5C-174472445AE4}"/>
                  </a:ext>
                </a:extLst>
              </p:cNvPr>
              <p:cNvGrpSpPr/>
              <p:nvPr/>
            </p:nvGrpSpPr>
            <p:grpSpPr>
              <a:xfrm>
                <a:off x="3630706" y="4042978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64" name="Oval 3">
                  <a:extLst>
                    <a:ext uri="{FF2B5EF4-FFF2-40B4-BE49-F238E27FC236}">
                      <a16:creationId xmlns:a16="http://schemas.microsoft.com/office/drawing/2014/main" id="{1FFC84E2-30DA-2886-2564-11DEAE651B03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4E9DBDF9-3BC2-FD3F-E129-D71814F90428}"/>
                    </a:ext>
                  </a:extLst>
                </p:cNvPr>
                <p:cNvSpPr/>
                <p:nvPr/>
              </p:nvSpPr>
              <p:spPr>
                <a:xfrm>
                  <a:off x="3448708" y="501603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5E0613FC-139F-F907-63CC-B37F3C328B89}"/>
                  </a:ext>
                </a:extLst>
              </p:cNvPr>
              <p:cNvGrpSpPr/>
              <p:nvPr/>
            </p:nvGrpSpPr>
            <p:grpSpPr>
              <a:xfrm>
                <a:off x="4693763" y="4056836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62" name="Oval 3">
                  <a:extLst>
                    <a:ext uri="{FF2B5EF4-FFF2-40B4-BE49-F238E27FC236}">
                      <a16:creationId xmlns:a16="http://schemas.microsoft.com/office/drawing/2014/main" id="{61F4D336-30F9-C57B-53CE-9C1ACD036FAB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5E2E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4F3A51BA-027F-EB84-DAA3-ED33437B19BD}"/>
                    </a:ext>
                  </a:extLst>
                </p:cNvPr>
                <p:cNvSpPr/>
                <p:nvPr/>
              </p:nvSpPr>
              <p:spPr>
                <a:xfrm>
                  <a:off x="3442314" y="5014992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0" name="Rectangle: Rounded Corners 2">
                <a:extLst>
                  <a:ext uri="{FF2B5EF4-FFF2-40B4-BE49-F238E27FC236}">
                    <a16:creationId xmlns:a16="http://schemas.microsoft.com/office/drawing/2014/main" id="{682F7EB0-5F9F-F538-52C1-073442471DB0}"/>
                  </a:ext>
                </a:extLst>
              </p:cNvPr>
              <p:cNvSpPr/>
              <p:nvPr/>
            </p:nvSpPr>
            <p:spPr>
              <a:xfrm>
                <a:off x="2728686" y="2525487"/>
                <a:ext cx="4165599" cy="2458197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0C1A0F37-1545-8A26-8413-1E7973254306}"/>
                  </a:ext>
                </a:extLst>
              </p:cNvPr>
              <p:cNvGrpSpPr/>
              <p:nvPr/>
            </p:nvGrpSpPr>
            <p:grpSpPr>
              <a:xfrm>
                <a:off x="3208940" y="4235302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60" name="Oval 3">
                  <a:extLst>
                    <a:ext uri="{FF2B5EF4-FFF2-40B4-BE49-F238E27FC236}">
                      <a16:creationId xmlns:a16="http://schemas.microsoft.com/office/drawing/2014/main" id="{50DD7242-B250-6F4B-C638-F4835BA4F122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7FFCEE3C-5ACF-7E99-9EBF-041290A452A1}"/>
                    </a:ext>
                  </a:extLst>
                </p:cNvPr>
                <p:cNvSpPr/>
                <p:nvPr/>
              </p:nvSpPr>
              <p:spPr>
                <a:xfrm>
                  <a:off x="3442680" y="5015015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830B3A91-BAD3-0814-A402-A044CB55369F}"/>
                  </a:ext>
                </a:extLst>
              </p:cNvPr>
              <p:cNvSpPr/>
              <p:nvPr/>
            </p:nvSpPr>
            <p:spPr>
              <a:xfrm>
                <a:off x="2913514" y="199300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C6BF2897-5282-702D-3C78-C5BFC9C8913E}"/>
                  </a:ext>
                </a:extLst>
              </p:cNvPr>
              <p:cNvGrpSpPr/>
              <p:nvPr/>
            </p:nvGrpSpPr>
            <p:grpSpPr>
              <a:xfrm flipH="1">
                <a:off x="5229990" y="4235303"/>
                <a:ext cx="1085742" cy="1016868"/>
                <a:chOff x="3208940" y="4235302"/>
                <a:chExt cx="1085742" cy="1016868"/>
              </a:xfrm>
            </p:grpSpPr>
            <p:sp>
              <p:nvSpPr>
                <p:cNvPr id="258" name="Oval 3">
                  <a:extLst>
                    <a:ext uri="{FF2B5EF4-FFF2-40B4-BE49-F238E27FC236}">
                      <a16:creationId xmlns:a16="http://schemas.microsoft.com/office/drawing/2014/main" id="{CD6425A8-9E4F-EE12-9D3E-9154A58D96C0}"/>
                    </a:ext>
                  </a:extLst>
                </p:cNvPr>
                <p:cNvSpPr/>
                <p:nvPr/>
              </p:nvSpPr>
              <p:spPr>
                <a:xfrm>
                  <a:off x="3208940" y="4235302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CE5FDE81-91F4-65C1-EDEB-708B4CC18AAC}"/>
                    </a:ext>
                  </a:extLst>
                </p:cNvPr>
                <p:cNvSpPr/>
                <p:nvPr/>
              </p:nvSpPr>
              <p:spPr>
                <a:xfrm>
                  <a:off x="3444092" y="501501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2EBC8AF1-3D0F-9A83-0E9C-8FA41BA80A62}"/>
                  </a:ext>
                </a:extLst>
              </p:cNvPr>
              <p:cNvSpPr/>
              <p:nvPr/>
            </p:nvSpPr>
            <p:spPr>
              <a:xfrm>
                <a:off x="5757317" y="2028172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CC78EA8B-2D94-5F14-D88A-501F693A7989}"/>
                  </a:ext>
                </a:extLst>
              </p:cNvPr>
              <p:cNvSpPr/>
              <p:nvPr/>
            </p:nvSpPr>
            <p:spPr>
              <a:xfrm>
                <a:off x="5101258" y="4099751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583ED143-7CDF-1985-4CBD-D4293C28AA76}"/>
                  </a:ext>
                </a:extLst>
              </p:cNvPr>
              <p:cNvSpPr/>
              <p:nvPr/>
            </p:nvSpPr>
            <p:spPr>
              <a:xfrm flipH="1">
                <a:off x="3093786" y="4086920"/>
                <a:ext cx="1343206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0" name="Rectangle: Rounded Corners 10">
                <a:extLst>
                  <a:ext uri="{FF2B5EF4-FFF2-40B4-BE49-F238E27FC236}">
                    <a16:creationId xmlns:a16="http://schemas.microsoft.com/office/drawing/2014/main" id="{39F4CC24-AE70-33CF-88E7-4D8F01F27F10}"/>
                  </a:ext>
                </a:extLst>
              </p:cNvPr>
              <p:cNvSpPr/>
              <p:nvPr/>
            </p:nvSpPr>
            <p:spPr>
              <a:xfrm>
                <a:off x="3021341" y="1524855"/>
                <a:ext cx="3530932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CBA91456-6E02-B35A-48BF-3CEB7F29BA75}"/>
                  </a:ext>
                </a:extLst>
              </p:cNvPr>
              <p:cNvGrpSpPr/>
              <p:nvPr/>
            </p:nvGrpSpPr>
            <p:grpSpPr>
              <a:xfrm>
                <a:off x="4436246" y="3293566"/>
                <a:ext cx="848244" cy="762741"/>
                <a:chOff x="4436246" y="3293566"/>
                <a:chExt cx="848244" cy="762741"/>
              </a:xfrm>
            </p:grpSpPr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8CF77814-0473-FE13-C44A-FB2C6870A769}"/>
                    </a:ext>
                  </a:extLst>
                </p:cNvPr>
                <p:cNvSpPr/>
                <p:nvPr/>
              </p:nvSpPr>
              <p:spPr>
                <a:xfrm>
                  <a:off x="4550021" y="3705259"/>
                  <a:ext cx="561080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0D4FCB09-3C23-4E41-3EFA-7C6EEC4EF7AB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ABE371EC-CA10-7903-3759-C080152B26FF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FD5167EE-17C3-4C8A-57F4-1F2D0FDFD305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70B71ACE-8C73-722B-3D74-14ED3DBBC0DC}"/>
                  </a:ext>
                </a:extLst>
              </p:cNvPr>
              <p:cNvGrpSpPr/>
              <p:nvPr/>
            </p:nvGrpSpPr>
            <p:grpSpPr>
              <a:xfrm>
                <a:off x="3584161" y="2827021"/>
                <a:ext cx="735766" cy="735766"/>
                <a:chOff x="3584161" y="2827021"/>
                <a:chExt cx="735766" cy="735766"/>
              </a:xfrm>
            </p:grpSpPr>
            <p:sp>
              <p:nvSpPr>
                <p:cNvPr id="251" name="Oval 250">
                  <a:extLst>
                    <a:ext uri="{FF2B5EF4-FFF2-40B4-BE49-F238E27FC236}">
                      <a16:creationId xmlns:a16="http://schemas.microsoft.com/office/drawing/2014/main" id="{70A77063-5F6C-379F-0A29-37051C9BE210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2" name="Oval 251">
                  <a:extLst>
                    <a:ext uri="{FF2B5EF4-FFF2-40B4-BE49-F238E27FC236}">
                      <a16:creationId xmlns:a16="http://schemas.microsoft.com/office/drawing/2014/main" id="{8A0EF875-A51A-3C32-ADC5-C14EC981C53F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05D9B035-9C38-A860-E177-1CA03A5104EE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B8514602-7916-4F35-14C8-0E98D7003339}"/>
                  </a:ext>
                </a:extLst>
              </p:cNvPr>
              <p:cNvGrpSpPr/>
              <p:nvPr/>
            </p:nvGrpSpPr>
            <p:grpSpPr>
              <a:xfrm>
                <a:off x="3022501" y="2244812"/>
                <a:ext cx="3529773" cy="1307124"/>
                <a:chOff x="1248002" y="2255663"/>
                <a:chExt cx="3529773" cy="1307124"/>
              </a:xfrm>
            </p:grpSpPr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9F64DB05-8F0C-F23F-B5DE-805728A0DC40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8818F3A0-7486-902E-A716-4A68F87D9F22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Oval 247">
                  <a:extLst>
                    <a:ext uri="{FF2B5EF4-FFF2-40B4-BE49-F238E27FC236}">
                      <a16:creationId xmlns:a16="http://schemas.microsoft.com/office/drawing/2014/main" id="{A41B97E4-C4C6-AB65-52CD-9F85FBE9A0EA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Oval 248">
                  <a:extLst>
                    <a:ext uri="{FF2B5EF4-FFF2-40B4-BE49-F238E27FC236}">
                      <a16:creationId xmlns:a16="http://schemas.microsoft.com/office/drawing/2014/main" id="{3F4AB386-DA3D-1C5D-C5D2-8A54BE772BAF}"/>
                    </a:ext>
                  </a:extLst>
                </p:cNvPr>
                <p:cNvSpPr/>
                <p:nvPr/>
              </p:nvSpPr>
              <p:spPr>
                <a:xfrm>
                  <a:off x="4388877" y="2255663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420E81AB-5345-EBC7-F0E3-1B81617B593C}"/>
                    </a:ext>
                  </a:extLst>
                </p:cNvPr>
                <p:cNvSpPr/>
                <p:nvPr/>
              </p:nvSpPr>
              <p:spPr>
                <a:xfrm>
                  <a:off x="1248002" y="2446318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4" name="Oval 11">
                <a:extLst>
                  <a:ext uri="{FF2B5EF4-FFF2-40B4-BE49-F238E27FC236}">
                    <a16:creationId xmlns:a16="http://schemas.microsoft.com/office/drawing/2014/main" id="{758B9756-F16E-C6BE-DF3E-3D62364A0EF0}"/>
                  </a:ext>
                </a:extLst>
              </p:cNvPr>
              <p:cNvSpPr/>
              <p:nvPr/>
            </p:nvSpPr>
            <p:spPr>
              <a:xfrm rot="1704286" flipH="1">
                <a:off x="4883097" y="1649297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Oval 11">
                <a:extLst>
                  <a:ext uri="{FF2B5EF4-FFF2-40B4-BE49-F238E27FC236}">
                    <a16:creationId xmlns:a16="http://schemas.microsoft.com/office/drawing/2014/main" id="{5376DED5-4257-A5BE-3E1A-C8DC72CD7B4D}"/>
                  </a:ext>
                </a:extLst>
              </p:cNvPr>
              <p:cNvSpPr/>
              <p:nvPr/>
            </p:nvSpPr>
            <p:spPr>
              <a:xfrm rot="19895714">
                <a:off x="2999622" y="1716273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D87A5F0-AF06-9633-FF34-BD03249A3C37}"/>
              </a:ext>
            </a:extLst>
          </p:cNvPr>
          <p:cNvGrpSpPr/>
          <p:nvPr/>
        </p:nvGrpSpPr>
        <p:grpSpPr>
          <a:xfrm>
            <a:off x="4172478" y="2024262"/>
            <a:ext cx="2635821" cy="2143519"/>
            <a:chOff x="3343919" y="2134988"/>
            <a:chExt cx="4905826" cy="3989548"/>
          </a:xfrm>
          <a:gradFill>
            <a:gsLst>
              <a:gs pos="71000">
                <a:srgbClr val="8E594D"/>
              </a:gs>
              <a:gs pos="25000">
                <a:srgbClr val="A87A58"/>
              </a:gs>
            </a:gsLst>
            <a:lin ang="5400000" scaled="1"/>
          </a:gradFill>
        </p:grpSpPr>
        <p:sp>
          <p:nvSpPr>
            <p:cNvPr id="22" name="Rectangle 3">
              <a:extLst>
                <a:ext uri="{FF2B5EF4-FFF2-40B4-BE49-F238E27FC236}">
                  <a16:creationId xmlns:a16="http://schemas.microsoft.com/office/drawing/2014/main" id="{E2EAFCB8-0A27-1F12-66BC-705A5BAECFF7}"/>
                </a:ext>
              </a:extLst>
            </p:cNvPr>
            <p:cNvSpPr/>
            <p:nvPr/>
          </p:nvSpPr>
          <p:spPr>
            <a:xfrm>
              <a:off x="4775200" y="3482189"/>
              <a:ext cx="1861424" cy="2228521"/>
            </a:xfrm>
            <a:custGeom>
              <a:avLst/>
              <a:gdLst>
                <a:gd name="connsiteX0" fmla="*/ 0 w 215900"/>
                <a:gd name="connsiteY0" fmla="*/ 0 h 622300"/>
                <a:gd name="connsiteX1" fmla="*/ 215900 w 215900"/>
                <a:gd name="connsiteY1" fmla="*/ 0 h 622300"/>
                <a:gd name="connsiteX2" fmla="*/ 215900 w 215900"/>
                <a:gd name="connsiteY2" fmla="*/ 622300 h 622300"/>
                <a:gd name="connsiteX3" fmla="*/ 0 w 215900"/>
                <a:gd name="connsiteY3" fmla="*/ 622300 h 622300"/>
                <a:gd name="connsiteX4" fmla="*/ 0 w 215900"/>
                <a:gd name="connsiteY4" fmla="*/ 0 h 622300"/>
                <a:gd name="connsiteX0" fmla="*/ 241300 w 457200"/>
                <a:gd name="connsiteY0" fmla="*/ 0 h 622300"/>
                <a:gd name="connsiteX1" fmla="*/ 457200 w 457200"/>
                <a:gd name="connsiteY1" fmla="*/ 0 h 622300"/>
                <a:gd name="connsiteX2" fmla="*/ 457200 w 457200"/>
                <a:gd name="connsiteY2" fmla="*/ 622300 h 622300"/>
                <a:gd name="connsiteX3" fmla="*/ 0 w 457200"/>
                <a:gd name="connsiteY3" fmla="*/ 146050 h 622300"/>
                <a:gd name="connsiteX4" fmla="*/ 241300 w 457200"/>
                <a:gd name="connsiteY4" fmla="*/ 0 h 622300"/>
                <a:gd name="connsiteX0" fmla="*/ 241300 w 457200"/>
                <a:gd name="connsiteY0" fmla="*/ 0 h 1089025"/>
                <a:gd name="connsiteX1" fmla="*/ 457200 w 457200"/>
                <a:gd name="connsiteY1" fmla="*/ 0 h 1089025"/>
                <a:gd name="connsiteX2" fmla="*/ 104775 w 457200"/>
                <a:gd name="connsiteY2" fmla="*/ 1089025 h 1089025"/>
                <a:gd name="connsiteX3" fmla="*/ 0 w 457200"/>
                <a:gd name="connsiteY3" fmla="*/ 146050 h 1089025"/>
                <a:gd name="connsiteX4" fmla="*/ 241300 w 457200"/>
                <a:gd name="connsiteY4" fmla="*/ 0 h 1089025"/>
                <a:gd name="connsiteX0" fmla="*/ 241300 w 457200"/>
                <a:gd name="connsiteY0" fmla="*/ 0 h 1089025"/>
                <a:gd name="connsiteX1" fmla="*/ 457200 w 457200"/>
                <a:gd name="connsiteY1" fmla="*/ 0 h 1089025"/>
                <a:gd name="connsiteX2" fmla="*/ 365125 w 457200"/>
                <a:gd name="connsiteY2" fmla="*/ 885825 h 1089025"/>
                <a:gd name="connsiteX3" fmla="*/ 104775 w 457200"/>
                <a:gd name="connsiteY3" fmla="*/ 1089025 h 1089025"/>
                <a:gd name="connsiteX4" fmla="*/ 0 w 457200"/>
                <a:gd name="connsiteY4" fmla="*/ 146050 h 1089025"/>
                <a:gd name="connsiteX5" fmla="*/ 241300 w 457200"/>
                <a:gd name="connsiteY5" fmla="*/ 0 h 1089025"/>
                <a:gd name="connsiteX0" fmla="*/ 241300 w 511521"/>
                <a:gd name="connsiteY0" fmla="*/ 0 h 1089025"/>
                <a:gd name="connsiteX1" fmla="*/ 457200 w 511521"/>
                <a:gd name="connsiteY1" fmla="*/ 0 h 1089025"/>
                <a:gd name="connsiteX2" fmla="*/ 508000 w 511521"/>
                <a:gd name="connsiteY2" fmla="*/ 517525 h 1089025"/>
                <a:gd name="connsiteX3" fmla="*/ 365125 w 511521"/>
                <a:gd name="connsiteY3" fmla="*/ 885825 h 1089025"/>
                <a:gd name="connsiteX4" fmla="*/ 104775 w 511521"/>
                <a:gd name="connsiteY4" fmla="*/ 1089025 h 1089025"/>
                <a:gd name="connsiteX5" fmla="*/ 0 w 511521"/>
                <a:gd name="connsiteY5" fmla="*/ 146050 h 1089025"/>
                <a:gd name="connsiteX6" fmla="*/ 241300 w 511521"/>
                <a:gd name="connsiteY6" fmla="*/ 0 h 1089025"/>
                <a:gd name="connsiteX0" fmla="*/ 241300 w 908187"/>
                <a:gd name="connsiteY0" fmla="*/ 34984 h 1124009"/>
                <a:gd name="connsiteX1" fmla="*/ 457200 w 908187"/>
                <a:gd name="connsiteY1" fmla="*/ 34984 h 1124009"/>
                <a:gd name="connsiteX2" fmla="*/ 908050 w 908187"/>
                <a:gd name="connsiteY2" fmla="*/ 28634 h 1124009"/>
                <a:gd name="connsiteX3" fmla="*/ 508000 w 908187"/>
                <a:gd name="connsiteY3" fmla="*/ 552509 h 1124009"/>
                <a:gd name="connsiteX4" fmla="*/ 365125 w 908187"/>
                <a:gd name="connsiteY4" fmla="*/ 920809 h 1124009"/>
                <a:gd name="connsiteX5" fmla="*/ 104775 w 908187"/>
                <a:gd name="connsiteY5" fmla="*/ 1124009 h 1124009"/>
                <a:gd name="connsiteX6" fmla="*/ 0 w 908187"/>
                <a:gd name="connsiteY6" fmla="*/ 181034 h 1124009"/>
                <a:gd name="connsiteX7" fmla="*/ 241300 w 908187"/>
                <a:gd name="connsiteY7" fmla="*/ 34984 h 1124009"/>
                <a:gd name="connsiteX0" fmla="*/ 441325 w 908187"/>
                <a:gd name="connsiteY0" fmla="*/ 0 h 1343025"/>
                <a:gd name="connsiteX1" fmla="*/ 457200 w 908187"/>
                <a:gd name="connsiteY1" fmla="*/ 254000 h 1343025"/>
                <a:gd name="connsiteX2" fmla="*/ 908050 w 908187"/>
                <a:gd name="connsiteY2" fmla="*/ 247650 h 1343025"/>
                <a:gd name="connsiteX3" fmla="*/ 508000 w 908187"/>
                <a:gd name="connsiteY3" fmla="*/ 771525 h 1343025"/>
                <a:gd name="connsiteX4" fmla="*/ 365125 w 908187"/>
                <a:gd name="connsiteY4" fmla="*/ 1139825 h 1343025"/>
                <a:gd name="connsiteX5" fmla="*/ 104775 w 908187"/>
                <a:gd name="connsiteY5" fmla="*/ 1343025 h 1343025"/>
                <a:gd name="connsiteX6" fmla="*/ 0 w 908187"/>
                <a:gd name="connsiteY6" fmla="*/ 400050 h 1343025"/>
                <a:gd name="connsiteX7" fmla="*/ 441325 w 908187"/>
                <a:gd name="connsiteY7" fmla="*/ 0 h 1343025"/>
                <a:gd name="connsiteX0" fmla="*/ 441325 w 910599"/>
                <a:gd name="connsiteY0" fmla="*/ 217488 h 1560513"/>
                <a:gd name="connsiteX1" fmla="*/ 885825 w 910599"/>
                <a:gd name="connsiteY1" fmla="*/ 0 h 1560513"/>
                <a:gd name="connsiteX2" fmla="*/ 908050 w 910599"/>
                <a:gd name="connsiteY2" fmla="*/ 465138 h 1560513"/>
                <a:gd name="connsiteX3" fmla="*/ 508000 w 910599"/>
                <a:gd name="connsiteY3" fmla="*/ 989013 h 1560513"/>
                <a:gd name="connsiteX4" fmla="*/ 365125 w 910599"/>
                <a:gd name="connsiteY4" fmla="*/ 1357313 h 1560513"/>
                <a:gd name="connsiteX5" fmla="*/ 104775 w 910599"/>
                <a:gd name="connsiteY5" fmla="*/ 1560513 h 1560513"/>
                <a:gd name="connsiteX6" fmla="*/ 0 w 910599"/>
                <a:gd name="connsiteY6" fmla="*/ 617538 h 1560513"/>
                <a:gd name="connsiteX7" fmla="*/ 441325 w 910599"/>
                <a:gd name="connsiteY7" fmla="*/ 217488 h 1560513"/>
                <a:gd name="connsiteX0" fmla="*/ 441325 w 1860561"/>
                <a:gd name="connsiteY0" fmla="*/ 655797 h 1998822"/>
                <a:gd name="connsiteX1" fmla="*/ 885825 w 1860561"/>
                <a:gd name="connsiteY1" fmla="*/ 438309 h 1998822"/>
                <a:gd name="connsiteX2" fmla="*/ 1860550 w 1860561"/>
                <a:gd name="connsiteY2" fmla="*/ 8097 h 1998822"/>
                <a:gd name="connsiteX3" fmla="*/ 908050 w 1860561"/>
                <a:gd name="connsiteY3" fmla="*/ 903447 h 1998822"/>
                <a:gd name="connsiteX4" fmla="*/ 508000 w 1860561"/>
                <a:gd name="connsiteY4" fmla="*/ 1427322 h 1998822"/>
                <a:gd name="connsiteX5" fmla="*/ 365125 w 1860561"/>
                <a:gd name="connsiteY5" fmla="*/ 1795622 h 1998822"/>
                <a:gd name="connsiteX6" fmla="*/ 104775 w 1860561"/>
                <a:gd name="connsiteY6" fmla="*/ 1998822 h 1998822"/>
                <a:gd name="connsiteX7" fmla="*/ 0 w 1860561"/>
                <a:gd name="connsiteY7" fmla="*/ 1055847 h 1998822"/>
                <a:gd name="connsiteX8" fmla="*/ 441325 w 1860561"/>
                <a:gd name="connsiteY8" fmla="*/ 655797 h 1998822"/>
                <a:gd name="connsiteX0" fmla="*/ 441325 w 1860561"/>
                <a:gd name="connsiteY0" fmla="*/ 655797 h 1998822"/>
                <a:gd name="connsiteX1" fmla="*/ 885825 w 1860561"/>
                <a:gd name="connsiteY1" fmla="*/ 438309 h 1998822"/>
                <a:gd name="connsiteX2" fmla="*/ 1860550 w 1860561"/>
                <a:gd name="connsiteY2" fmla="*/ 8097 h 1998822"/>
                <a:gd name="connsiteX3" fmla="*/ 908050 w 1860561"/>
                <a:gd name="connsiteY3" fmla="*/ 903447 h 1998822"/>
                <a:gd name="connsiteX4" fmla="*/ 508000 w 1860561"/>
                <a:gd name="connsiteY4" fmla="*/ 1427322 h 1998822"/>
                <a:gd name="connsiteX5" fmla="*/ 365125 w 1860561"/>
                <a:gd name="connsiteY5" fmla="*/ 1795622 h 1998822"/>
                <a:gd name="connsiteX6" fmla="*/ 104775 w 1860561"/>
                <a:gd name="connsiteY6" fmla="*/ 1998822 h 1998822"/>
                <a:gd name="connsiteX7" fmla="*/ 0 w 1860561"/>
                <a:gd name="connsiteY7" fmla="*/ 1055847 h 1998822"/>
                <a:gd name="connsiteX8" fmla="*/ 441325 w 1860561"/>
                <a:gd name="connsiteY8" fmla="*/ 655797 h 1998822"/>
                <a:gd name="connsiteX0" fmla="*/ 441325 w 1860561"/>
                <a:gd name="connsiteY0" fmla="*/ 655797 h 1998822"/>
                <a:gd name="connsiteX1" fmla="*/ 885825 w 1860561"/>
                <a:gd name="connsiteY1" fmla="*/ 438309 h 1998822"/>
                <a:gd name="connsiteX2" fmla="*/ 1860550 w 1860561"/>
                <a:gd name="connsiteY2" fmla="*/ 8097 h 1998822"/>
                <a:gd name="connsiteX3" fmla="*/ 908050 w 1860561"/>
                <a:gd name="connsiteY3" fmla="*/ 903447 h 1998822"/>
                <a:gd name="connsiteX4" fmla="*/ 508000 w 1860561"/>
                <a:gd name="connsiteY4" fmla="*/ 1427322 h 1998822"/>
                <a:gd name="connsiteX5" fmla="*/ 365125 w 1860561"/>
                <a:gd name="connsiteY5" fmla="*/ 1795622 h 1998822"/>
                <a:gd name="connsiteX6" fmla="*/ 104775 w 1860561"/>
                <a:gd name="connsiteY6" fmla="*/ 1998822 h 1998822"/>
                <a:gd name="connsiteX7" fmla="*/ 0 w 1860561"/>
                <a:gd name="connsiteY7" fmla="*/ 1055847 h 1998822"/>
                <a:gd name="connsiteX8" fmla="*/ 441325 w 1860561"/>
                <a:gd name="connsiteY8" fmla="*/ 655797 h 1998822"/>
                <a:gd name="connsiteX0" fmla="*/ 441325 w 1860561"/>
                <a:gd name="connsiteY0" fmla="*/ 819229 h 2162254"/>
                <a:gd name="connsiteX1" fmla="*/ 885825 w 1860561"/>
                <a:gd name="connsiteY1" fmla="*/ 601741 h 2162254"/>
                <a:gd name="connsiteX2" fmla="*/ 1860550 w 1860561"/>
                <a:gd name="connsiteY2" fmla="*/ 171529 h 2162254"/>
                <a:gd name="connsiteX3" fmla="*/ 908050 w 1860561"/>
                <a:gd name="connsiteY3" fmla="*/ 1066879 h 2162254"/>
                <a:gd name="connsiteX4" fmla="*/ 508000 w 1860561"/>
                <a:gd name="connsiteY4" fmla="*/ 1590754 h 2162254"/>
                <a:gd name="connsiteX5" fmla="*/ 365125 w 1860561"/>
                <a:gd name="connsiteY5" fmla="*/ 1959054 h 2162254"/>
                <a:gd name="connsiteX6" fmla="*/ 104775 w 1860561"/>
                <a:gd name="connsiteY6" fmla="*/ 2162254 h 2162254"/>
                <a:gd name="connsiteX7" fmla="*/ 0 w 1860561"/>
                <a:gd name="connsiteY7" fmla="*/ 1219279 h 2162254"/>
                <a:gd name="connsiteX8" fmla="*/ 441325 w 1860561"/>
                <a:gd name="connsiteY8" fmla="*/ 819229 h 2162254"/>
                <a:gd name="connsiteX0" fmla="*/ 441325 w 1860561"/>
                <a:gd name="connsiteY0" fmla="*/ 934327 h 2277352"/>
                <a:gd name="connsiteX1" fmla="*/ 885825 w 1860561"/>
                <a:gd name="connsiteY1" fmla="*/ 716839 h 2277352"/>
                <a:gd name="connsiteX2" fmla="*/ 1860550 w 1860561"/>
                <a:gd name="connsiteY2" fmla="*/ 286627 h 2277352"/>
                <a:gd name="connsiteX3" fmla="*/ 908050 w 1860561"/>
                <a:gd name="connsiteY3" fmla="*/ 1181977 h 2277352"/>
                <a:gd name="connsiteX4" fmla="*/ 508000 w 1860561"/>
                <a:gd name="connsiteY4" fmla="*/ 1705852 h 2277352"/>
                <a:gd name="connsiteX5" fmla="*/ 365125 w 1860561"/>
                <a:gd name="connsiteY5" fmla="*/ 2074152 h 2277352"/>
                <a:gd name="connsiteX6" fmla="*/ 104775 w 1860561"/>
                <a:gd name="connsiteY6" fmla="*/ 2277352 h 2277352"/>
                <a:gd name="connsiteX7" fmla="*/ 0 w 1860561"/>
                <a:gd name="connsiteY7" fmla="*/ 1334377 h 2277352"/>
                <a:gd name="connsiteX8" fmla="*/ 441325 w 1860561"/>
                <a:gd name="connsiteY8" fmla="*/ 934327 h 2277352"/>
                <a:gd name="connsiteX0" fmla="*/ 441325 w 1860561"/>
                <a:gd name="connsiteY0" fmla="*/ 814033 h 2157058"/>
                <a:gd name="connsiteX1" fmla="*/ 885825 w 1860561"/>
                <a:gd name="connsiteY1" fmla="*/ 596545 h 2157058"/>
                <a:gd name="connsiteX2" fmla="*/ 1860550 w 1860561"/>
                <a:gd name="connsiteY2" fmla="*/ 166333 h 2157058"/>
                <a:gd name="connsiteX3" fmla="*/ 908050 w 1860561"/>
                <a:gd name="connsiteY3" fmla="*/ 1061683 h 2157058"/>
                <a:gd name="connsiteX4" fmla="*/ 508000 w 1860561"/>
                <a:gd name="connsiteY4" fmla="*/ 1585558 h 2157058"/>
                <a:gd name="connsiteX5" fmla="*/ 365125 w 1860561"/>
                <a:gd name="connsiteY5" fmla="*/ 1953858 h 2157058"/>
                <a:gd name="connsiteX6" fmla="*/ 104775 w 1860561"/>
                <a:gd name="connsiteY6" fmla="*/ 2157058 h 2157058"/>
                <a:gd name="connsiteX7" fmla="*/ 0 w 1860561"/>
                <a:gd name="connsiteY7" fmla="*/ 1214083 h 2157058"/>
                <a:gd name="connsiteX8" fmla="*/ 441325 w 1860561"/>
                <a:gd name="connsiteY8" fmla="*/ 814033 h 2157058"/>
                <a:gd name="connsiteX0" fmla="*/ 441325 w 1860561"/>
                <a:gd name="connsiteY0" fmla="*/ 848510 h 2191535"/>
                <a:gd name="connsiteX1" fmla="*/ 885825 w 1860561"/>
                <a:gd name="connsiteY1" fmla="*/ 631022 h 2191535"/>
                <a:gd name="connsiteX2" fmla="*/ 1860550 w 1860561"/>
                <a:gd name="connsiteY2" fmla="*/ 200810 h 2191535"/>
                <a:gd name="connsiteX3" fmla="*/ 908050 w 1860561"/>
                <a:gd name="connsiteY3" fmla="*/ 1096160 h 2191535"/>
                <a:gd name="connsiteX4" fmla="*/ 508000 w 1860561"/>
                <a:gd name="connsiteY4" fmla="*/ 1620035 h 2191535"/>
                <a:gd name="connsiteX5" fmla="*/ 365125 w 1860561"/>
                <a:gd name="connsiteY5" fmla="*/ 1988335 h 2191535"/>
                <a:gd name="connsiteX6" fmla="*/ 104775 w 1860561"/>
                <a:gd name="connsiteY6" fmla="*/ 2191535 h 2191535"/>
                <a:gd name="connsiteX7" fmla="*/ 0 w 1860561"/>
                <a:gd name="connsiteY7" fmla="*/ 1248560 h 2191535"/>
                <a:gd name="connsiteX8" fmla="*/ 441325 w 1860561"/>
                <a:gd name="connsiteY8" fmla="*/ 848510 h 2191535"/>
                <a:gd name="connsiteX0" fmla="*/ 441325 w 1860561"/>
                <a:gd name="connsiteY0" fmla="*/ 848510 h 2191535"/>
                <a:gd name="connsiteX1" fmla="*/ 885825 w 1860561"/>
                <a:gd name="connsiteY1" fmla="*/ 631022 h 2191535"/>
                <a:gd name="connsiteX2" fmla="*/ 1860550 w 1860561"/>
                <a:gd name="connsiteY2" fmla="*/ 200810 h 2191535"/>
                <a:gd name="connsiteX3" fmla="*/ 908050 w 1860561"/>
                <a:gd name="connsiteY3" fmla="*/ 1096160 h 2191535"/>
                <a:gd name="connsiteX4" fmla="*/ 508000 w 1860561"/>
                <a:gd name="connsiteY4" fmla="*/ 1620035 h 2191535"/>
                <a:gd name="connsiteX5" fmla="*/ 365125 w 1860561"/>
                <a:gd name="connsiteY5" fmla="*/ 1988335 h 2191535"/>
                <a:gd name="connsiteX6" fmla="*/ 104775 w 1860561"/>
                <a:gd name="connsiteY6" fmla="*/ 2191535 h 2191535"/>
                <a:gd name="connsiteX7" fmla="*/ 0 w 1860561"/>
                <a:gd name="connsiteY7" fmla="*/ 1248560 h 2191535"/>
                <a:gd name="connsiteX8" fmla="*/ 441325 w 1860561"/>
                <a:gd name="connsiteY8" fmla="*/ 848510 h 2191535"/>
                <a:gd name="connsiteX0" fmla="*/ 441325 w 1861343"/>
                <a:gd name="connsiteY0" fmla="*/ 848510 h 2191535"/>
                <a:gd name="connsiteX1" fmla="*/ 885825 w 1861343"/>
                <a:gd name="connsiteY1" fmla="*/ 631022 h 2191535"/>
                <a:gd name="connsiteX2" fmla="*/ 1860550 w 1861343"/>
                <a:gd name="connsiteY2" fmla="*/ 200810 h 2191535"/>
                <a:gd name="connsiteX3" fmla="*/ 908050 w 1861343"/>
                <a:gd name="connsiteY3" fmla="*/ 1096160 h 2191535"/>
                <a:gd name="connsiteX4" fmla="*/ 508000 w 1861343"/>
                <a:gd name="connsiteY4" fmla="*/ 1620035 h 2191535"/>
                <a:gd name="connsiteX5" fmla="*/ 365125 w 1861343"/>
                <a:gd name="connsiteY5" fmla="*/ 1988335 h 2191535"/>
                <a:gd name="connsiteX6" fmla="*/ 104775 w 1861343"/>
                <a:gd name="connsiteY6" fmla="*/ 2191535 h 2191535"/>
                <a:gd name="connsiteX7" fmla="*/ 0 w 1861343"/>
                <a:gd name="connsiteY7" fmla="*/ 1248560 h 2191535"/>
                <a:gd name="connsiteX8" fmla="*/ 441325 w 1861343"/>
                <a:gd name="connsiteY8" fmla="*/ 848510 h 2191535"/>
                <a:gd name="connsiteX0" fmla="*/ 441325 w 1860797"/>
                <a:gd name="connsiteY0" fmla="*/ 848510 h 2191535"/>
                <a:gd name="connsiteX1" fmla="*/ 885825 w 1860797"/>
                <a:gd name="connsiteY1" fmla="*/ 631022 h 2191535"/>
                <a:gd name="connsiteX2" fmla="*/ 1860550 w 1860797"/>
                <a:gd name="connsiteY2" fmla="*/ 200810 h 2191535"/>
                <a:gd name="connsiteX3" fmla="*/ 857250 w 1860797"/>
                <a:gd name="connsiteY3" fmla="*/ 1045360 h 2191535"/>
                <a:gd name="connsiteX4" fmla="*/ 508000 w 1860797"/>
                <a:gd name="connsiteY4" fmla="*/ 1620035 h 2191535"/>
                <a:gd name="connsiteX5" fmla="*/ 365125 w 1860797"/>
                <a:gd name="connsiteY5" fmla="*/ 1988335 h 2191535"/>
                <a:gd name="connsiteX6" fmla="*/ 104775 w 1860797"/>
                <a:gd name="connsiteY6" fmla="*/ 2191535 h 2191535"/>
                <a:gd name="connsiteX7" fmla="*/ 0 w 1860797"/>
                <a:gd name="connsiteY7" fmla="*/ 1248560 h 2191535"/>
                <a:gd name="connsiteX8" fmla="*/ 441325 w 1860797"/>
                <a:gd name="connsiteY8" fmla="*/ 848510 h 2191535"/>
                <a:gd name="connsiteX0" fmla="*/ 441325 w 1860714"/>
                <a:gd name="connsiteY0" fmla="*/ 848510 h 2191535"/>
                <a:gd name="connsiteX1" fmla="*/ 885825 w 1860714"/>
                <a:gd name="connsiteY1" fmla="*/ 631022 h 2191535"/>
                <a:gd name="connsiteX2" fmla="*/ 1860550 w 1860714"/>
                <a:gd name="connsiteY2" fmla="*/ 200810 h 2191535"/>
                <a:gd name="connsiteX3" fmla="*/ 831850 w 1860714"/>
                <a:gd name="connsiteY3" fmla="*/ 1039010 h 2191535"/>
                <a:gd name="connsiteX4" fmla="*/ 508000 w 1860714"/>
                <a:gd name="connsiteY4" fmla="*/ 1620035 h 2191535"/>
                <a:gd name="connsiteX5" fmla="*/ 365125 w 1860714"/>
                <a:gd name="connsiteY5" fmla="*/ 1988335 h 2191535"/>
                <a:gd name="connsiteX6" fmla="*/ 104775 w 1860714"/>
                <a:gd name="connsiteY6" fmla="*/ 2191535 h 2191535"/>
                <a:gd name="connsiteX7" fmla="*/ 0 w 1860714"/>
                <a:gd name="connsiteY7" fmla="*/ 1248560 h 2191535"/>
                <a:gd name="connsiteX8" fmla="*/ 441325 w 186071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191535"/>
                <a:gd name="connsiteX1" fmla="*/ 885825 w 1861424"/>
                <a:gd name="connsiteY1" fmla="*/ 631022 h 2191535"/>
                <a:gd name="connsiteX2" fmla="*/ 1860550 w 1861424"/>
                <a:gd name="connsiteY2" fmla="*/ 200810 h 2191535"/>
                <a:gd name="connsiteX3" fmla="*/ 831850 w 1861424"/>
                <a:gd name="connsiteY3" fmla="*/ 1039010 h 2191535"/>
                <a:gd name="connsiteX4" fmla="*/ 508000 w 1861424"/>
                <a:gd name="connsiteY4" fmla="*/ 1620035 h 2191535"/>
                <a:gd name="connsiteX5" fmla="*/ 365125 w 1861424"/>
                <a:gd name="connsiteY5" fmla="*/ 1988335 h 2191535"/>
                <a:gd name="connsiteX6" fmla="*/ 104775 w 1861424"/>
                <a:gd name="connsiteY6" fmla="*/ 2191535 h 2191535"/>
                <a:gd name="connsiteX7" fmla="*/ 0 w 1861424"/>
                <a:gd name="connsiteY7" fmla="*/ 1248560 h 2191535"/>
                <a:gd name="connsiteX8" fmla="*/ 441325 w 1861424"/>
                <a:gd name="connsiteY8" fmla="*/ 848510 h 2191535"/>
                <a:gd name="connsiteX0" fmla="*/ 441325 w 1861424"/>
                <a:gd name="connsiteY0" fmla="*/ 848510 h 2202081"/>
                <a:gd name="connsiteX1" fmla="*/ 885825 w 1861424"/>
                <a:gd name="connsiteY1" fmla="*/ 631022 h 2202081"/>
                <a:gd name="connsiteX2" fmla="*/ 1860550 w 1861424"/>
                <a:gd name="connsiteY2" fmla="*/ 200810 h 2202081"/>
                <a:gd name="connsiteX3" fmla="*/ 831850 w 1861424"/>
                <a:gd name="connsiteY3" fmla="*/ 1039010 h 2202081"/>
                <a:gd name="connsiteX4" fmla="*/ 508000 w 1861424"/>
                <a:gd name="connsiteY4" fmla="*/ 1620035 h 2202081"/>
                <a:gd name="connsiteX5" fmla="*/ 365125 w 1861424"/>
                <a:gd name="connsiteY5" fmla="*/ 1988335 h 2202081"/>
                <a:gd name="connsiteX6" fmla="*/ 104775 w 1861424"/>
                <a:gd name="connsiteY6" fmla="*/ 2191535 h 2202081"/>
                <a:gd name="connsiteX7" fmla="*/ 0 w 1861424"/>
                <a:gd name="connsiteY7" fmla="*/ 1248560 h 2202081"/>
                <a:gd name="connsiteX8" fmla="*/ 441325 w 1861424"/>
                <a:gd name="connsiteY8" fmla="*/ 848510 h 2202081"/>
                <a:gd name="connsiteX0" fmla="*/ 441325 w 1861424"/>
                <a:gd name="connsiteY0" fmla="*/ 848510 h 2228521"/>
                <a:gd name="connsiteX1" fmla="*/ 885825 w 1861424"/>
                <a:gd name="connsiteY1" fmla="*/ 631022 h 2228521"/>
                <a:gd name="connsiteX2" fmla="*/ 1860550 w 1861424"/>
                <a:gd name="connsiteY2" fmla="*/ 200810 h 2228521"/>
                <a:gd name="connsiteX3" fmla="*/ 831850 w 1861424"/>
                <a:gd name="connsiteY3" fmla="*/ 1039010 h 2228521"/>
                <a:gd name="connsiteX4" fmla="*/ 508000 w 1861424"/>
                <a:gd name="connsiteY4" fmla="*/ 1620035 h 2228521"/>
                <a:gd name="connsiteX5" fmla="*/ 365125 w 1861424"/>
                <a:gd name="connsiteY5" fmla="*/ 1988335 h 2228521"/>
                <a:gd name="connsiteX6" fmla="*/ 104775 w 1861424"/>
                <a:gd name="connsiteY6" fmla="*/ 2191535 h 2228521"/>
                <a:gd name="connsiteX7" fmla="*/ 0 w 1861424"/>
                <a:gd name="connsiteY7" fmla="*/ 1248560 h 2228521"/>
                <a:gd name="connsiteX8" fmla="*/ 441325 w 1861424"/>
                <a:gd name="connsiteY8" fmla="*/ 848510 h 222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424" h="2228521">
                  <a:moveTo>
                    <a:pt x="441325" y="848510"/>
                  </a:moveTo>
                  <a:cubicBezTo>
                    <a:pt x="646642" y="141014"/>
                    <a:pt x="2001308" y="-534732"/>
                    <a:pt x="885825" y="631022"/>
                  </a:cubicBezTo>
                  <a:cubicBezTo>
                    <a:pt x="1650471" y="43647"/>
                    <a:pt x="1856846" y="123287"/>
                    <a:pt x="1860550" y="200810"/>
                  </a:cubicBezTo>
                  <a:cubicBezTo>
                    <a:pt x="1864254" y="278333"/>
                    <a:pt x="1896533" y="462748"/>
                    <a:pt x="831850" y="1039010"/>
                  </a:cubicBezTo>
                  <a:cubicBezTo>
                    <a:pt x="2180167" y="796122"/>
                    <a:pt x="531812" y="1520552"/>
                    <a:pt x="508000" y="1620035"/>
                  </a:cubicBezTo>
                  <a:cubicBezTo>
                    <a:pt x="1322388" y="1452818"/>
                    <a:pt x="625475" y="2038077"/>
                    <a:pt x="365125" y="1988335"/>
                  </a:cubicBezTo>
                  <a:cubicBezTo>
                    <a:pt x="786342" y="2354518"/>
                    <a:pt x="178858" y="2193652"/>
                    <a:pt x="104775" y="2191535"/>
                  </a:cubicBezTo>
                  <a:lnTo>
                    <a:pt x="0" y="1248560"/>
                  </a:lnTo>
                  <a:cubicBezTo>
                    <a:pt x="83608" y="994560"/>
                    <a:pt x="541867" y="162710"/>
                    <a:pt x="441325" y="8485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4">
              <a:extLst>
                <a:ext uri="{FF2B5EF4-FFF2-40B4-BE49-F238E27FC236}">
                  <a16:creationId xmlns:a16="http://schemas.microsoft.com/office/drawing/2014/main" id="{BF2E4C13-75C1-B02F-F2F4-347ACBBE142B}"/>
                </a:ext>
              </a:extLst>
            </p:cNvPr>
            <p:cNvSpPr/>
            <p:nvPr/>
          </p:nvSpPr>
          <p:spPr>
            <a:xfrm>
              <a:off x="3343919" y="5191036"/>
              <a:ext cx="1001068" cy="646835"/>
            </a:xfrm>
            <a:custGeom>
              <a:avLst/>
              <a:gdLst>
                <a:gd name="connsiteX0" fmla="*/ 0 w 260350"/>
                <a:gd name="connsiteY0" fmla="*/ 0 h 495300"/>
                <a:gd name="connsiteX1" fmla="*/ 260350 w 260350"/>
                <a:gd name="connsiteY1" fmla="*/ 0 h 495300"/>
                <a:gd name="connsiteX2" fmla="*/ 260350 w 260350"/>
                <a:gd name="connsiteY2" fmla="*/ 495300 h 495300"/>
                <a:gd name="connsiteX3" fmla="*/ 0 w 260350"/>
                <a:gd name="connsiteY3" fmla="*/ 495300 h 495300"/>
                <a:gd name="connsiteX4" fmla="*/ 0 w 260350"/>
                <a:gd name="connsiteY4" fmla="*/ 0 h 495300"/>
                <a:gd name="connsiteX0" fmla="*/ 0 w 260350"/>
                <a:gd name="connsiteY0" fmla="*/ 50006 h 545306"/>
                <a:gd name="connsiteX1" fmla="*/ 141288 w 260350"/>
                <a:gd name="connsiteY1" fmla="*/ 0 h 545306"/>
                <a:gd name="connsiteX2" fmla="*/ 260350 w 260350"/>
                <a:gd name="connsiteY2" fmla="*/ 545306 h 545306"/>
                <a:gd name="connsiteX3" fmla="*/ 0 w 260350"/>
                <a:gd name="connsiteY3" fmla="*/ 545306 h 545306"/>
                <a:gd name="connsiteX4" fmla="*/ 0 w 260350"/>
                <a:gd name="connsiteY4" fmla="*/ 50006 h 545306"/>
                <a:gd name="connsiteX0" fmla="*/ 0 w 441325"/>
                <a:gd name="connsiteY0" fmla="*/ 50006 h 545306"/>
                <a:gd name="connsiteX1" fmla="*/ 141288 w 441325"/>
                <a:gd name="connsiteY1" fmla="*/ 0 h 545306"/>
                <a:gd name="connsiteX2" fmla="*/ 441325 w 441325"/>
                <a:gd name="connsiteY2" fmla="*/ 509587 h 545306"/>
                <a:gd name="connsiteX3" fmla="*/ 0 w 441325"/>
                <a:gd name="connsiteY3" fmla="*/ 545306 h 545306"/>
                <a:gd name="connsiteX4" fmla="*/ 0 w 441325"/>
                <a:gd name="connsiteY4" fmla="*/ 50006 h 545306"/>
                <a:gd name="connsiteX0" fmla="*/ 0 w 441325"/>
                <a:gd name="connsiteY0" fmla="*/ 50006 h 509587"/>
                <a:gd name="connsiteX1" fmla="*/ 141288 w 441325"/>
                <a:gd name="connsiteY1" fmla="*/ 0 h 509587"/>
                <a:gd name="connsiteX2" fmla="*/ 441325 w 441325"/>
                <a:gd name="connsiteY2" fmla="*/ 509587 h 509587"/>
                <a:gd name="connsiteX3" fmla="*/ 133350 w 441325"/>
                <a:gd name="connsiteY3" fmla="*/ 330994 h 509587"/>
                <a:gd name="connsiteX4" fmla="*/ 0 w 441325"/>
                <a:gd name="connsiteY4" fmla="*/ 50006 h 509587"/>
                <a:gd name="connsiteX0" fmla="*/ 0 w 596106"/>
                <a:gd name="connsiteY0" fmla="*/ 100012 h 509587"/>
                <a:gd name="connsiteX1" fmla="*/ 296069 w 596106"/>
                <a:gd name="connsiteY1" fmla="*/ 0 h 509587"/>
                <a:gd name="connsiteX2" fmla="*/ 596106 w 596106"/>
                <a:gd name="connsiteY2" fmla="*/ 509587 h 509587"/>
                <a:gd name="connsiteX3" fmla="*/ 288131 w 596106"/>
                <a:gd name="connsiteY3" fmla="*/ 330994 h 509587"/>
                <a:gd name="connsiteX4" fmla="*/ 0 w 596106"/>
                <a:gd name="connsiteY4" fmla="*/ 100012 h 509587"/>
                <a:gd name="connsiteX0" fmla="*/ 348377 w 944483"/>
                <a:gd name="connsiteY0" fmla="*/ 100012 h 509587"/>
                <a:gd name="connsiteX1" fmla="*/ 644446 w 944483"/>
                <a:gd name="connsiteY1" fmla="*/ 0 h 509587"/>
                <a:gd name="connsiteX2" fmla="*/ 944483 w 944483"/>
                <a:gd name="connsiteY2" fmla="*/ 509587 h 509587"/>
                <a:gd name="connsiteX3" fmla="*/ 636508 w 944483"/>
                <a:gd name="connsiteY3" fmla="*/ 330994 h 509587"/>
                <a:gd name="connsiteX4" fmla="*/ 348377 w 944483"/>
                <a:gd name="connsiteY4" fmla="*/ 100012 h 509587"/>
                <a:gd name="connsiteX0" fmla="*/ 415782 w 1011888"/>
                <a:gd name="connsiteY0" fmla="*/ 100012 h 509587"/>
                <a:gd name="connsiteX1" fmla="*/ 711851 w 1011888"/>
                <a:gd name="connsiteY1" fmla="*/ 0 h 509587"/>
                <a:gd name="connsiteX2" fmla="*/ 1011888 w 1011888"/>
                <a:gd name="connsiteY2" fmla="*/ 509587 h 509587"/>
                <a:gd name="connsiteX3" fmla="*/ 703913 w 1011888"/>
                <a:gd name="connsiteY3" fmla="*/ 330994 h 509587"/>
                <a:gd name="connsiteX4" fmla="*/ 415782 w 1011888"/>
                <a:gd name="connsiteY4" fmla="*/ 100012 h 509587"/>
                <a:gd name="connsiteX0" fmla="*/ 404962 w 1001068"/>
                <a:gd name="connsiteY0" fmla="*/ 100012 h 509587"/>
                <a:gd name="connsiteX1" fmla="*/ 701031 w 1001068"/>
                <a:gd name="connsiteY1" fmla="*/ 0 h 509587"/>
                <a:gd name="connsiteX2" fmla="*/ 1001068 w 1001068"/>
                <a:gd name="connsiteY2" fmla="*/ 509587 h 509587"/>
                <a:gd name="connsiteX3" fmla="*/ 693093 w 1001068"/>
                <a:gd name="connsiteY3" fmla="*/ 330994 h 509587"/>
                <a:gd name="connsiteX4" fmla="*/ 404962 w 1001068"/>
                <a:gd name="connsiteY4" fmla="*/ 100012 h 509587"/>
                <a:gd name="connsiteX0" fmla="*/ 404962 w 1001068"/>
                <a:gd name="connsiteY0" fmla="*/ 138906 h 548481"/>
                <a:gd name="connsiteX1" fmla="*/ 701031 w 1001068"/>
                <a:gd name="connsiteY1" fmla="*/ 38894 h 548481"/>
                <a:gd name="connsiteX2" fmla="*/ 1001068 w 1001068"/>
                <a:gd name="connsiteY2" fmla="*/ 548481 h 548481"/>
                <a:gd name="connsiteX3" fmla="*/ 693093 w 1001068"/>
                <a:gd name="connsiteY3" fmla="*/ 369888 h 548481"/>
                <a:gd name="connsiteX4" fmla="*/ 404962 w 1001068"/>
                <a:gd name="connsiteY4" fmla="*/ 138906 h 548481"/>
                <a:gd name="connsiteX0" fmla="*/ 404962 w 1001068"/>
                <a:gd name="connsiteY0" fmla="*/ 192424 h 601999"/>
                <a:gd name="connsiteX1" fmla="*/ 701031 w 1001068"/>
                <a:gd name="connsiteY1" fmla="*/ 92412 h 601999"/>
                <a:gd name="connsiteX2" fmla="*/ 1001068 w 1001068"/>
                <a:gd name="connsiteY2" fmla="*/ 601999 h 601999"/>
                <a:gd name="connsiteX3" fmla="*/ 693093 w 1001068"/>
                <a:gd name="connsiteY3" fmla="*/ 423406 h 601999"/>
                <a:gd name="connsiteX4" fmla="*/ 404962 w 1001068"/>
                <a:gd name="connsiteY4" fmla="*/ 192424 h 601999"/>
                <a:gd name="connsiteX0" fmla="*/ 404962 w 1001068"/>
                <a:gd name="connsiteY0" fmla="*/ 183872 h 593447"/>
                <a:gd name="connsiteX1" fmla="*/ 701031 w 1001068"/>
                <a:gd name="connsiteY1" fmla="*/ 83860 h 593447"/>
                <a:gd name="connsiteX2" fmla="*/ 1001068 w 1001068"/>
                <a:gd name="connsiteY2" fmla="*/ 593447 h 593447"/>
                <a:gd name="connsiteX3" fmla="*/ 693093 w 1001068"/>
                <a:gd name="connsiteY3" fmla="*/ 414854 h 593447"/>
                <a:gd name="connsiteX4" fmla="*/ 404962 w 1001068"/>
                <a:gd name="connsiteY4" fmla="*/ 183872 h 593447"/>
                <a:gd name="connsiteX0" fmla="*/ 404962 w 1001068"/>
                <a:gd name="connsiteY0" fmla="*/ 183872 h 643400"/>
                <a:gd name="connsiteX1" fmla="*/ 701031 w 1001068"/>
                <a:gd name="connsiteY1" fmla="*/ 83860 h 643400"/>
                <a:gd name="connsiteX2" fmla="*/ 1001068 w 1001068"/>
                <a:gd name="connsiteY2" fmla="*/ 593447 h 643400"/>
                <a:gd name="connsiteX3" fmla="*/ 693093 w 1001068"/>
                <a:gd name="connsiteY3" fmla="*/ 414854 h 643400"/>
                <a:gd name="connsiteX4" fmla="*/ 404962 w 1001068"/>
                <a:gd name="connsiteY4" fmla="*/ 183872 h 643400"/>
                <a:gd name="connsiteX0" fmla="*/ 404962 w 1001068"/>
                <a:gd name="connsiteY0" fmla="*/ 183872 h 639416"/>
                <a:gd name="connsiteX1" fmla="*/ 701031 w 1001068"/>
                <a:gd name="connsiteY1" fmla="*/ 83860 h 639416"/>
                <a:gd name="connsiteX2" fmla="*/ 1001068 w 1001068"/>
                <a:gd name="connsiteY2" fmla="*/ 593447 h 639416"/>
                <a:gd name="connsiteX3" fmla="*/ 693093 w 1001068"/>
                <a:gd name="connsiteY3" fmla="*/ 414854 h 639416"/>
                <a:gd name="connsiteX4" fmla="*/ 404962 w 1001068"/>
                <a:gd name="connsiteY4" fmla="*/ 183872 h 639416"/>
                <a:gd name="connsiteX0" fmla="*/ 404962 w 1001068"/>
                <a:gd name="connsiteY0" fmla="*/ 183872 h 655659"/>
                <a:gd name="connsiteX1" fmla="*/ 701031 w 1001068"/>
                <a:gd name="connsiteY1" fmla="*/ 83860 h 655659"/>
                <a:gd name="connsiteX2" fmla="*/ 1001068 w 1001068"/>
                <a:gd name="connsiteY2" fmla="*/ 593447 h 655659"/>
                <a:gd name="connsiteX3" fmla="*/ 693093 w 1001068"/>
                <a:gd name="connsiteY3" fmla="*/ 414854 h 655659"/>
                <a:gd name="connsiteX4" fmla="*/ 404962 w 1001068"/>
                <a:gd name="connsiteY4" fmla="*/ 183872 h 655659"/>
                <a:gd name="connsiteX0" fmla="*/ 404962 w 1001068"/>
                <a:gd name="connsiteY0" fmla="*/ 183872 h 646835"/>
                <a:gd name="connsiteX1" fmla="*/ 701031 w 1001068"/>
                <a:gd name="connsiteY1" fmla="*/ 83860 h 646835"/>
                <a:gd name="connsiteX2" fmla="*/ 1001068 w 1001068"/>
                <a:gd name="connsiteY2" fmla="*/ 593447 h 646835"/>
                <a:gd name="connsiteX3" fmla="*/ 693093 w 1001068"/>
                <a:gd name="connsiteY3" fmla="*/ 414854 h 646835"/>
                <a:gd name="connsiteX4" fmla="*/ 404962 w 1001068"/>
                <a:gd name="connsiteY4" fmla="*/ 183872 h 646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68" h="646835">
                  <a:moveTo>
                    <a:pt x="404962" y="183872"/>
                  </a:moveTo>
                  <a:cubicBezTo>
                    <a:pt x="8352" y="-52665"/>
                    <a:pt x="570591" y="-32028"/>
                    <a:pt x="701031" y="83860"/>
                  </a:cubicBezTo>
                  <a:lnTo>
                    <a:pt x="1001068" y="593447"/>
                  </a:lnTo>
                  <a:cubicBezTo>
                    <a:pt x="88785" y="775216"/>
                    <a:pt x="659226" y="436285"/>
                    <a:pt x="693093" y="414854"/>
                  </a:cubicBezTo>
                  <a:cubicBezTo>
                    <a:pt x="-580082" y="563285"/>
                    <a:pt x="262881" y="101322"/>
                    <a:pt x="404962" y="183872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5">
              <a:extLst>
                <a:ext uri="{FF2B5EF4-FFF2-40B4-BE49-F238E27FC236}">
                  <a16:creationId xmlns:a16="http://schemas.microsoft.com/office/drawing/2014/main" id="{00E3255C-4098-6341-DB6F-8A60D74B1447}"/>
                </a:ext>
              </a:extLst>
            </p:cNvPr>
            <p:cNvSpPr/>
            <p:nvPr/>
          </p:nvSpPr>
          <p:spPr>
            <a:xfrm>
              <a:off x="3398634" y="5454650"/>
              <a:ext cx="432003" cy="145067"/>
            </a:xfrm>
            <a:custGeom>
              <a:avLst/>
              <a:gdLst>
                <a:gd name="connsiteX0" fmla="*/ 0 w 69850"/>
                <a:gd name="connsiteY0" fmla="*/ 0 h 45719"/>
                <a:gd name="connsiteX1" fmla="*/ 69850 w 69850"/>
                <a:gd name="connsiteY1" fmla="*/ 0 h 45719"/>
                <a:gd name="connsiteX2" fmla="*/ 69850 w 69850"/>
                <a:gd name="connsiteY2" fmla="*/ 45719 h 45719"/>
                <a:gd name="connsiteX3" fmla="*/ 0 w 69850"/>
                <a:gd name="connsiteY3" fmla="*/ 45719 h 45719"/>
                <a:gd name="connsiteX4" fmla="*/ 0 w 69850"/>
                <a:gd name="connsiteY4" fmla="*/ 0 h 45719"/>
                <a:gd name="connsiteX0" fmla="*/ 78581 w 78581"/>
                <a:gd name="connsiteY0" fmla="*/ 0 h 131444"/>
                <a:gd name="connsiteX1" fmla="*/ 69850 w 78581"/>
                <a:gd name="connsiteY1" fmla="*/ 85725 h 131444"/>
                <a:gd name="connsiteX2" fmla="*/ 69850 w 78581"/>
                <a:gd name="connsiteY2" fmla="*/ 131444 h 131444"/>
                <a:gd name="connsiteX3" fmla="*/ 0 w 78581"/>
                <a:gd name="connsiteY3" fmla="*/ 131444 h 131444"/>
                <a:gd name="connsiteX4" fmla="*/ 78581 w 78581"/>
                <a:gd name="connsiteY4" fmla="*/ 0 h 131444"/>
                <a:gd name="connsiteX0" fmla="*/ 78581 w 379412"/>
                <a:gd name="connsiteY0" fmla="*/ 0 h 131444"/>
                <a:gd name="connsiteX1" fmla="*/ 69850 w 379412"/>
                <a:gd name="connsiteY1" fmla="*/ 85725 h 131444"/>
                <a:gd name="connsiteX2" fmla="*/ 379412 w 379412"/>
                <a:gd name="connsiteY2" fmla="*/ 100488 h 131444"/>
                <a:gd name="connsiteX3" fmla="*/ 0 w 379412"/>
                <a:gd name="connsiteY3" fmla="*/ 131444 h 131444"/>
                <a:gd name="connsiteX4" fmla="*/ 78581 w 379412"/>
                <a:gd name="connsiteY4" fmla="*/ 0 h 131444"/>
                <a:gd name="connsiteX0" fmla="*/ 78581 w 379412"/>
                <a:gd name="connsiteY0" fmla="*/ 0 h 131444"/>
                <a:gd name="connsiteX1" fmla="*/ 379412 w 379412"/>
                <a:gd name="connsiteY1" fmla="*/ 100488 h 131444"/>
                <a:gd name="connsiteX2" fmla="*/ 0 w 379412"/>
                <a:gd name="connsiteY2" fmla="*/ 131444 h 131444"/>
                <a:gd name="connsiteX3" fmla="*/ 78581 w 379412"/>
                <a:gd name="connsiteY3" fmla="*/ 0 h 131444"/>
                <a:gd name="connsiteX0" fmla="*/ 0 w 300831"/>
                <a:gd name="connsiteY0" fmla="*/ 0 h 100488"/>
                <a:gd name="connsiteX1" fmla="*/ 300831 w 300831"/>
                <a:gd name="connsiteY1" fmla="*/ 100488 h 100488"/>
                <a:gd name="connsiteX2" fmla="*/ 0 w 300831"/>
                <a:gd name="connsiteY2" fmla="*/ 0 h 100488"/>
                <a:gd name="connsiteX0" fmla="*/ 49455 w 350286"/>
                <a:gd name="connsiteY0" fmla="*/ 0 h 145705"/>
                <a:gd name="connsiteX1" fmla="*/ 350286 w 350286"/>
                <a:gd name="connsiteY1" fmla="*/ 100488 h 145705"/>
                <a:gd name="connsiteX2" fmla="*/ 49455 w 350286"/>
                <a:gd name="connsiteY2" fmla="*/ 0 h 145705"/>
                <a:gd name="connsiteX0" fmla="*/ 49455 w 350286"/>
                <a:gd name="connsiteY0" fmla="*/ 789 h 146494"/>
                <a:gd name="connsiteX1" fmla="*/ 350286 w 350286"/>
                <a:gd name="connsiteY1" fmla="*/ 101277 h 146494"/>
                <a:gd name="connsiteX2" fmla="*/ 49455 w 350286"/>
                <a:gd name="connsiteY2" fmla="*/ 789 h 146494"/>
                <a:gd name="connsiteX0" fmla="*/ 131172 w 432003"/>
                <a:gd name="connsiteY0" fmla="*/ 789 h 145856"/>
                <a:gd name="connsiteX1" fmla="*/ 432003 w 432003"/>
                <a:gd name="connsiteY1" fmla="*/ 101277 h 145856"/>
                <a:gd name="connsiteX2" fmla="*/ 131172 w 432003"/>
                <a:gd name="connsiteY2" fmla="*/ 789 h 145856"/>
                <a:gd name="connsiteX0" fmla="*/ 131172 w 432003"/>
                <a:gd name="connsiteY0" fmla="*/ 0 h 145067"/>
                <a:gd name="connsiteX1" fmla="*/ 432003 w 432003"/>
                <a:gd name="connsiteY1" fmla="*/ 100488 h 145067"/>
                <a:gd name="connsiteX2" fmla="*/ 131172 w 432003"/>
                <a:gd name="connsiteY2" fmla="*/ 0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003" h="145067">
                  <a:moveTo>
                    <a:pt x="131172" y="0"/>
                  </a:moveTo>
                  <a:cubicBezTo>
                    <a:pt x="9992" y="28733"/>
                    <a:pt x="-194530" y="233680"/>
                    <a:pt x="432003" y="100488"/>
                  </a:cubicBezTo>
                  <a:cubicBezTo>
                    <a:pt x="331726" y="66992"/>
                    <a:pt x="7611" y="138271"/>
                    <a:pt x="131172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5">
              <a:extLst>
                <a:ext uri="{FF2B5EF4-FFF2-40B4-BE49-F238E27FC236}">
                  <a16:creationId xmlns:a16="http://schemas.microsoft.com/office/drawing/2014/main" id="{2C4D547C-34BB-0A85-A496-3973A8E9F172}"/>
                </a:ext>
              </a:extLst>
            </p:cNvPr>
            <p:cNvSpPr/>
            <p:nvPr/>
          </p:nvSpPr>
          <p:spPr>
            <a:xfrm rot="21416036">
              <a:off x="3917148" y="5718220"/>
              <a:ext cx="282899" cy="78304"/>
            </a:xfrm>
            <a:custGeom>
              <a:avLst/>
              <a:gdLst>
                <a:gd name="connsiteX0" fmla="*/ 0 w 69850"/>
                <a:gd name="connsiteY0" fmla="*/ 0 h 45719"/>
                <a:gd name="connsiteX1" fmla="*/ 69850 w 69850"/>
                <a:gd name="connsiteY1" fmla="*/ 0 h 45719"/>
                <a:gd name="connsiteX2" fmla="*/ 69850 w 69850"/>
                <a:gd name="connsiteY2" fmla="*/ 45719 h 45719"/>
                <a:gd name="connsiteX3" fmla="*/ 0 w 69850"/>
                <a:gd name="connsiteY3" fmla="*/ 45719 h 45719"/>
                <a:gd name="connsiteX4" fmla="*/ 0 w 69850"/>
                <a:gd name="connsiteY4" fmla="*/ 0 h 45719"/>
                <a:gd name="connsiteX0" fmla="*/ 78581 w 78581"/>
                <a:gd name="connsiteY0" fmla="*/ 0 h 131444"/>
                <a:gd name="connsiteX1" fmla="*/ 69850 w 78581"/>
                <a:gd name="connsiteY1" fmla="*/ 85725 h 131444"/>
                <a:gd name="connsiteX2" fmla="*/ 69850 w 78581"/>
                <a:gd name="connsiteY2" fmla="*/ 131444 h 131444"/>
                <a:gd name="connsiteX3" fmla="*/ 0 w 78581"/>
                <a:gd name="connsiteY3" fmla="*/ 131444 h 131444"/>
                <a:gd name="connsiteX4" fmla="*/ 78581 w 78581"/>
                <a:gd name="connsiteY4" fmla="*/ 0 h 131444"/>
                <a:gd name="connsiteX0" fmla="*/ 78581 w 379412"/>
                <a:gd name="connsiteY0" fmla="*/ 0 h 131444"/>
                <a:gd name="connsiteX1" fmla="*/ 69850 w 379412"/>
                <a:gd name="connsiteY1" fmla="*/ 85725 h 131444"/>
                <a:gd name="connsiteX2" fmla="*/ 379412 w 379412"/>
                <a:gd name="connsiteY2" fmla="*/ 100488 h 131444"/>
                <a:gd name="connsiteX3" fmla="*/ 0 w 379412"/>
                <a:gd name="connsiteY3" fmla="*/ 131444 h 131444"/>
                <a:gd name="connsiteX4" fmla="*/ 78581 w 379412"/>
                <a:gd name="connsiteY4" fmla="*/ 0 h 131444"/>
                <a:gd name="connsiteX0" fmla="*/ 78581 w 379412"/>
                <a:gd name="connsiteY0" fmla="*/ 0 h 131444"/>
                <a:gd name="connsiteX1" fmla="*/ 379412 w 379412"/>
                <a:gd name="connsiteY1" fmla="*/ 100488 h 131444"/>
                <a:gd name="connsiteX2" fmla="*/ 0 w 379412"/>
                <a:gd name="connsiteY2" fmla="*/ 131444 h 131444"/>
                <a:gd name="connsiteX3" fmla="*/ 78581 w 379412"/>
                <a:gd name="connsiteY3" fmla="*/ 0 h 131444"/>
                <a:gd name="connsiteX0" fmla="*/ 0 w 300831"/>
                <a:gd name="connsiteY0" fmla="*/ 0 h 100488"/>
                <a:gd name="connsiteX1" fmla="*/ 300831 w 300831"/>
                <a:gd name="connsiteY1" fmla="*/ 100488 h 100488"/>
                <a:gd name="connsiteX2" fmla="*/ 0 w 300831"/>
                <a:gd name="connsiteY2" fmla="*/ 0 h 100488"/>
                <a:gd name="connsiteX0" fmla="*/ 49455 w 350286"/>
                <a:gd name="connsiteY0" fmla="*/ 0 h 145705"/>
                <a:gd name="connsiteX1" fmla="*/ 350286 w 350286"/>
                <a:gd name="connsiteY1" fmla="*/ 100488 h 145705"/>
                <a:gd name="connsiteX2" fmla="*/ 49455 w 350286"/>
                <a:gd name="connsiteY2" fmla="*/ 0 h 145705"/>
                <a:gd name="connsiteX0" fmla="*/ 49455 w 350286"/>
                <a:gd name="connsiteY0" fmla="*/ 789 h 146494"/>
                <a:gd name="connsiteX1" fmla="*/ 350286 w 350286"/>
                <a:gd name="connsiteY1" fmla="*/ 101277 h 146494"/>
                <a:gd name="connsiteX2" fmla="*/ 49455 w 350286"/>
                <a:gd name="connsiteY2" fmla="*/ 789 h 146494"/>
                <a:gd name="connsiteX0" fmla="*/ 131172 w 432003"/>
                <a:gd name="connsiteY0" fmla="*/ 789 h 145856"/>
                <a:gd name="connsiteX1" fmla="*/ 432003 w 432003"/>
                <a:gd name="connsiteY1" fmla="*/ 101277 h 145856"/>
                <a:gd name="connsiteX2" fmla="*/ 131172 w 432003"/>
                <a:gd name="connsiteY2" fmla="*/ 789 h 145856"/>
                <a:gd name="connsiteX0" fmla="*/ 131172 w 432003"/>
                <a:gd name="connsiteY0" fmla="*/ 0 h 145067"/>
                <a:gd name="connsiteX1" fmla="*/ 432003 w 432003"/>
                <a:gd name="connsiteY1" fmla="*/ 100488 h 145067"/>
                <a:gd name="connsiteX2" fmla="*/ 131172 w 432003"/>
                <a:gd name="connsiteY2" fmla="*/ 0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003" h="145067">
                  <a:moveTo>
                    <a:pt x="131172" y="0"/>
                  </a:moveTo>
                  <a:cubicBezTo>
                    <a:pt x="9992" y="28733"/>
                    <a:pt x="-194530" y="233680"/>
                    <a:pt x="432003" y="100488"/>
                  </a:cubicBezTo>
                  <a:cubicBezTo>
                    <a:pt x="331726" y="66992"/>
                    <a:pt x="7611" y="138271"/>
                    <a:pt x="131172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Oval 6">
              <a:extLst>
                <a:ext uri="{FF2B5EF4-FFF2-40B4-BE49-F238E27FC236}">
                  <a16:creationId xmlns:a16="http://schemas.microsoft.com/office/drawing/2014/main" id="{19F2E7D0-C746-7439-F0F2-218D493A2112}"/>
                </a:ext>
              </a:extLst>
            </p:cNvPr>
            <p:cNvSpPr/>
            <p:nvPr/>
          </p:nvSpPr>
          <p:spPr>
            <a:xfrm rot="20333988">
              <a:off x="4061467" y="5653456"/>
              <a:ext cx="165893" cy="46839"/>
            </a:xfrm>
            <a:custGeom>
              <a:avLst/>
              <a:gdLst>
                <a:gd name="connsiteX0" fmla="*/ 0 w 125412"/>
                <a:gd name="connsiteY0" fmla="*/ 22860 h 45719"/>
                <a:gd name="connsiteX1" fmla="*/ 62706 w 125412"/>
                <a:gd name="connsiteY1" fmla="*/ 0 h 45719"/>
                <a:gd name="connsiteX2" fmla="*/ 125412 w 125412"/>
                <a:gd name="connsiteY2" fmla="*/ 22860 h 45719"/>
                <a:gd name="connsiteX3" fmla="*/ 62706 w 125412"/>
                <a:gd name="connsiteY3" fmla="*/ 45720 h 45719"/>
                <a:gd name="connsiteX4" fmla="*/ 0 w 125412"/>
                <a:gd name="connsiteY4" fmla="*/ 22860 h 45719"/>
                <a:gd name="connsiteX0" fmla="*/ 0 w 165893"/>
                <a:gd name="connsiteY0" fmla="*/ 11861 h 46839"/>
                <a:gd name="connsiteX1" fmla="*/ 103187 w 165893"/>
                <a:gd name="connsiteY1" fmla="*/ 907 h 46839"/>
                <a:gd name="connsiteX2" fmla="*/ 165893 w 165893"/>
                <a:gd name="connsiteY2" fmla="*/ 23767 h 46839"/>
                <a:gd name="connsiteX3" fmla="*/ 103187 w 165893"/>
                <a:gd name="connsiteY3" fmla="*/ 46627 h 46839"/>
                <a:gd name="connsiteX4" fmla="*/ 0 w 165893"/>
                <a:gd name="connsiteY4" fmla="*/ 11861 h 4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893" h="46839">
                  <a:moveTo>
                    <a:pt x="0" y="11861"/>
                  </a:moveTo>
                  <a:cubicBezTo>
                    <a:pt x="0" y="-764"/>
                    <a:pt x="75538" y="-1077"/>
                    <a:pt x="103187" y="907"/>
                  </a:cubicBezTo>
                  <a:cubicBezTo>
                    <a:pt x="130836" y="2891"/>
                    <a:pt x="165893" y="11142"/>
                    <a:pt x="165893" y="23767"/>
                  </a:cubicBezTo>
                  <a:cubicBezTo>
                    <a:pt x="165893" y="36392"/>
                    <a:pt x="130836" y="48611"/>
                    <a:pt x="103187" y="46627"/>
                  </a:cubicBezTo>
                  <a:cubicBezTo>
                    <a:pt x="75538" y="44643"/>
                    <a:pt x="0" y="24486"/>
                    <a:pt x="0" y="11861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Oval 6">
              <a:extLst>
                <a:ext uri="{FF2B5EF4-FFF2-40B4-BE49-F238E27FC236}">
                  <a16:creationId xmlns:a16="http://schemas.microsoft.com/office/drawing/2014/main" id="{A1CBF9EB-7974-F3FC-EE61-E6A7A510B2BC}"/>
                </a:ext>
              </a:extLst>
            </p:cNvPr>
            <p:cNvSpPr/>
            <p:nvPr/>
          </p:nvSpPr>
          <p:spPr>
            <a:xfrm>
              <a:off x="3661724" y="5407811"/>
              <a:ext cx="165893" cy="46839"/>
            </a:xfrm>
            <a:custGeom>
              <a:avLst/>
              <a:gdLst>
                <a:gd name="connsiteX0" fmla="*/ 0 w 125412"/>
                <a:gd name="connsiteY0" fmla="*/ 22860 h 45719"/>
                <a:gd name="connsiteX1" fmla="*/ 62706 w 125412"/>
                <a:gd name="connsiteY1" fmla="*/ 0 h 45719"/>
                <a:gd name="connsiteX2" fmla="*/ 125412 w 125412"/>
                <a:gd name="connsiteY2" fmla="*/ 22860 h 45719"/>
                <a:gd name="connsiteX3" fmla="*/ 62706 w 125412"/>
                <a:gd name="connsiteY3" fmla="*/ 45720 h 45719"/>
                <a:gd name="connsiteX4" fmla="*/ 0 w 125412"/>
                <a:gd name="connsiteY4" fmla="*/ 22860 h 45719"/>
                <a:gd name="connsiteX0" fmla="*/ 0 w 165893"/>
                <a:gd name="connsiteY0" fmla="*/ 11861 h 46839"/>
                <a:gd name="connsiteX1" fmla="*/ 103187 w 165893"/>
                <a:gd name="connsiteY1" fmla="*/ 907 h 46839"/>
                <a:gd name="connsiteX2" fmla="*/ 165893 w 165893"/>
                <a:gd name="connsiteY2" fmla="*/ 23767 h 46839"/>
                <a:gd name="connsiteX3" fmla="*/ 103187 w 165893"/>
                <a:gd name="connsiteY3" fmla="*/ 46627 h 46839"/>
                <a:gd name="connsiteX4" fmla="*/ 0 w 165893"/>
                <a:gd name="connsiteY4" fmla="*/ 11861 h 4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893" h="46839">
                  <a:moveTo>
                    <a:pt x="0" y="11861"/>
                  </a:moveTo>
                  <a:cubicBezTo>
                    <a:pt x="0" y="-764"/>
                    <a:pt x="75538" y="-1077"/>
                    <a:pt x="103187" y="907"/>
                  </a:cubicBezTo>
                  <a:cubicBezTo>
                    <a:pt x="130836" y="2891"/>
                    <a:pt x="165893" y="11142"/>
                    <a:pt x="165893" y="23767"/>
                  </a:cubicBezTo>
                  <a:cubicBezTo>
                    <a:pt x="165893" y="36392"/>
                    <a:pt x="130836" y="48611"/>
                    <a:pt x="103187" y="46627"/>
                  </a:cubicBezTo>
                  <a:cubicBezTo>
                    <a:pt x="75538" y="44643"/>
                    <a:pt x="0" y="24486"/>
                    <a:pt x="0" y="11861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6">
              <a:extLst>
                <a:ext uri="{FF2B5EF4-FFF2-40B4-BE49-F238E27FC236}">
                  <a16:creationId xmlns:a16="http://schemas.microsoft.com/office/drawing/2014/main" id="{A01700FB-7F47-D576-43D0-424BF6F0F020}"/>
                </a:ext>
              </a:extLst>
            </p:cNvPr>
            <p:cNvSpPr/>
            <p:nvPr/>
          </p:nvSpPr>
          <p:spPr>
            <a:xfrm rot="20333988">
              <a:off x="6192967" y="4735303"/>
              <a:ext cx="402908" cy="150399"/>
            </a:xfrm>
            <a:custGeom>
              <a:avLst/>
              <a:gdLst>
                <a:gd name="connsiteX0" fmla="*/ 0 w 125412"/>
                <a:gd name="connsiteY0" fmla="*/ 22860 h 45719"/>
                <a:gd name="connsiteX1" fmla="*/ 62706 w 125412"/>
                <a:gd name="connsiteY1" fmla="*/ 0 h 45719"/>
                <a:gd name="connsiteX2" fmla="*/ 125412 w 125412"/>
                <a:gd name="connsiteY2" fmla="*/ 22860 h 45719"/>
                <a:gd name="connsiteX3" fmla="*/ 62706 w 125412"/>
                <a:gd name="connsiteY3" fmla="*/ 45720 h 45719"/>
                <a:gd name="connsiteX4" fmla="*/ 0 w 125412"/>
                <a:gd name="connsiteY4" fmla="*/ 22860 h 45719"/>
                <a:gd name="connsiteX0" fmla="*/ 0 w 165893"/>
                <a:gd name="connsiteY0" fmla="*/ 11861 h 46839"/>
                <a:gd name="connsiteX1" fmla="*/ 103187 w 165893"/>
                <a:gd name="connsiteY1" fmla="*/ 907 h 46839"/>
                <a:gd name="connsiteX2" fmla="*/ 165893 w 165893"/>
                <a:gd name="connsiteY2" fmla="*/ 23767 h 46839"/>
                <a:gd name="connsiteX3" fmla="*/ 103187 w 165893"/>
                <a:gd name="connsiteY3" fmla="*/ 46627 h 46839"/>
                <a:gd name="connsiteX4" fmla="*/ 0 w 165893"/>
                <a:gd name="connsiteY4" fmla="*/ 11861 h 46839"/>
                <a:gd name="connsiteX0" fmla="*/ 0 w 340706"/>
                <a:gd name="connsiteY0" fmla="*/ 4239 h 63458"/>
                <a:gd name="connsiteX1" fmla="*/ 278000 w 340706"/>
                <a:gd name="connsiteY1" fmla="*/ 16499 h 63458"/>
                <a:gd name="connsiteX2" fmla="*/ 340706 w 340706"/>
                <a:gd name="connsiteY2" fmla="*/ 39359 h 63458"/>
                <a:gd name="connsiteX3" fmla="*/ 278000 w 340706"/>
                <a:gd name="connsiteY3" fmla="*/ 62219 h 63458"/>
                <a:gd name="connsiteX4" fmla="*/ 0 w 340706"/>
                <a:gd name="connsiteY4" fmla="*/ 4239 h 63458"/>
                <a:gd name="connsiteX0" fmla="*/ 1 w 340707"/>
                <a:gd name="connsiteY0" fmla="*/ 4486 h 63705"/>
                <a:gd name="connsiteX1" fmla="*/ 281429 w 340707"/>
                <a:gd name="connsiteY1" fmla="*/ 7859 h 63705"/>
                <a:gd name="connsiteX2" fmla="*/ 340707 w 340707"/>
                <a:gd name="connsiteY2" fmla="*/ 39606 h 63705"/>
                <a:gd name="connsiteX3" fmla="*/ 278001 w 340707"/>
                <a:gd name="connsiteY3" fmla="*/ 62466 h 63705"/>
                <a:gd name="connsiteX4" fmla="*/ 1 w 340707"/>
                <a:gd name="connsiteY4" fmla="*/ 4486 h 63705"/>
                <a:gd name="connsiteX0" fmla="*/ 1 w 358526"/>
                <a:gd name="connsiteY0" fmla="*/ 340 h 59415"/>
                <a:gd name="connsiteX1" fmla="*/ 340707 w 358526"/>
                <a:gd name="connsiteY1" fmla="*/ 35460 h 59415"/>
                <a:gd name="connsiteX2" fmla="*/ 278001 w 358526"/>
                <a:gd name="connsiteY2" fmla="*/ 58320 h 59415"/>
                <a:gd name="connsiteX3" fmla="*/ 1 w 358526"/>
                <a:gd name="connsiteY3" fmla="*/ 340 h 59415"/>
                <a:gd name="connsiteX0" fmla="*/ 0 w 340706"/>
                <a:gd name="connsiteY0" fmla="*/ 340 h 35460"/>
                <a:gd name="connsiteX1" fmla="*/ 340706 w 340706"/>
                <a:gd name="connsiteY1" fmla="*/ 35460 h 35460"/>
                <a:gd name="connsiteX2" fmla="*/ 0 w 340706"/>
                <a:gd name="connsiteY2" fmla="*/ 340 h 35460"/>
                <a:gd name="connsiteX0" fmla="*/ 0 w 359907"/>
                <a:gd name="connsiteY0" fmla="*/ 42212 h 77332"/>
                <a:gd name="connsiteX1" fmla="*/ 340706 w 359907"/>
                <a:gd name="connsiteY1" fmla="*/ 77332 h 77332"/>
                <a:gd name="connsiteX2" fmla="*/ 0 w 359907"/>
                <a:gd name="connsiteY2" fmla="*/ 42212 h 77332"/>
                <a:gd name="connsiteX0" fmla="*/ 0 w 419337"/>
                <a:gd name="connsiteY0" fmla="*/ 20926 h 90078"/>
                <a:gd name="connsiteX1" fmla="*/ 402444 w 419337"/>
                <a:gd name="connsiteY1" fmla="*/ 90078 h 90078"/>
                <a:gd name="connsiteX2" fmla="*/ 0 w 419337"/>
                <a:gd name="connsiteY2" fmla="*/ 20926 h 90078"/>
                <a:gd name="connsiteX0" fmla="*/ 0 w 419337"/>
                <a:gd name="connsiteY0" fmla="*/ 20926 h 119812"/>
                <a:gd name="connsiteX1" fmla="*/ 402444 w 419337"/>
                <a:gd name="connsiteY1" fmla="*/ 90078 h 119812"/>
                <a:gd name="connsiteX2" fmla="*/ 0 w 419337"/>
                <a:gd name="connsiteY2" fmla="*/ 20926 h 119812"/>
                <a:gd name="connsiteX0" fmla="*/ 0 w 402908"/>
                <a:gd name="connsiteY0" fmla="*/ 51513 h 150399"/>
                <a:gd name="connsiteX1" fmla="*/ 402444 w 402908"/>
                <a:gd name="connsiteY1" fmla="*/ 120665 h 150399"/>
                <a:gd name="connsiteX2" fmla="*/ 0 w 402908"/>
                <a:gd name="connsiteY2" fmla="*/ 51513 h 15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908" h="150399">
                  <a:moveTo>
                    <a:pt x="0" y="51513"/>
                  </a:moveTo>
                  <a:cubicBezTo>
                    <a:pt x="0" y="51513"/>
                    <a:pt x="404214" y="-101852"/>
                    <a:pt x="402444" y="120665"/>
                  </a:cubicBezTo>
                  <a:cubicBezTo>
                    <a:pt x="415887" y="209016"/>
                    <a:pt x="134148" y="74564"/>
                    <a:pt x="0" y="51513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Oval 6">
              <a:extLst>
                <a:ext uri="{FF2B5EF4-FFF2-40B4-BE49-F238E27FC236}">
                  <a16:creationId xmlns:a16="http://schemas.microsoft.com/office/drawing/2014/main" id="{3D3E1721-0CE8-F3EA-CEB2-89BBB554C927}"/>
                </a:ext>
              </a:extLst>
            </p:cNvPr>
            <p:cNvSpPr/>
            <p:nvPr/>
          </p:nvSpPr>
          <p:spPr>
            <a:xfrm rot="20333988">
              <a:off x="6728337" y="3367777"/>
              <a:ext cx="493670" cy="184279"/>
            </a:xfrm>
            <a:custGeom>
              <a:avLst/>
              <a:gdLst>
                <a:gd name="connsiteX0" fmla="*/ 0 w 125412"/>
                <a:gd name="connsiteY0" fmla="*/ 22860 h 45719"/>
                <a:gd name="connsiteX1" fmla="*/ 62706 w 125412"/>
                <a:gd name="connsiteY1" fmla="*/ 0 h 45719"/>
                <a:gd name="connsiteX2" fmla="*/ 125412 w 125412"/>
                <a:gd name="connsiteY2" fmla="*/ 22860 h 45719"/>
                <a:gd name="connsiteX3" fmla="*/ 62706 w 125412"/>
                <a:gd name="connsiteY3" fmla="*/ 45720 h 45719"/>
                <a:gd name="connsiteX4" fmla="*/ 0 w 125412"/>
                <a:gd name="connsiteY4" fmla="*/ 22860 h 45719"/>
                <a:gd name="connsiteX0" fmla="*/ 0 w 165893"/>
                <a:gd name="connsiteY0" fmla="*/ 11861 h 46839"/>
                <a:gd name="connsiteX1" fmla="*/ 103187 w 165893"/>
                <a:gd name="connsiteY1" fmla="*/ 907 h 46839"/>
                <a:gd name="connsiteX2" fmla="*/ 165893 w 165893"/>
                <a:gd name="connsiteY2" fmla="*/ 23767 h 46839"/>
                <a:gd name="connsiteX3" fmla="*/ 103187 w 165893"/>
                <a:gd name="connsiteY3" fmla="*/ 46627 h 46839"/>
                <a:gd name="connsiteX4" fmla="*/ 0 w 165893"/>
                <a:gd name="connsiteY4" fmla="*/ 11861 h 46839"/>
                <a:gd name="connsiteX0" fmla="*/ 0 w 340706"/>
                <a:gd name="connsiteY0" fmla="*/ 4239 h 63458"/>
                <a:gd name="connsiteX1" fmla="*/ 278000 w 340706"/>
                <a:gd name="connsiteY1" fmla="*/ 16499 h 63458"/>
                <a:gd name="connsiteX2" fmla="*/ 340706 w 340706"/>
                <a:gd name="connsiteY2" fmla="*/ 39359 h 63458"/>
                <a:gd name="connsiteX3" fmla="*/ 278000 w 340706"/>
                <a:gd name="connsiteY3" fmla="*/ 62219 h 63458"/>
                <a:gd name="connsiteX4" fmla="*/ 0 w 340706"/>
                <a:gd name="connsiteY4" fmla="*/ 4239 h 63458"/>
                <a:gd name="connsiteX0" fmla="*/ 1 w 340707"/>
                <a:gd name="connsiteY0" fmla="*/ 4486 h 63705"/>
                <a:gd name="connsiteX1" fmla="*/ 281429 w 340707"/>
                <a:gd name="connsiteY1" fmla="*/ 7859 h 63705"/>
                <a:gd name="connsiteX2" fmla="*/ 340707 w 340707"/>
                <a:gd name="connsiteY2" fmla="*/ 39606 h 63705"/>
                <a:gd name="connsiteX3" fmla="*/ 278001 w 340707"/>
                <a:gd name="connsiteY3" fmla="*/ 62466 h 63705"/>
                <a:gd name="connsiteX4" fmla="*/ 1 w 340707"/>
                <a:gd name="connsiteY4" fmla="*/ 4486 h 63705"/>
                <a:gd name="connsiteX0" fmla="*/ 1 w 358526"/>
                <a:gd name="connsiteY0" fmla="*/ 340 h 59415"/>
                <a:gd name="connsiteX1" fmla="*/ 340707 w 358526"/>
                <a:gd name="connsiteY1" fmla="*/ 35460 h 59415"/>
                <a:gd name="connsiteX2" fmla="*/ 278001 w 358526"/>
                <a:gd name="connsiteY2" fmla="*/ 58320 h 59415"/>
                <a:gd name="connsiteX3" fmla="*/ 1 w 358526"/>
                <a:gd name="connsiteY3" fmla="*/ 340 h 59415"/>
                <a:gd name="connsiteX0" fmla="*/ 0 w 340706"/>
                <a:gd name="connsiteY0" fmla="*/ 340 h 35460"/>
                <a:gd name="connsiteX1" fmla="*/ 340706 w 340706"/>
                <a:gd name="connsiteY1" fmla="*/ 35460 h 35460"/>
                <a:gd name="connsiteX2" fmla="*/ 0 w 340706"/>
                <a:gd name="connsiteY2" fmla="*/ 340 h 35460"/>
                <a:gd name="connsiteX0" fmla="*/ 0 w 359907"/>
                <a:gd name="connsiteY0" fmla="*/ 42212 h 77332"/>
                <a:gd name="connsiteX1" fmla="*/ 340706 w 359907"/>
                <a:gd name="connsiteY1" fmla="*/ 77332 h 77332"/>
                <a:gd name="connsiteX2" fmla="*/ 0 w 359907"/>
                <a:gd name="connsiteY2" fmla="*/ 42212 h 77332"/>
                <a:gd name="connsiteX0" fmla="*/ 0 w 419337"/>
                <a:gd name="connsiteY0" fmla="*/ 20926 h 90078"/>
                <a:gd name="connsiteX1" fmla="*/ 402444 w 419337"/>
                <a:gd name="connsiteY1" fmla="*/ 90078 h 90078"/>
                <a:gd name="connsiteX2" fmla="*/ 0 w 419337"/>
                <a:gd name="connsiteY2" fmla="*/ 20926 h 90078"/>
                <a:gd name="connsiteX0" fmla="*/ 0 w 419337"/>
                <a:gd name="connsiteY0" fmla="*/ 20926 h 119812"/>
                <a:gd name="connsiteX1" fmla="*/ 402444 w 419337"/>
                <a:gd name="connsiteY1" fmla="*/ 90078 h 119812"/>
                <a:gd name="connsiteX2" fmla="*/ 0 w 419337"/>
                <a:gd name="connsiteY2" fmla="*/ 20926 h 119812"/>
                <a:gd name="connsiteX0" fmla="*/ 0 w 402908"/>
                <a:gd name="connsiteY0" fmla="*/ 51513 h 150399"/>
                <a:gd name="connsiteX1" fmla="*/ 402444 w 402908"/>
                <a:gd name="connsiteY1" fmla="*/ 120665 h 150399"/>
                <a:gd name="connsiteX2" fmla="*/ 0 w 402908"/>
                <a:gd name="connsiteY2" fmla="*/ 51513 h 15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908" h="150399">
                  <a:moveTo>
                    <a:pt x="0" y="51513"/>
                  </a:moveTo>
                  <a:cubicBezTo>
                    <a:pt x="0" y="51513"/>
                    <a:pt x="404214" y="-101852"/>
                    <a:pt x="402444" y="120665"/>
                  </a:cubicBezTo>
                  <a:cubicBezTo>
                    <a:pt x="415887" y="209016"/>
                    <a:pt x="134148" y="74564"/>
                    <a:pt x="0" y="51513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Oval 6">
              <a:extLst>
                <a:ext uri="{FF2B5EF4-FFF2-40B4-BE49-F238E27FC236}">
                  <a16:creationId xmlns:a16="http://schemas.microsoft.com/office/drawing/2014/main" id="{5B466B09-ABBA-1784-5A88-4D1DC4818006}"/>
                </a:ext>
              </a:extLst>
            </p:cNvPr>
            <p:cNvSpPr/>
            <p:nvPr/>
          </p:nvSpPr>
          <p:spPr>
            <a:xfrm rot="18182574">
              <a:off x="7064555" y="3368838"/>
              <a:ext cx="62656" cy="71119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6">
              <a:extLst>
                <a:ext uri="{FF2B5EF4-FFF2-40B4-BE49-F238E27FC236}">
                  <a16:creationId xmlns:a16="http://schemas.microsoft.com/office/drawing/2014/main" id="{BC1ABFF8-C6FF-06C7-E9E9-B7EF07E74B32}"/>
                </a:ext>
              </a:extLst>
            </p:cNvPr>
            <p:cNvSpPr/>
            <p:nvPr/>
          </p:nvSpPr>
          <p:spPr>
            <a:xfrm rot="17563822">
              <a:off x="5569967" y="3076496"/>
              <a:ext cx="533020" cy="184279"/>
            </a:xfrm>
            <a:custGeom>
              <a:avLst/>
              <a:gdLst>
                <a:gd name="connsiteX0" fmla="*/ 0 w 125412"/>
                <a:gd name="connsiteY0" fmla="*/ 22860 h 45719"/>
                <a:gd name="connsiteX1" fmla="*/ 62706 w 125412"/>
                <a:gd name="connsiteY1" fmla="*/ 0 h 45719"/>
                <a:gd name="connsiteX2" fmla="*/ 125412 w 125412"/>
                <a:gd name="connsiteY2" fmla="*/ 22860 h 45719"/>
                <a:gd name="connsiteX3" fmla="*/ 62706 w 125412"/>
                <a:gd name="connsiteY3" fmla="*/ 45720 h 45719"/>
                <a:gd name="connsiteX4" fmla="*/ 0 w 125412"/>
                <a:gd name="connsiteY4" fmla="*/ 22860 h 45719"/>
                <a:gd name="connsiteX0" fmla="*/ 0 w 165893"/>
                <a:gd name="connsiteY0" fmla="*/ 11861 h 46839"/>
                <a:gd name="connsiteX1" fmla="*/ 103187 w 165893"/>
                <a:gd name="connsiteY1" fmla="*/ 907 h 46839"/>
                <a:gd name="connsiteX2" fmla="*/ 165893 w 165893"/>
                <a:gd name="connsiteY2" fmla="*/ 23767 h 46839"/>
                <a:gd name="connsiteX3" fmla="*/ 103187 w 165893"/>
                <a:gd name="connsiteY3" fmla="*/ 46627 h 46839"/>
                <a:gd name="connsiteX4" fmla="*/ 0 w 165893"/>
                <a:gd name="connsiteY4" fmla="*/ 11861 h 46839"/>
                <a:gd name="connsiteX0" fmla="*/ 0 w 340706"/>
                <a:gd name="connsiteY0" fmla="*/ 4239 h 63458"/>
                <a:gd name="connsiteX1" fmla="*/ 278000 w 340706"/>
                <a:gd name="connsiteY1" fmla="*/ 16499 h 63458"/>
                <a:gd name="connsiteX2" fmla="*/ 340706 w 340706"/>
                <a:gd name="connsiteY2" fmla="*/ 39359 h 63458"/>
                <a:gd name="connsiteX3" fmla="*/ 278000 w 340706"/>
                <a:gd name="connsiteY3" fmla="*/ 62219 h 63458"/>
                <a:gd name="connsiteX4" fmla="*/ 0 w 340706"/>
                <a:gd name="connsiteY4" fmla="*/ 4239 h 63458"/>
                <a:gd name="connsiteX0" fmla="*/ 1 w 340707"/>
                <a:gd name="connsiteY0" fmla="*/ 4486 h 63705"/>
                <a:gd name="connsiteX1" fmla="*/ 281429 w 340707"/>
                <a:gd name="connsiteY1" fmla="*/ 7859 h 63705"/>
                <a:gd name="connsiteX2" fmla="*/ 340707 w 340707"/>
                <a:gd name="connsiteY2" fmla="*/ 39606 h 63705"/>
                <a:gd name="connsiteX3" fmla="*/ 278001 w 340707"/>
                <a:gd name="connsiteY3" fmla="*/ 62466 h 63705"/>
                <a:gd name="connsiteX4" fmla="*/ 1 w 340707"/>
                <a:gd name="connsiteY4" fmla="*/ 4486 h 63705"/>
                <a:gd name="connsiteX0" fmla="*/ 1 w 358526"/>
                <a:gd name="connsiteY0" fmla="*/ 340 h 59415"/>
                <a:gd name="connsiteX1" fmla="*/ 340707 w 358526"/>
                <a:gd name="connsiteY1" fmla="*/ 35460 h 59415"/>
                <a:gd name="connsiteX2" fmla="*/ 278001 w 358526"/>
                <a:gd name="connsiteY2" fmla="*/ 58320 h 59415"/>
                <a:gd name="connsiteX3" fmla="*/ 1 w 358526"/>
                <a:gd name="connsiteY3" fmla="*/ 340 h 59415"/>
                <a:gd name="connsiteX0" fmla="*/ 0 w 340706"/>
                <a:gd name="connsiteY0" fmla="*/ 340 h 35460"/>
                <a:gd name="connsiteX1" fmla="*/ 340706 w 340706"/>
                <a:gd name="connsiteY1" fmla="*/ 35460 h 35460"/>
                <a:gd name="connsiteX2" fmla="*/ 0 w 340706"/>
                <a:gd name="connsiteY2" fmla="*/ 340 h 35460"/>
                <a:gd name="connsiteX0" fmla="*/ 0 w 359907"/>
                <a:gd name="connsiteY0" fmla="*/ 42212 h 77332"/>
                <a:gd name="connsiteX1" fmla="*/ 340706 w 359907"/>
                <a:gd name="connsiteY1" fmla="*/ 77332 h 77332"/>
                <a:gd name="connsiteX2" fmla="*/ 0 w 359907"/>
                <a:gd name="connsiteY2" fmla="*/ 42212 h 77332"/>
                <a:gd name="connsiteX0" fmla="*/ 0 w 419337"/>
                <a:gd name="connsiteY0" fmla="*/ 20926 h 90078"/>
                <a:gd name="connsiteX1" fmla="*/ 402444 w 419337"/>
                <a:gd name="connsiteY1" fmla="*/ 90078 h 90078"/>
                <a:gd name="connsiteX2" fmla="*/ 0 w 419337"/>
                <a:gd name="connsiteY2" fmla="*/ 20926 h 90078"/>
                <a:gd name="connsiteX0" fmla="*/ 0 w 419337"/>
                <a:gd name="connsiteY0" fmla="*/ 20926 h 119812"/>
                <a:gd name="connsiteX1" fmla="*/ 402444 w 419337"/>
                <a:gd name="connsiteY1" fmla="*/ 90078 h 119812"/>
                <a:gd name="connsiteX2" fmla="*/ 0 w 419337"/>
                <a:gd name="connsiteY2" fmla="*/ 20926 h 119812"/>
                <a:gd name="connsiteX0" fmla="*/ 0 w 402908"/>
                <a:gd name="connsiteY0" fmla="*/ 51513 h 150399"/>
                <a:gd name="connsiteX1" fmla="*/ 402444 w 402908"/>
                <a:gd name="connsiteY1" fmla="*/ 120665 h 150399"/>
                <a:gd name="connsiteX2" fmla="*/ 0 w 402908"/>
                <a:gd name="connsiteY2" fmla="*/ 51513 h 15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2908" h="150399">
                  <a:moveTo>
                    <a:pt x="0" y="51513"/>
                  </a:moveTo>
                  <a:cubicBezTo>
                    <a:pt x="0" y="51513"/>
                    <a:pt x="404214" y="-101852"/>
                    <a:pt x="402444" y="120665"/>
                  </a:cubicBezTo>
                  <a:cubicBezTo>
                    <a:pt x="415887" y="209016"/>
                    <a:pt x="134148" y="74564"/>
                    <a:pt x="0" y="51513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0E843E18-156D-4960-3C99-8D33A80C166F}"/>
                </a:ext>
              </a:extLst>
            </p:cNvPr>
            <p:cNvSpPr/>
            <p:nvPr/>
          </p:nvSpPr>
          <p:spPr>
            <a:xfrm rot="14233720">
              <a:off x="5888679" y="2974930"/>
              <a:ext cx="62656" cy="79973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tangle 7">
              <a:extLst>
                <a:ext uri="{FF2B5EF4-FFF2-40B4-BE49-F238E27FC236}">
                  <a16:creationId xmlns:a16="http://schemas.microsoft.com/office/drawing/2014/main" id="{F0DFB82E-818D-D34B-2020-2D6371A30B3D}"/>
                </a:ext>
              </a:extLst>
            </p:cNvPr>
            <p:cNvSpPr/>
            <p:nvPr/>
          </p:nvSpPr>
          <p:spPr>
            <a:xfrm>
              <a:off x="6119736" y="2134988"/>
              <a:ext cx="481802" cy="385297"/>
            </a:xfrm>
            <a:custGeom>
              <a:avLst/>
              <a:gdLst>
                <a:gd name="connsiteX0" fmla="*/ 0 w 166688"/>
                <a:gd name="connsiteY0" fmla="*/ 0 h 45719"/>
                <a:gd name="connsiteX1" fmla="*/ 166688 w 166688"/>
                <a:gd name="connsiteY1" fmla="*/ 0 h 45719"/>
                <a:gd name="connsiteX2" fmla="*/ 166688 w 166688"/>
                <a:gd name="connsiteY2" fmla="*/ 45719 h 45719"/>
                <a:gd name="connsiteX3" fmla="*/ 0 w 166688"/>
                <a:gd name="connsiteY3" fmla="*/ 45719 h 45719"/>
                <a:gd name="connsiteX4" fmla="*/ 0 w 166688"/>
                <a:gd name="connsiteY4" fmla="*/ 0 h 45719"/>
                <a:gd name="connsiteX0" fmla="*/ 0 w 166688"/>
                <a:gd name="connsiteY0" fmla="*/ 0 h 64769"/>
                <a:gd name="connsiteX1" fmla="*/ 166688 w 166688"/>
                <a:gd name="connsiteY1" fmla="*/ 0 h 64769"/>
                <a:gd name="connsiteX2" fmla="*/ 166688 w 166688"/>
                <a:gd name="connsiteY2" fmla="*/ 45719 h 64769"/>
                <a:gd name="connsiteX3" fmla="*/ 107156 w 166688"/>
                <a:gd name="connsiteY3" fmla="*/ 64769 h 64769"/>
                <a:gd name="connsiteX4" fmla="*/ 0 w 166688"/>
                <a:gd name="connsiteY4" fmla="*/ 0 h 64769"/>
                <a:gd name="connsiteX0" fmla="*/ 38099 w 204787"/>
                <a:gd name="connsiteY0" fmla="*/ 57150 h 121919"/>
                <a:gd name="connsiteX1" fmla="*/ 0 w 204787"/>
                <a:gd name="connsiteY1" fmla="*/ 0 h 121919"/>
                <a:gd name="connsiteX2" fmla="*/ 204787 w 204787"/>
                <a:gd name="connsiteY2" fmla="*/ 102869 h 121919"/>
                <a:gd name="connsiteX3" fmla="*/ 145255 w 204787"/>
                <a:gd name="connsiteY3" fmla="*/ 121919 h 121919"/>
                <a:gd name="connsiteX4" fmla="*/ 38099 w 204787"/>
                <a:gd name="connsiteY4" fmla="*/ 57150 h 121919"/>
                <a:gd name="connsiteX0" fmla="*/ 38099 w 200025"/>
                <a:gd name="connsiteY0" fmla="*/ 57150 h 121919"/>
                <a:gd name="connsiteX1" fmla="*/ 0 w 200025"/>
                <a:gd name="connsiteY1" fmla="*/ 0 h 121919"/>
                <a:gd name="connsiteX2" fmla="*/ 200025 w 200025"/>
                <a:gd name="connsiteY2" fmla="*/ 48100 h 121919"/>
                <a:gd name="connsiteX3" fmla="*/ 145255 w 200025"/>
                <a:gd name="connsiteY3" fmla="*/ 121919 h 121919"/>
                <a:gd name="connsiteX4" fmla="*/ 38099 w 200025"/>
                <a:gd name="connsiteY4" fmla="*/ 57150 h 121919"/>
                <a:gd name="connsiteX0" fmla="*/ 145255 w 200025"/>
                <a:gd name="connsiteY0" fmla="*/ 121919 h 121919"/>
                <a:gd name="connsiteX1" fmla="*/ 0 w 200025"/>
                <a:gd name="connsiteY1" fmla="*/ 0 h 121919"/>
                <a:gd name="connsiteX2" fmla="*/ 200025 w 200025"/>
                <a:gd name="connsiteY2" fmla="*/ 48100 h 121919"/>
                <a:gd name="connsiteX3" fmla="*/ 145255 w 200025"/>
                <a:gd name="connsiteY3" fmla="*/ 121919 h 121919"/>
                <a:gd name="connsiteX0" fmla="*/ 185717 w 240487"/>
                <a:gd name="connsiteY0" fmla="*/ 267273 h 267273"/>
                <a:gd name="connsiteX1" fmla="*/ 40462 w 240487"/>
                <a:gd name="connsiteY1" fmla="*/ 145354 h 267273"/>
                <a:gd name="connsiteX2" fmla="*/ 240487 w 240487"/>
                <a:gd name="connsiteY2" fmla="*/ 193454 h 267273"/>
                <a:gd name="connsiteX3" fmla="*/ 185717 w 240487"/>
                <a:gd name="connsiteY3" fmla="*/ 267273 h 267273"/>
                <a:gd name="connsiteX0" fmla="*/ 180437 w 235207"/>
                <a:gd name="connsiteY0" fmla="*/ 291981 h 291981"/>
                <a:gd name="connsiteX1" fmla="*/ 35182 w 235207"/>
                <a:gd name="connsiteY1" fmla="*/ 170062 h 291981"/>
                <a:gd name="connsiteX2" fmla="*/ 235207 w 235207"/>
                <a:gd name="connsiteY2" fmla="*/ 218162 h 291981"/>
                <a:gd name="connsiteX3" fmla="*/ 180437 w 235207"/>
                <a:gd name="connsiteY3" fmla="*/ 291981 h 291981"/>
                <a:gd name="connsiteX0" fmla="*/ 180437 w 339542"/>
                <a:gd name="connsiteY0" fmla="*/ 291981 h 291981"/>
                <a:gd name="connsiteX1" fmla="*/ 35182 w 339542"/>
                <a:gd name="connsiteY1" fmla="*/ 170062 h 291981"/>
                <a:gd name="connsiteX2" fmla="*/ 235207 w 339542"/>
                <a:gd name="connsiteY2" fmla="*/ 218162 h 291981"/>
                <a:gd name="connsiteX3" fmla="*/ 180437 w 339542"/>
                <a:gd name="connsiteY3" fmla="*/ 291981 h 291981"/>
                <a:gd name="connsiteX0" fmla="*/ 180437 w 359744"/>
                <a:gd name="connsiteY0" fmla="*/ 291981 h 330646"/>
                <a:gd name="connsiteX1" fmla="*/ 35182 w 359744"/>
                <a:gd name="connsiteY1" fmla="*/ 170062 h 330646"/>
                <a:gd name="connsiteX2" fmla="*/ 235207 w 359744"/>
                <a:gd name="connsiteY2" fmla="*/ 218162 h 330646"/>
                <a:gd name="connsiteX3" fmla="*/ 180437 w 359744"/>
                <a:gd name="connsiteY3" fmla="*/ 291981 h 330646"/>
                <a:gd name="connsiteX0" fmla="*/ 180437 w 359744"/>
                <a:gd name="connsiteY0" fmla="*/ 291981 h 387546"/>
                <a:gd name="connsiteX1" fmla="*/ 35182 w 359744"/>
                <a:gd name="connsiteY1" fmla="*/ 170062 h 387546"/>
                <a:gd name="connsiteX2" fmla="*/ 235207 w 359744"/>
                <a:gd name="connsiteY2" fmla="*/ 218162 h 387546"/>
                <a:gd name="connsiteX3" fmla="*/ 180437 w 359744"/>
                <a:gd name="connsiteY3" fmla="*/ 291981 h 387546"/>
                <a:gd name="connsiteX0" fmla="*/ 302495 w 481802"/>
                <a:gd name="connsiteY0" fmla="*/ 291981 h 385297"/>
                <a:gd name="connsiteX1" fmla="*/ 157240 w 481802"/>
                <a:gd name="connsiteY1" fmla="*/ 170062 h 385297"/>
                <a:gd name="connsiteX2" fmla="*/ 357265 w 481802"/>
                <a:gd name="connsiteY2" fmla="*/ 218162 h 385297"/>
                <a:gd name="connsiteX3" fmla="*/ 302495 w 481802"/>
                <a:gd name="connsiteY3" fmla="*/ 291981 h 385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802" h="385297">
                  <a:moveTo>
                    <a:pt x="302495" y="291981"/>
                  </a:moveTo>
                  <a:cubicBezTo>
                    <a:pt x="-15004" y="548997"/>
                    <a:pt x="-113430" y="196414"/>
                    <a:pt x="157240" y="170062"/>
                  </a:cubicBezTo>
                  <a:cubicBezTo>
                    <a:pt x="14365" y="-175855"/>
                    <a:pt x="352503" y="92591"/>
                    <a:pt x="357265" y="218162"/>
                  </a:cubicBezTo>
                  <a:cubicBezTo>
                    <a:pt x="612851" y="211812"/>
                    <a:pt x="413621" y="412632"/>
                    <a:pt x="302495" y="291981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">
              <a:extLst>
                <a:ext uri="{FF2B5EF4-FFF2-40B4-BE49-F238E27FC236}">
                  <a16:creationId xmlns:a16="http://schemas.microsoft.com/office/drawing/2014/main" id="{56013B3E-5C8F-32A1-9B5A-C80F80DBF195}"/>
                </a:ext>
              </a:extLst>
            </p:cNvPr>
            <p:cNvSpPr/>
            <p:nvPr/>
          </p:nvSpPr>
          <p:spPr>
            <a:xfrm rot="19292954">
              <a:off x="6286446" y="2152945"/>
              <a:ext cx="45719" cy="109414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Moon 9">
              <a:extLst>
                <a:ext uri="{FF2B5EF4-FFF2-40B4-BE49-F238E27FC236}">
                  <a16:creationId xmlns:a16="http://schemas.microsoft.com/office/drawing/2014/main" id="{6A1E6B6D-0439-CF8F-653C-2C6143D7381A}"/>
                </a:ext>
              </a:extLst>
            </p:cNvPr>
            <p:cNvSpPr/>
            <p:nvPr/>
          </p:nvSpPr>
          <p:spPr>
            <a:xfrm rot="17282422">
              <a:off x="6201960" y="2387627"/>
              <a:ext cx="79508" cy="172462"/>
            </a:xfrm>
            <a:custGeom>
              <a:avLst/>
              <a:gdLst>
                <a:gd name="connsiteX0" fmla="*/ 45719 w 45719"/>
                <a:gd name="connsiteY0" fmla="*/ 45719 h 45719"/>
                <a:gd name="connsiteX1" fmla="*/ 0 w 45719"/>
                <a:gd name="connsiteY1" fmla="*/ 22859 h 45719"/>
                <a:gd name="connsiteX2" fmla="*/ 45719 w 45719"/>
                <a:gd name="connsiteY2" fmla="*/ -1 h 45719"/>
                <a:gd name="connsiteX3" fmla="*/ 45719 w 45719"/>
                <a:gd name="connsiteY3" fmla="*/ 45718 h 45719"/>
                <a:gd name="connsiteX4" fmla="*/ 45719 w 45719"/>
                <a:gd name="connsiteY4" fmla="*/ 45719 h 45719"/>
                <a:gd name="connsiteX0" fmla="*/ 78889 w 78889"/>
                <a:gd name="connsiteY0" fmla="*/ 145357 h 145357"/>
                <a:gd name="connsiteX1" fmla="*/ 723 w 78889"/>
                <a:gd name="connsiteY1" fmla="*/ 22873 h 145357"/>
                <a:gd name="connsiteX2" fmla="*/ 46442 w 78889"/>
                <a:gd name="connsiteY2" fmla="*/ 13 h 145357"/>
                <a:gd name="connsiteX3" fmla="*/ 46442 w 78889"/>
                <a:gd name="connsiteY3" fmla="*/ 45732 h 145357"/>
                <a:gd name="connsiteX4" fmla="*/ 78889 w 78889"/>
                <a:gd name="connsiteY4" fmla="*/ 145357 h 145357"/>
                <a:gd name="connsiteX0" fmla="*/ 78889 w 80219"/>
                <a:gd name="connsiteY0" fmla="*/ 145357 h 145357"/>
                <a:gd name="connsiteX1" fmla="*/ 723 w 80219"/>
                <a:gd name="connsiteY1" fmla="*/ 22873 h 145357"/>
                <a:gd name="connsiteX2" fmla="*/ 46442 w 80219"/>
                <a:gd name="connsiteY2" fmla="*/ 13 h 145357"/>
                <a:gd name="connsiteX3" fmla="*/ 78889 w 80219"/>
                <a:gd name="connsiteY3" fmla="*/ 145357 h 145357"/>
                <a:gd name="connsiteX0" fmla="*/ 78972 w 80251"/>
                <a:gd name="connsiteY0" fmla="*/ 172462 h 172462"/>
                <a:gd name="connsiteX1" fmla="*/ 806 w 80251"/>
                <a:gd name="connsiteY1" fmla="*/ 49978 h 172462"/>
                <a:gd name="connsiteX2" fmla="*/ 45206 w 80251"/>
                <a:gd name="connsiteY2" fmla="*/ 0 h 172462"/>
                <a:gd name="connsiteX3" fmla="*/ 78972 w 80251"/>
                <a:gd name="connsiteY3" fmla="*/ 172462 h 172462"/>
                <a:gd name="connsiteX0" fmla="*/ 78972 w 79508"/>
                <a:gd name="connsiteY0" fmla="*/ 172462 h 172462"/>
                <a:gd name="connsiteX1" fmla="*/ 806 w 79508"/>
                <a:gd name="connsiteY1" fmla="*/ 49978 h 172462"/>
                <a:gd name="connsiteX2" fmla="*/ 45206 w 79508"/>
                <a:gd name="connsiteY2" fmla="*/ 0 h 172462"/>
                <a:gd name="connsiteX3" fmla="*/ 78972 w 79508"/>
                <a:gd name="connsiteY3" fmla="*/ 172462 h 17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08" h="172462">
                  <a:moveTo>
                    <a:pt x="78972" y="172462"/>
                  </a:moveTo>
                  <a:cubicBezTo>
                    <a:pt x="53722" y="172462"/>
                    <a:pt x="6434" y="78722"/>
                    <a:pt x="806" y="49978"/>
                  </a:cubicBezTo>
                  <a:cubicBezTo>
                    <a:pt x="-4822" y="21234"/>
                    <a:pt x="19956" y="0"/>
                    <a:pt x="45206" y="0"/>
                  </a:cubicBezTo>
                  <a:cubicBezTo>
                    <a:pt x="9896" y="41165"/>
                    <a:pt x="86592" y="168652"/>
                    <a:pt x="78972" y="172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8DF40B16-1C08-4E27-27A6-AF5B332525BB}"/>
                </a:ext>
              </a:extLst>
            </p:cNvPr>
            <p:cNvSpPr/>
            <p:nvPr/>
          </p:nvSpPr>
          <p:spPr>
            <a:xfrm rot="4337661">
              <a:off x="6123971" y="5229215"/>
              <a:ext cx="602419" cy="791900"/>
            </a:xfrm>
            <a:prstGeom prst="arc">
              <a:avLst>
                <a:gd name="adj1" fmla="val 11708961"/>
                <a:gd name="adj2" fmla="val 2593904"/>
              </a:avLst>
            </a:prstGeom>
            <a:grp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Moon 12">
              <a:extLst>
                <a:ext uri="{FF2B5EF4-FFF2-40B4-BE49-F238E27FC236}">
                  <a16:creationId xmlns:a16="http://schemas.microsoft.com/office/drawing/2014/main" id="{6DB1C435-9FD9-92C6-72C9-B3076E5D30D0}"/>
                </a:ext>
              </a:extLst>
            </p:cNvPr>
            <p:cNvSpPr/>
            <p:nvPr/>
          </p:nvSpPr>
          <p:spPr>
            <a:xfrm rot="20533293" flipH="1">
              <a:off x="6405998" y="5292440"/>
              <a:ext cx="273711" cy="385462"/>
            </a:xfrm>
            <a:custGeom>
              <a:avLst/>
              <a:gdLst>
                <a:gd name="connsiteX0" fmla="*/ 154861 w 154861"/>
                <a:gd name="connsiteY0" fmla="*/ 303203 h 303203"/>
                <a:gd name="connsiteX1" fmla="*/ 0 w 154861"/>
                <a:gd name="connsiteY1" fmla="*/ 151601 h 303203"/>
                <a:gd name="connsiteX2" fmla="*/ 154861 w 154861"/>
                <a:gd name="connsiteY2" fmla="*/ -1 h 303203"/>
                <a:gd name="connsiteX3" fmla="*/ 77431 w 154861"/>
                <a:gd name="connsiteY3" fmla="*/ 151601 h 303203"/>
                <a:gd name="connsiteX4" fmla="*/ 154861 w 154861"/>
                <a:gd name="connsiteY4" fmla="*/ 303203 h 303203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0118 w 273711"/>
                <a:gd name="connsiteY3" fmla="*/ 233860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58256 w 273711"/>
                <a:gd name="connsiteY3" fmla="*/ 235869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711" h="385462">
                  <a:moveTo>
                    <a:pt x="157548" y="385462"/>
                  </a:moveTo>
                  <a:cubicBezTo>
                    <a:pt x="72021" y="385462"/>
                    <a:pt x="-16673" y="298104"/>
                    <a:pt x="2687" y="233860"/>
                  </a:cubicBezTo>
                  <a:cubicBezTo>
                    <a:pt x="22047" y="169616"/>
                    <a:pt x="188184" y="0"/>
                    <a:pt x="273711" y="0"/>
                  </a:cubicBezTo>
                  <a:cubicBezTo>
                    <a:pt x="147959" y="52979"/>
                    <a:pt x="103927" y="175692"/>
                    <a:pt x="84567" y="239936"/>
                  </a:cubicBezTo>
                  <a:cubicBezTo>
                    <a:pt x="65207" y="304180"/>
                    <a:pt x="108805" y="349673"/>
                    <a:pt x="157548" y="385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A459729E-F164-CA34-9F1B-142E30002083}"/>
                </a:ext>
              </a:extLst>
            </p:cNvPr>
            <p:cNvSpPr/>
            <p:nvPr/>
          </p:nvSpPr>
          <p:spPr>
            <a:xfrm rot="8800442">
              <a:off x="5093578" y="5212712"/>
              <a:ext cx="1054153" cy="791900"/>
            </a:xfrm>
            <a:prstGeom prst="arc">
              <a:avLst>
                <a:gd name="adj1" fmla="val 11708961"/>
                <a:gd name="adj2" fmla="val 20615378"/>
              </a:avLst>
            </a:prstGeom>
            <a:grp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Moon 12">
              <a:extLst>
                <a:ext uri="{FF2B5EF4-FFF2-40B4-BE49-F238E27FC236}">
                  <a16:creationId xmlns:a16="http://schemas.microsoft.com/office/drawing/2014/main" id="{2EF71E17-7D44-4633-F623-F845EA958334}"/>
                </a:ext>
              </a:extLst>
            </p:cNvPr>
            <p:cNvSpPr/>
            <p:nvPr/>
          </p:nvSpPr>
          <p:spPr>
            <a:xfrm rot="12268930">
              <a:off x="5676930" y="5483075"/>
              <a:ext cx="285018" cy="399393"/>
            </a:xfrm>
            <a:custGeom>
              <a:avLst/>
              <a:gdLst>
                <a:gd name="connsiteX0" fmla="*/ 154861 w 154861"/>
                <a:gd name="connsiteY0" fmla="*/ 303203 h 303203"/>
                <a:gd name="connsiteX1" fmla="*/ 0 w 154861"/>
                <a:gd name="connsiteY1" fmla="*/ 151601 h 303203"/>
                <a:gd name="connsiteX2" fmla="*/ 154861 w 154861"/>
                <a:gd name="connsiteY2" fmla="*/ -1 h 303203"/>
                <a:gd name="connsiteX3" fmla="*/ 77431 w 154861"/>
                <a:gd name="connsiteY3" fmla="*/ 151601 h 303203"/>
                <a:gd name="connsiteX4" fmla="*/ 154861 w 154861"/>
                <a:gd name="connsiteY4" fmla="*/ 303203 h 303203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0118 w 273711"/>
                <a:gd name="connsiteY3" fmla="*/ 233860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58256 w 273711"/>
                <a:gd name="connsiteY3" fmla="*/ 235869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68855 w 285018"/>
                <a:gd name="connsiteY0" fmla="*/ 385462 h 399393"/>
                <a:gd name="connsiteX1" fmla="*/ 13994 w 285018"/>
                <a:gd name="connsiteY1" fmla="*/ 233860 h 399393"/>
                <a:gd name="connsiteX2" fmla="*/ 285018 w 285018"/>
                <a:gd name="connsiteY2" fmla="*/ 0 h 399393"/>
                <a:gd name="connsiteX3" fmla="*/ 95874 w 285018"/>
                <a:gd name="connsiteY3" fmla="*/ 239936 h 399393"/>
                <a:gd name="connsiteX4" fmla="*/ 168855 w 285018"/>
                <a:gd name="connsiteY4" fmla="*/ 385462 h 39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018" h="399393">
                  <a:moveTo>
                    <a:pt x="168855" y="385462"/>
                  </a:moveTo>
                  <a:cubicBezTo>
                    <a:pt x="-36059" y="445058"/>
                    <a:pt x="-5366" y="298104"/>
                    <a:pt x="13994" y="233860"/>
                  </a:cubicBezTo>
                  <a:cubicBezTo>
                    <a:pt x="33354" y="169616"/>
                    <a:pt x="199491" y="0"/>
                    <a:pt x="285018" y="0"/>
                  </a:cubicBezTo>
                  <a:cubicBezTo>
                    <a:pt x="159266" y="52979"/>
                    <a:pt x="115234" y="175692"/>
                    <a:pt x="95874" y="239936"/>
                  </a:cubicBezTo>
                  <a:cubicBezTo>
                    <a:pt x="76514" y="304180"/>
                    <a:pt x="120112" y="349673"/>
                    <a:pt x="168855" y="385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Arc 66">
              <a:extLst>
                <a:ext uri="{FF2B5EF4-FFF2-40B4-BE49-F238E27FC236}">
                  <a16:creationId xmlns:a16="http://schemas.microsoft.com/office/drawing/2014/main" id="{EF11537B-412C-ECFE-4F88-CA59A61ECFDB}"/>
                </a:ext>
              </a:extLst>
            </p:cNvPr>
            <p:cNvSpPr/>
            <p:nvPr/>
          </p:nvSpPr>
          <p:spPr>
            <a:xfrm rot="12044073">
              <a:off x="3560737" y="5332636"/>
              <a:ext cx="1054153" cy="791900"/>
            </a:xfrm>
            <a:prstGeom prst="arc">
              <a:avLst>
                <a:gd name="adj1" fmla="val 11708961"/>
                <a:gd name="adj2" fmla="val 17661191"/>
              </a:avLst>
            </a:prstGeom>
            <a:grp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Moon 12">
              <a:extLst>
                <a:ext uri="{FF2B5EF4-FFF2-40B4-BE49-F238E27FC236}">
                  <a16:creationId xmlns:a16="http://schemas.microsoft.com/office/drawing/2014/main" id="{E4E01CD5-F09E-0BC2-4BA4-D72AB3BF2088}"/>
                </a:ext>
              </a:extLst>
            </p:cNvPr>
            <p:cNvSpPr/>
            <p:nvPr/>
          </p:nvSpPr>
          <p:spPr>
            <a:xfrm rot="6947416" flipH="1">
              <a:off x="3945733" y="5793399"/>
              <a:ext cx="201713" cy="442706"/>
            </a:xfrm>
            <a:custGeom>
              <a:avLst/>
              <a:gdLst>
                <a:gd name="connsiteX0" fmla="*/ 154861 w 154861"/>
                <a:gd name="connsiteY0" fmla="*/ 303203 h 303203"/>
                <a:gd name="connsiteX1" fmla="*/ 0 w 154861"/>
                <a:gd name="connsiteY1" fmla="*/ 151601 h 303203"/>
                <a:gd name="connsiteX2" fmla="*/ 154861 w 154861"/>
                <a:gd name="connsiteY2" fmla="*/ -1 h 303203"/>
                <a:gd name="connsiteX3" fmla="*/ 77431 w 154861"/>
                <a:gd name="connsiteY3" fmla="*/ 151601 h 303203"/>
                <a:gd name="connsiteX4" fmla="*/ 154861 w 154861"/>
                <a:gd name="connsiteY4" fmla="*/ 303203 h 303203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0118 w 273711"/>
                <a:gd name="connsiteY3" fmla="*/ 233860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58256 w 273711"/>
                <a:gd name="connsiteY3" fmla="*/ 235869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9350 w 318339"/>
                <a:gd name="connsiteY0" fmla="*/ 698669 h 698669"/>
                <a:gd name="connsiteX1" fmla="*/ 4489 w 318339"/>
                <a:gd name="connsiteY1" fmla="*/ 547067 h 698669"/>
                <a:gd name="connsiteX2" fmla="*/ 318339 w 318339"/>
                <a:gd name="connsiteY2" fmla="*/ 0 h 698669"/>
                <a:gd name="connsiteX3" fmla="*/ 86369 w 318339"/>
                <a:gd name="connsiteY3" fmla="*/ 553143 h 698669"/>
                <a:gd name="connsiteX4" fmla="*/ 159350 w 318339"/>
                <a:gd name="connsiteY4" fmla="*/ 698669 h 698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339" h="698669">
                  <a:moveTo>
                    <a:pt x="159350" y="698669"/>
                  </a:moveTo>
                  <a:cubicBezTo>
                    <a:pt x="73823" y="698669"/>
                    <a:pt x="-22009" y="663512"/>
                    <a:pt x="4489" y="547067"/>
                  </a:cubicBezTo>
                  <a:cubicBezTo>
                    <a:pt x="30987" y="430622"/>
                    <a:pt x="232812" y="0"/>
                    <a:pt x="318339" y="0"/>
                  </a:cubicBezTo>
                  <a:cubicBezTo>
                    <a:pt x="192587" y="52979"/>
                    <a:pt x="112867" y="436698"/>
                    <a:pt x="86369" y="553143"/>
                  </a:cubicBezTo>
                  <a:cubicBezTo>
                    <a:pt x="59871" y="669588"/>
                    <a:pt x="110607" y="662880"/>
                    <a:pt x="159350" y="698669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Rectangle 13">
              <a:extLst>
                <a:ext uri="{FF2B5EF4-FFF2-40B4-BE49-F238E27FC236}">
                  <a16:creationId xmlns:a16="http://schemas.microsoft.com/office/drawing/2014/main" id="{C07FC903-2BDA-5D01-DBE8-8388A3FACE51}"/>
                </a:ext>
              </a:extLst>
            </p:cNvPr>
            <p:cNvSpPr/>
            <p:nvPr/>
          </p:nvSpPr>
          <p:spPr>
            <a:xfrm>
              <a:off x="3840936" y="4538555"/>
              <a:ext cx="1061308" cy="1280852"/>
            </a:xfrm>
            <a:custGeom>
              <a:avLst/>
              <a:gdLst>
                <a:gd name="connsiteX0" fmla="*/ 0 w 786634"/>
                <a:gd name="connsiteY0" fmla="*/ 0 h 196553"/>
                <a:gd name="connsiteX1" fmla="*/ 786634 w 786634"/>
                <a:gd name="connsiteY1" fmla="*/ 0 h 196553"/>
                <a:gd name="connsiteX2" fmla="*/ 786634 w 786634"/>
                <a:gd name="connsiteY2" fmla="*/ 196553 h 196553"/>
                <a:gd name="connsiteX3" fmla="*/ 0 w 786634"/>
                <a:gd name="connsiteY3" fmla="*/ 196553 h 196553"/>
                <a:gd name="connsiteX4" fmla="*/ 0 w 786634"/>
                <a:gd name="connsiteY4" fmla="*/ 0 h 196553"/>
                <a:gd name="connsiteX0" fmla="*/ 0 w 867596"/>
                <a:gd name="connsiteY0" fmla="*/ 0 h 325140"/>
                <a:gd name="connsiteX1" fmla="*/ 786634 w 867596"/>
                <a:gd name="connsiteY1" fmla="*/ 0 h 325140"/>
                <a:gd name="connsiteX2" fmla="*/ 867596 w 867596"/>
                <a:gd name="connsiteY2" fmla="*/ 325140 h 325140"/>
                <a:gd name="connsiteX3" fmla="*/ 0 w 867596"/>
                <a:gd name="connsiteY3" fmla="*/ 196553 h 325140"/>
                <a:gd name="connsiteX4" fmla="*/ 0 w 867596"/>
                <a:gd name="connsiteY4" fmla="*/ 0 h 325140"/>
                <a:gd name="connsiteX0" fmla="*/ 0 w 867596"/>
                <a:gd name="connsiteY0" fmla="*/ 0 h 325140"/>
                <a:gd name="connsiteX1" fmla="*/ 786634 w 867596"/>
                <a:gd name="connsiteY1" fmla="*/ 0 h 325140"/>
                <a:gd name="connsiteX2" fmla="*/ 867596 w 867596"/>
                <a:gd name="connsiteY2" fmla="*/ 325140 h 325140"/>
                <a:gd name="connsiteX3" fmla="*/ 684990 w 867596"/>
                <a:gd name="connsiteY3" fmla="*/ 254951 h 325140"/>
                <a:gd name="connsiteX4" fmla="*/ 0 w 867596"/>
                <a:gd name="connsiteY4" fmla="*/ 196553 h 325140"/>
                <a:gd name="connsiteX5" fmla="*/ 0 w 867596"/>
                <a:gd name="connsiteY5" fmla="*/ 0 h 325140"/>
                <a:gd name="connsiteX0" fmla="*/ 0 w 867596"/>
                <a:gd name="connsiteY0" fmla="*/ 0 h 325140"/>
                <a:gd name="connsiteX1" fmla="*/ 786634 w 867596"/>
                <a:gd name="connsiteY1" fmla="*/ 0 h 325140"/>
                <a:gd name="connsiteX2" fmla="*/ 867596 w 867596"/>
                <a:gd name="connsiteY2" fmla="*/ 325140 h 325140"/>
                <a:gd name="connsiteX3" fmla="*/ 684990 w 867596"/>
                <a:gd name="connsiteY3" fmla="*/ 254951 h 325140"/>
                <a:gd name="connsiteX4" fmla="*/ 0 w 867596"/>
                <a:gd name="connsiteY4" fmla="*/ 196553 h 325140"/>
                <a:gd name="connsiteX5" fmla="*/ 0 w 867596"/>
                <a:gd name="connsiteY5" fmla="*/ 0 h 325140"/>
                <a:gd name="connsiteX0" fmla="*/ 0 w 867596"/>
                <a:gd name="connsiteY0" fmla="*/ 0 h 331855"/>
                <a:gd name="connsiteX1" fmla="*/ 786634 w 867596"/>
                <a:gd name="connsiteY1" fmla="*/ 0 h 331855"/>
                <a:gd name="connsiteX2" fmla="*/ 867596 w 867596"/>
                <a:gd name="connsiteY2" fmla="*/ 325140 h 331855"/>
                <a:gd name="connsiteX3" fmla="*/ 684990 w 867596"/>
                <a:gd name="connsiteY3" fmla="*/ 254951 h 331855"/>
                <a:gd name="connsiteX4" fmla="*/ 456390 w 867596"/>
                <a:gd name="connsiteY4" fmla="*/ 331151 h 331855"/>
                <a:gd name="connsiteX5" fmla="*/ 0 w 867596"/>
                <a:gd name="connsiteY5" fmla="*/ 196553 h 331855"/>
                <a:gd name="connsiteX6" fmla="*/ 0 w 867596"/>
                <a:gd name="connsiteY6" fmla="*/ 0 h 331855"/>
                <a:gd name="connsiteX0" fmla="*/ 0 w 867596"/>
                <a:gd name="connsiteY0" fmla="*/ 0 h 454189"/>
                <a:gd name="connsiteX1" fmla="*/ 786634 w 867596"/>
                <a:gd name="connsiteY1" fmla="*/ 0 h 454189"/>
                <a:gd name="connsiteX2" fmla="*/ 867596 w 867596"/>
                <a:gd name="connsiteY2" fmla="*/ 325140 h 454189"/>
                <a:gd name="connsiteX3" fmla="*/ 684990 w 867596"/>
                <a:gd name="connsiteY3" fmla="*/ 254951 h 454189"/>
                <a:gd name="connsiteX4" fmla="*/ 456390 w 867596"/>
                <a:gd name="connsiteY4" fmla="*/ 331151 h 454189"/>
                <a:gd name="connsiteX5" fmla="*/ 0 w 867596"/>
                <a:gd name="connsiteY5" fmla="*/ 196553 h 454189"/>
                <a:gd name="connsiteX6" fmla="*/ 0 w 867596"/>
                <a:gd name="connsiteY6" fmla="*/ 0 h 454189"/>
                <a:gd name="connsiteX0" fmla="*/ 0 w 867596"/>
                <a:gd name="connsiteY0" fmla="*/ 0 h 473659"/>
                <a:gd name="connsiteX1" fmla="*/ 786634 w 867596"/>
                <a:gd name="connsiteY1" fmla="*/ 0 h 473659"/>
                <a:gd name="connsiteX2" fmla="*/ 867596 w 867596"/>
                <a:gd name="connsiteY2" fmla="*/ 325140 h 473659"/>
                <a:gd name="connsiteX3" fmla="*/ 684990 w 867596"/>
                <a:gd name="connsiteY3" fmla="*/ 254951 h 473659"/>
                <a:gd name="connsiteX4" fmla="*/ 456390 w 867596"/>
                <a:gd name="connsiteY4" fmla="*/ 331151 h 473659"/>
                <a:gd name="connsiteX5" fmla="*/ 0 w 867596"/>
                <a:gd name="connsiteY5" fmla="*/ 196553 h 473659"/>
                <a:gd name="connsiteX6" fmla="*/ 0 w 867596"/>
                <a:gd name="connsiteY6" fmla="*/ 0 h 473659"/>
                <a:gd name="connsiteX0" fmla="*/ 0 w 867596"/>
                <a:gd name="connsiteY0" fmla="*/ 0 h 473659"/>
                <a:gd name="connsiteX1" fmla="*/ 786634 w 867596"/>
                <a:gd name="connsiteY1" fmla="*/ 0 h 473659"/>
                <a:gd name="connsiteX2" fmla="*/ 867596 w 867596"/>
                <a:gd name="connsiteY2" fmla="*/ 325140 h 473659"/>
                <a:gd name="connsiteX3" fmla="*/ 684990 w 867596"/>
                <a:gd name="connsiteY3" fmla="*/ 254951 h 473659"/>
                <a:gd name="connsiteX4" fmla="*/ 456390 w 867596"/>
                <a:gd name="connsiteY4" fmla="*/ 331151 h 473659"/>
                <a:gd name="connsiteX5" fmla="*/ 0 w 867596"/>
                <a:gd name="connsiteY5" fmla="*/ 196553 h 473659"/>
                <a:gd name="connsiteX6" fmla="*/ 0 w 867596"/>
                <a:gd name="connsiteY6" fmla="*/ 0 h 473659"/>
                <a:gd name="connsiteX0" fmla="*/ 0 w 1019996"/>
                <a:gd name="connsiteY0" fmla="*/ 0 h 521284"/>
                <a:gd name="connsiteX1" fmla="*/ 939034 w 1019996"/>
                <a:gd name="connsiteY1" fmla="*/ 47625 h 521284"/>
                <a:gd name="connsiteX2" fmla="*/ 1019996 w 1019996"/>
                <a:gd name="connsiteY2" fmla="*/ 372765 h 521284"/>
                <a:gd name="connsiteX3" fmla="*/ 837390 w 1019996"/>
                <a:gd name="connsiteY3" fmla="*/ 302576 h 521284"/>
                <a:gd name="connsiteX4" fmla="*/ 608790 w 1019996"/>
                <a:gd name="connsiteY4" fmla="*/ 378776 h 521284"/>
                <a:gd name="connsiteX5" fmla="*/ 152400 w 1019996"/>
                <a:gd name="connsiteY5" fmla="*/ 244178 h 521284"/>
                <a:gd name="connsiteX6" fmla="*/ 0 w 1019996"/>
                <a:gd name="connsiteY6" fmla="*/ 0 h 521284"/>
                <a:gd name="connsiteX0" fmla="*/ 0 w 1019996"/>
                <a:gd name="connsiteY0" fmla="*/ 0 h 521284"/>
                <a:gd name="connsiteX1" fmla="*/ 939034 w 1019996"/>
                <a:gd name="connsiteY1" fmla="*/ 47625 h 521284"/>
                <a:gd name="connsiteX2" fmla="*/ 1019996 w 1019996"/>
                <a:gd name="connsiteY2" fmla="*/ 372765 h 521284"/>
                <a:gd name="connsiteX3" fmla="*/ 837390 w 1019996"/>
                <a:gd name="connsiteY3" fmla="*/ 302576 h 521284"/>
                <a:gd name="connsiteX4" fmla="*/ 608790 w 1019996"/>
                <a:gd name="connsiteY4" fmla="*/ 378776 h 521284"/>
                <a:gd name="connsiteX5" fmla="*/ 152400 w 1019996"/>
                <a:gd name="connsiteY5" fmla="*/ 244178 h 521284"/>
                <a:gd name="connsiteX6" fmla="*/ 0 w 1019996"/>
                <a:gd name="connsiteY6" fmla="*/ 0 h 521284"/>
                <a:gd name="connsiteX0" fmla="*/ 0 w 1019996"/>
                <a:gd name="connsiteY0" fmla="*/ 773821 h 1295105"/>
                <a:gd name="connsiteX1" fmla="*/ 927877 w 1019996"/>
                <a:gd name="connsiteY1" fmla="*/ 72 h 1295105"/>
                <a:gd name="connsiteX2" fmla="*/ 939034 w 1019996"/>
                <a:gd name="connsiteY2" fmla="*/ 821446 h 1295105"/>
                <a:gd name="connsiteX3" fmla="*/ 1019996 w 1019996"/>
                <a:gd name="connsiteY3" fmla="*/ 1146586 h 1295105"/>
                <a:gd name="connsiteX4" fmla="*/ 837390 w 1019996"/>
                <a:gd name="connsiteY4" fmla="*/ 1076397 h 1295105"/>
                <a:gd name="connsiteX5" fmla="*/ 608790 w 1019996"/>
                <a:gd name="connsiteY5" fmla="*/ 1152597 h 1295105"/>
                <a:gd name="connsiteX6" fmla="*/ 152400 w 1019996"/>
                <a:gd name="connsiteY6" fmla="*/ 1017999 h 1295105"/>
                <a:gd name="connsiteX7" fmla="*/ 0 w 1019996"/>
                <a:gd name="connsiteY7" fmla="*/ 773821 h 1295105"/>
                <a:gd name="connsiteX0" fmla="*/ 42718 w 1062714"/>
                <a:gd name="connsiteY0" fmla="*/ 773852 h 1295136"/>
                <a:gd name="connsiteX1" fmla="*/ 970595 w 1062714"/>
                <a:gd name="connsiteY1" fmla="*/ 103 h 1295136"/>
                <a:gd name="connsiteX2" fmla="*/ 981752 w 1062714"/>
                <a:gd name="connsiteY2" fmla="*/ 821477 h 1295136"/>
                <a:gd name="connsiteX3" fmla="*/ 1062714 w 1062714"/>
                <a:gd name="connsiteY3" fmla="*/ 1146617 h 1295136"/>
                <a:gd name="connsiteX4" fmla="*/ 880108 w 1062714"/>
                <a:gd name="connsiteY4" fmla="*/ 1076428 h 1295136"/>
                <a:gd name="connsiteX5" fmla="*/ 651508 w 1062714"/>
                <a:gd name="connsiteY5" fmla="*/ 1152628 h 1295136"/>
                <a:gd name="connsiteX6" fmla="*/ 195118 w 1062714"/>
                <a:gd name="connsiteY6" fmla="*/ 1018030 h 1295136"/>
                <a:gd name="connsiteX7" fmla="*/ 42718 w 1062714"/>
                <a:gd name="connsiteY7" fmla="*/ 773852 h 1295136"/>
                <a:gd name="connsiteX0" fmla="*/ 41312 w 1061308"/>
                <a:gd name="connsiteY0" fmla="*/ 759568 h 1280852"/>
                <a:gd name="connsiteX1" fmla="*/ 1012051 w 1061308"/>
                <a:gd name="connsiteY1" fmla="*/ 107 h 1280852"/>
                <a:gd name="connsiteX2" fmla="*/ 980346 w 1061308"/>
                <a:gd name="connsiteY2" fmla="*/ 807193 h 1280852"/>
                <a:gd name="connsiteX3" fmla="*/ 1061308 w 1061308"/>
                <a:gd name="connsiteY3" fmla="*/ 1132333 h 1280852"/>
                <a:gd name="connsiteX4" fmla="*/ 878702 w 1061308"/>
                <a:gd name="connsiteY4" fmla="*/ 1062144 h 1280852"/>
                <a:gd name="connsiteX5" fmla="*/ 650102 w 1061308"/>
                <a:gd name="connsiteY5" fmla="*/ 1138344 h 1280852"/>
                <a:gd name="connsiteX6" fmla="*/ 193712 w 1061308"/>
                <a:gd name="connsiteY6" fmla="*/ 1003746 h 1280852"/>
                <a:gd name="connsiteX7" fmla="*/ 41312 w 1061308"/>
                <a:gd name="connsiteY7" fmla="*/ 759568 h 1280852"/>
                <a:gd name="connsiteX0" fmla="*/ 41312 w 1061308"/>
                <a:gd name="connsiteY0" fmla="*/ 759568 h 1280852"/>
                <a:gd name="connsiteX1" fmla="*/ 1012051 w 1061308"/>
                <a:gd name="connsiteY1" fmla="*/ 107 h 1280852"/>
                <a:gd name="connsiteX2" fmla="*/ 1061308 w 1061308"/>
                <a:gd name="connsiteY2" fmla="*/ 1132333 h 1280852"/>
                <a:gd name="connsiteX3" fmla="*/ 878702 w 1061308"/>
                <a:gd name="connsiteY3" fmla="*/ 1062144 h 1280852"/>
                <a:gd name="connsiteX4" fmla="*/ 650102 w 1061308"/>
                <a:gd name="connsiteY4" fmla="*/ 1138344 h 1280852"/>
                <a:gd name="connsiteX5" fmla="*/ 193712 w 1061308"/>
                <a:gd name="connsiteY5" fmla="*/ 1003746 h 1280852"/>
                <a:gd name="connsiteX6" fmla="*/ 41312 w 1061308"/>
                <a:gd name="connsiteY6" fmla="*/ 759568 h 128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1308" h="1280852">
                  <a:moveTo>
                    <a:pt x="41312" y="759568"/>
                  </a:moveTo>
                  <a:cubicBezTo>
                    <a:pt x="-225659" y="530227"/>
                    <a:pt x="883734" y="-8677"/>
                    <a:pt x="1012051" y="107"/>
                  </a:cubicBezTo>
                  <a:lnTo>
                    <a:pt x="1061308" y="1132333"/>
                  </a:lnTo>
                  <a:cubicBezTo>
                    <a:pt x="1000439" y="1124812"/>
                    <a:pt x="939571" y="1069665"/>
                    <a:pt x="878702" y="1062144"/>
                  </a:cubicBezTo>
                  <a:cubicBezTo>
                    <a:pt x="1043530" y="1153633"/>
                    <a:pt x="688067" y="1457639"/>
                    <a:pt x="650102" y="1138344"/>
                  </a:cubicBezTo>
                  <a:cubicBezTo>
                    <a:pt x="307337" y="1414361"/>
                    <a:pt x="269777" y="1049413"/>
                    <a:pt x="193712" y="1003746"/>
                  </a:cubicBezTo>
                  <a:lnTo>
                    <a:pt x="41312" y="75956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Rectangle 14">
              <a:extLst>
                <a:ext uri="{FF2B5EF4-FFF2-40B4-BE49-F238E27FC236}">
                  <a16:creationId xmlns:a16="http://schemas.microsoft.com/office/drawing/2014/main" id="{0B5C5819-ADFE-2958-CC73-8B266AC08E0E}"/>
                </a:ext>
              </a:extLst>
            </p:cNvPr>
            <p:cNvSpPr/>
            <p:nvPr/>
          </p:nvSpPr>
          <p:spPr>
            <a:xfrm>
              <a:off x="3925557" y="4495204"/>
              <a:ext cx="1510221" cy="1125231"/>
            </a:xfrm>
            <a:custGeom>
              <a:avLst/>
              <a:gdLst>
                <a:gd name="connsiteX0" fmla="*/ 0 w 483569"/>
                <a:gd name="connsiteY0" fmla="*/ 0 h 151309"/>
                <a:gd name="connsiteX1" fmla="*/ 483569 w 483569"/>
                <a:gd name="connsiteY1" fmla="*/ 0 h 151309"/>
                <a:gd name="connsiteX2" fmla="*/ 483569 w 483569"/>
                <a:gd name="connsiteY2" fmla="*/ 151309 h 151309"/>
                <a:gd name="connsiteX3" fmla="*/ 0 w 483569"/>
                <a:gd name="connsiteY3" fmla="*/ 151309 h 151309"/>
                <a:gd name="connsiteX4" fmla="*/ 0 w 483569"/>
                <a:gd name="connsiteY4" fmla="*/ 0 h 151309"/>
                <a:gd name="connsiteX0" fmla="*/ 0 w 483569"/>
                <a:gd name="connsiteY0" fmla="*/ 0 h 170359"/>
                <a:gd name="connsiteX1" fmla="*/ 483569 w 483569"/>
                <a:gd name="connsiteY1" fmla="*/ 0 h 170359"/>
                <a:gd name="connsiteX2" fmla="*/ 483569 w 483569"/>
                <a:gd name="connsiteY2" fmla="*/ 151309 h 170359"/>
                <a:gd name="connsiteX3" fmla="*/ 71437 w 483569"/>
                <a:gd name="connsiteY3" fmla="*/ 170359 h 170359"/>
                <a:gd name="connsiteX4" fmla="*/ 0 w 483569"/>
                <a:gd name="connsiteY4" fmla="*/ 0 h 170359"/>
                <a:gd name="connsiteX0" fmla="*/ 0 w 483569"/>
                <a:gd name="connsiteY0" fmla="*/ 0 h 208459"/>
                <a:gd name="connsiteX1" fmla="*/ 483569 w 483569"/>
                <a:gd name="connsiteY1" fmla="*/ 0 h 208459"/>
                <a:gd name="connsiteX2" fmla="*/ 397844 w 483569"/>
                <a:gd name="connsiteY2" fmla="*/ 208459 h 208459"/>
                <a:gd name="connsiteX3" fmla="*/ 71437 w 483569"/>
                <a:gd name="connsiteY3" fmla="*/ 170359 h 208459"/>
                <a:gd name="connsiteX4" fmla="*/ 0 w 483569"/>
                <a:gd name="connsiteY4" fmla="*/ 0 h 208459"/>
                <a:gd name="connsiteX0" fmla="*/ 0 w 597869"/>
                <a:gd name="connsiteY0" fmla="*/ 0 h 238125"/>
                <a:gd name="connsiteX1" fmla="*/ 597869 w 597869"/>
                <a:gd name="connsiteY1" fmla="*/ 238125 h 238125"/>
                <a:gd name="connsiteX2" fmla="*/ 397844 w 597869"/>
                <a:gd name="connsiteY2" fmla="*/ 208459 h 238125"/>
                <a:gd name="connsiteX3" fmla="*/ 71437 w 597869"/>
                <a:gd name="connsiteY3" fmla="*/ 170359 h 238125"/>
                <a:gd name="connsiteX4" fmla="*/ 0 w 597869"/>
                <a:gd name="connsiteY4" fmla="*/ 0 h 238125"/>
                <a:gd name="connsiteX0" fmla="*/ 0 w 631206"/>
                <a:gd name="connsiteY0" fmla="*/ 0 h 208459"/>
                <a:gd name="connsiteX1" fmla="*/ 631206 w 631206"/>
                <a:gd name="connsiteY1" fmla="*/ 142875 h 208459"/>
                <a:gd name="connsiteX2" fmla="*/ 397844 w 631206"/>
                <a:gd name="connsiteY2" fmla="*/ 208459 h 208459"/>
                <a:gd name="connsiteX3" fmla="*/ 71437 w 631206"/>
                <a:gd name="connsiteY3" fmla="*/ 170359 h 208459"/>
                <a:gd name="connsiteX4" fmla="*/ 0 w 631206"/>
                <a:gd name="connsiteY4" fmla="*/ 0 h 208459"/>
                <a:gd name="connsiteX0" fmla="*/ 0 w 765175"/>
                <a:gd name="connsiteY0" fmla="*/ 36661 h 245120"/>
                <a:gd name="connsiteX1" fmla="*/ 765175 w 765175"/>
                <a:gd name="connsiteY1" fmla="*/ 8561 h 245120"/>
                <a:gd name="connsiteX2" fmla="*/ 631206 w 765175"/>
                <a:gd name="connsiteY2" fmla="*/ 179536 h 245120"/>
                <a:gd name="connsiteX3" fmla="*/ 397844 w 765175"/>
                <a:gd name="connsiteY3" fmla="*/ 245120 h 245120"/>
                <a:gd name="connsiteX4" fmla="*/ 71437 w 765175"/>
                <a:gd name="connsiteY4" fmla="*/ 207020 h 245120"/>
                <a:gd name="connsiteX5" fmla="*/ 0 w 765175"/>
                <a:gd name="connsiteY5" fmla="*/ 36661 h 245120"/>
                <a:gd name="connsiteX0" fmla="*/ 0 w 850707"/>
                <a:gd name="connsiteY0" fmla="*/ 337719 h 546178"/>
                <a:gd name="connsiteX1" fmla="*/ 808037 w 850707"/>
                <a:gd name="connsiteY1" fmla="*/ 56 h 546178"/>
                <a:gd name="connsiteX2" fmla="*/ 765175 w 850707"/>
                <a:gd name="connsiteY2" fmla="*/ 309619 h 546178"/>
                <a:gd name="connsiteX3" fmla="*/ 631206 w 850707"/>
                <a:gd name="connsiteY3" fmla="*/ 480594 h 546178"/>
                <a:gd name="connsiteX4" fmla="*/ 397844 w 850707"/>
                <a:gd name="connsiteY4" fmla="*/ 546178 h 546178"/>
                <a:gd name="connsiteX5" fmla="*/ 71437 w 850707"/>
                <a:gd name="connsiteY5" fmla="*/ 508078 h 546178"/>
                <a:gd name="connsiteX6" fmla="*/ 0 w 850707"/>
                <a:gd name="connsiteY6" fmla="*/ 337719 h 546178"/>
                <a:gd name="connsiteX0" fmla="*/ 0 w 815000"/>
                <a:gd name="connsiteY0" fmla="*/ 465633 h 674092"/>
                <a:gd name="connsiteX1" fmla="*/ 741362 w 815000"/>
                <a:gd name="connsiteY1" fmla="*/ 13670 h 674092"/>
                <a:gd name="connsiteX2" fmla="*/ 808037 w 815000"/>
                <a:gd name="connsiteY2" fmla="*/ 127970 h 674092"/>
                <a:gd name="connsiteX3" fmla="*/ 765175 w 815000"/>
                <a:gd name="connsiteY3" fmla="*/ 437533 h 674092"/>
                <a:gd name="connsiteX4" fmla="*/ 631206 w 815000"/>
                <a:gd name="connsiteY4" fmla="*/ 608508 h 674092"/>
                <a:gd name="connsiteX5" fmla="*/ 397844 w 815000"/>
                <a:gd name="connsiteY5" fmla="*/ 674092 h 674092"/>
                <a:gd name="connsiteX6" fmla="*/ 71437 w 815000"/>
                <a:gd name="connsiteY6" fmla="*/ 635992 h 674092"/>
                <a:gd name="connsiteX7" fmla="*/ 0 w 815000"/>
                <a:gd name="connsiteY7" fmla="*/ 465633 h 674092"/>
                <a:gd name="connsiteX0" fmla="*/ 0 w 815000"/>
                <a:gd name="connsiteY0" fmla="*/ 452391 h 660850"/>
                <a:gd name="connsiteX1" fmla="*/ 222250 w 815000"/>
                <a:gd name="connsiteY1" fmla="*/ 243316 h 660850"/>
                <a:gd name="connsiteX2" fmla="*/ 741362 w 815000"/>
                <a:gd name="connsiteY2" fmla="*/ 428 h 660850"/>
                <a:gd name="connsiteX3" fmla="*/ 808037 w 815000"/>
                <a:gd name="connsiteY3" fmla="*/ 114728 h 660850"/>
                <a:gd name="connsiteX4" fmla="*/ 765175 w 815000"/>
                <a:gd name="connsiteY4" fmla="*/ 424291 h 660850"/>
                <a:gd name="connsiteX5" fmla="*/ 631206 w 815000"/>
                <a:gd name="connsiteY5" fmla="*/ 595266 h 660850"/>
                <a:gd name="connsiteX6" fmla="*/ 397844 w 815000"/>
                <a:gd name="connsiteY6" fmla="*/ 660850 h 660850"/>
                <a:gd name="connsiteX7" fmla="*/ 71437 w 815000"/>
                <a:gd name="connsiteY7" fmla="*/ 622750 h 660850"/>
                <a:gd name="connsiteX8" fmla="*/ 0 w 815000"/>
                <a:gd name="connsiteY8" fmla="*/ 452391 h 660850"/>
                <a:gd name="connsiteX0" fmla="*/ 0 w 962638"/>
                <a:gd name="connsiteY0" fmla="*/ 476204 h 660850"/>
                <a:gd name="connsiteX1" fmla="*/ 369888 w 962638"/>
                <a:gd name="connsiteY1" fmla="*/ 243316 h 660850"/>
                <a:gd name="connsiteX2" fmla="*/ 889000 w 962638"/>
                <a:gd name="connsiteY2" fmla="*/ 428 h 660850"/>
                <a:gd name="connsiteX3" fmla="*/ 955675 w 962638"/>
                <a:gd name="connsiteY3" fmla="*/ 114728 h 660850"/>
                <a:gd name="connsiteX4" fmla="*/ 912813 w 962638"/>
                <a:gd name="connsiteY4" fmla="*/ 424291 h 660850"/>
                <a:gd name="connsiteX5" fmla="*/ 778844 w 962638"/>
                <a:gd name="connsiteY5" fmla="*/ 595266 h 660850"/>
                <a:gd name="connsiteX6" fmla="*/ 545482 w 962638"/>
                <a:gd name="connsiteY6" fmla="*/ 660850 h 660850"/>
                <a:gd name="connsiteX7" fmla="*/ 219075 w 962638"/>
                <a:gd name="connsiteY7" fmla="*/ 622750 h 660850"/>
                <a:gd name="connsiteX8" fmla="*/ 0 w 962638"/>
                <a:gd name="connsiteY8" fmla="*/ 476204 h 660850"/>
                <a:gd name="connsiteX0" fmla="*/ 0 w 962638"/>
                <a:gd name="connsiteY0" fmla="*/ 476204 h 758665"/>
                <a:gd name="connsiteX1" fmla="*/ 369888 w 962638"/>
                <a:gd name="connsiteY1" fmla="*/ 243316 h 758665"/>
                <a:gd name="connsiteX2" fmla="*/ 889000 w 962638"/>
                <a:gd name="connsiteY2" fmla="*/ 428 h 758665"/>
                <a:gd name="connsiteX3" fmla="*/ 955675 w 962638"/>
                <a:gd name="connsiteY3" fmla="*/ 114728 h 758665"/>
                <a:gd name="connsiteX4" fmla="*/ 912813 w 962638"/>
                <a:gd name="connsiteY4" fmla="*/ 424291 h 758665"/>
                <a:gd name="connsiteX5" fmla="*/ 778844 w 962638"/>
                <a:gd name="connsiteY5" fmla="*/ 595266 h 758665"/>
                <a:gd name="connsiteX6" fmla="*/ 545482 w 962638"/>
                <a:gd name="connsiteY6" fmla="*/ 660850 h 758665"/>
                <a:gd name="connsiteX7" fmla="*/ 219075 w 962638"/>
                <a:gd name="connsiteY7" fmla="*/ 622750 h 758665"/>
                <a:gd name="connsiteX8" fmla="*/ 0 w 962638"/>
                <a:gd name="connsiteY8" fmla="*/ 476204 h 758665"/>
                <a:gd name="connsiteX0" fmla="*/ 0 w 962638"/>
                <a:gd name="connsiteY0" fmla="*/ 476204 h 782163"/>
                <a:gd name="connsiteX1" fmla="*/ 369888 w 962638"/>
                <a:gd name="connsiteY1" fmla="*/ 243316 h 782163"/>
                <a:gd name="connsiteX2" fmla="*/ 889000 w 962638"/>
                <a:gd name="connsiteY2" fmla="*/ 428 h 782163"/>
                <a:gd name="connsiteX3" fmla="*/ 955675 w 962638"/>
                <a:gd name="connsiteY3" fmla="*/ 114728 h 782163"/>
                <a:gd name="connsiteX4" fmla="*/ 912813 w 962638"/>
                <a:gd name="connsiteY4" fmla="*/ 424291 h 782163"/>
                <a:gd name="connsiteX5" fmla="*/ 778844 w 962638"/>
                <a:gd name="connsiteY5" fmla="*/ 595266 h 782163"/>
                <a:gd name="connsiteX6" fmla="*/ 545482 w 962638"/>
                <a:gd name="connsiteY6" fmla="*/ 660850 h 782163"/>
                <a:gd name="connsiteX7" fmla="*/ 219075 w 962638"/>
                <a:gd name="connsiteY7" fmla="*/ 622750 h 782163"/>
                <a:gd name="connsiteX8" fmla="*/ 0 w 962638"/>
                <a:gd name="connsiteY8" fmla="*/ 476204 h 782163"/>
                <a:gd name="connsiteX0" fmla="*/ 0 w 962638"/>
                <a:gd name="connsiteY0" fmla="*/ 476204 h 782163"/>
                <a:gd name="connsiteX1" fmla="*/ 369888 w 962638"/>
                <a:gd name="connsiteY1" fmla="*/ 243316 h 782163"/>
                <a:gd name="connsiteX2" fmla="*/ 889000 w 962638"/>
                <a:gd name="connsiteY2" fmla="*/ 428 h 782163"/>
                <a:gd name="connsiteX3" fmla="*/ 955675 w 962638"/>
                <a:gd name="connsiteY3" fmla="*/ 114728 h 782163"/>
                <a:gd name="connsiteX4" fmla="*/ 912813 w 962638"/>
                <a:gd name="connsiteY4" fmla="*/ 424291 h 782163"/>
                <a:gd name="connsiteX5" fmla="*/ 778844 w 962638"/>
                <a:gd name="connsiteY5" fmla="*/ 595266 h 782163"/>
                <a:gd name="connsiteX6" fmla="*/ 545482 w 962638"/>
                <a:gd name="connsiteY6" fmla="*/ 660850 h 782163"/>
                <a:gd name="connsiteX7" fmla="*/ 219075 w 962638"/>
                <a:gd name="connsiteY7" fmla="*/ 622750 h 782163"/>
                <a:gd name="connsiteX8" fmla="*/ 0 w 962638"/>
                <a:gd name="connsiteY8" fmla="*/ 476204 h 782163"/>
                <a:gd name="connsiteX0" fmla="*/ 0 w 962638"/>
                <a:gd name="connsiteY0" fmla="*/ 476204 h 782163"/>
                <a:gd name="connsiteX1" fmla="*/ 369888 w 962638"/>
                <a:gd name="connsiteY1" fmla="*/ 243316 h 782163"/>
                <a:gd name="connsiteX2" fmla="*/ 889000 w 962638"/>
                <a:gd name="connsiteY2" fmla="*/ 428 h 782163"/>
                <a:gd name="connsiteX3" fmla="*/ 955675 w 962638"/>
                <a:gd name="connsiteY3" fmla="*/ 114728 h 782163"/>
                <a:gd name="connsiteX4" fmla="*/ 912813 w 962638"/>
                <a:gd name="connsiteY4" fmla="*/ 424291 h 782163"/>
                <a:gd name="connsiteX5" fmla="*/ 778844 w 962638"/>
                <a:gd name="connsiteY5" fmla="*/ 595266 h 782163"/>
                <a:gd name="connsiteX6" fmla="*/ 545482 w 962638"/>
                <a:gd name="connsiteY6" fmla="*/ 660850 h 782163"/>
                <a:gd name="connsiteX7" fmla="*/ 219075 w 962638"/>
                <a:gd name="connsiteY7" fmla="*/ 622750 h 782163"/>
                <a:gd name="connsiteX8" fmla="*/ 0 w 962638"/>
                <a:gd name="connsiteY8" fmla="*/ 476204 h 782163"/>
                <a:gd name="connsiteX0" fmla="*/ 0 w 962638"/>
                <a:gd name="connsiteY0" fmla="*/ 476204 h 782163"/>
                <a:gd name="connsiteX1" fmla="*/ 369888 w 962638"/>
                <a:gd name="connsiteY1" fmla="*/ 243316 h 782163"/>
                <a:gd name="connsiteX2" fmla="*/ 889000 w 962638"/>
                <a:gd name="connsiteY2" fmla="*/ 428 h 782163"/>
                <a:gd name="connsiteX3" fmla="*/ 955675 w 962638"/>
                <a:gd name="connsiteY3" fmla="*/ 114728 h 782163"/>
                <a:gd name="connsiteX4" fmla="*/ 912813 w 962638"/>
                <a:gd name="connsiteY4" fmla="*/ 424291 h 782163"/>
                <a:gd name="connsiteX5" fmla="*/ 778844 w 962638"/>
                <a:gd name="connsiteY5" fmla="*/ 595266 h 782163"/>
                <a:gd name="connsiteX6" fmla="*/ 545482 w 962638"/>
                <a:gd name="connsiteY6" fmla="*/ 660850 h 782163"/>
                <a:gd name="connsiteX7" fmla="*/ 219075 w 962638"/>
                <a:gd name="connsiteY7" fmla="*/ 622750 h 782163"/>
                <a:gd name="connsiteX8" fmla="*/ 0 w 962638"/>
                <a:gd name="connsiteY8" fmla="*/ 476204 h 782163"/>
                <a:gd name="connsiteX0" fmla="*/ 0 w 991373"/>
                <a:gd name="connsiteY0" fmla="*/ 476204 h 782163"/>
                <a:gd name="connsiteX1" fmla="*/ 369888 w 991373"/>
                <a:gd name="connsiteY1" fmla="*/ 243316 h 782163"/>
                <a:gd name="connsiteX2" fmla="*/ 889000 w 991373"/>
                <a:gd name="connsiteY2" fmla="*/ 428 h 782163"/>
                <a:gd name="connsiteX3" fmla="*/ 955675 w 991373"/>
                <a:gd name="connsiteY3" fmla="*/ 114728 h 782163"/>
                <a:gd name="connsiteX4" fmla="*/ 912813 w 991373"/>
                <a:gd name="connsiteY4" fmla="*/ 424291 h 782163"/>
                <a:gd name="connsiteX5" fmla="*/ 778844 w 991373"/>
                <a:gd name="connsiteY5" fmla="*/ 595266 h 782163"/>
                <a:gd name="connsiteX6" fmla="*/ 545482 w 991373"/>
                <a:gd name="connsiteY6" fmla="*/ 660850 h 782163"/>
                <a:gd name="connsiteX7" fmla="*/ 219075 w 991373"/>
                <a:gd name="connsiteY7" fmla="*/ 622750 h 782163"/>
                <a:gd name="connsiteX8" fmla="*/ 0 w 991373"/>
                <a:gd name="connsiteY8" fmla="*/ 476204 h 782163"/>
                <a:gd name="connsiteX0" fmla="*/ 0 w 1118410"/>
                <a:gd name="connsiteY0" fmla="*/ 476204 h 782163"/>
                <a:gd name="connsiteX1" fmla="*/ 369888 w 1118410"/>
                <a:gd name="connsiteY1" fmla="*/ 243316 h 782163"/>
                <a:gd name="connsiteX2" fmla="*/ 889000 w 1118410"/>
                <a:gd name="connsiteY2" fmla="*/ 428 h 782163"/>
                <a:gd name="connsiteX3" fmla="*/ 955675 w 1118410"/>
                <a:gd name="connsiteY3" fmla="*/ 114728 h 782163"/>
                <a:gd name="connsiteX4" fmla="*/ 912813 w 1118410"/>
                <a:gd name="connsiteY4" fmla="*/ 424291 h 782163"/>
                <a:gd name="connsiteX5" fmla="*/ 778844 w 1118410"/>
                <a:gd name="connsiteY5" fmla="*/ 595266 h 782163"/>
                <a:gd name="connsiteX6" fmla="*/ 545482 w 1118410"/>
                <a:gd name="connsiteY6" fmla="*/ 660850 h 782163"/>
                <a:gd name="connsiteX7" fmla="*/ 219075 w 1118410"/>
                <a:gd name="connsiteY7" fmla="*/ 622750 h 782163"/>
                <a:gd name="connsiteX8" fmla="*/ 0 w 1118410"/>
                <a:gd name="connsiteY8" fmla="*/ 476204 h 782163"/>
                <a:gd name="connsiteX0" fmla="*/ 0 w 1166711"/>
                <a:gd name="connsiteY0" fmla="*/ 476204 h 782163"/>
                <a:gd name="connsiteX1" fmla="*/ 369888 w 1166711"/>
                <a:gd name="connsiteY1" fmla="*/ 243316 h 782163"/>
                <a:gd name="connsiteX2" fmla="*/ 889000 w 1166711"/>
                <a:gd name="connsiteY2" fmla="*/ 428 h 782163"/>
                <a:gd name="connsiteX3" fmla="*/ 955675 w 1166711"/>
                <a:gd name="connsiteY3" fmla="*/ 114728 h 782163"/>
                <a:gd name="connsiteX4" fmla="*/ 912813 w 1166711"/>
                <a:gd name="connsiteY4" fmla="*/ 424291 h 782163"/>
                <a:gd name="connsiteX5" fmla="*/ 778844 w 1166711"/>
                <a:gd name="connsiteY5" fmla="*/ 595266 h 782163"/>
                <a:gd name="connsiteX6" fmla="*/ 545482 w 1166711"/>
                <a:gd name="connsiteY6" fmla="*/ 660850 h 782163"/>
                <a:gd name="connsiteX7" fmla="*/ 219075 w 1166711"/>
                <a:gd name="connsiteY7" fmla="*/ 622750 h 782163"/>
                <a:gd name="connsiteX8" fmla="*/ 0 w 1166711"/>
                <a:gd name="connsiteY8" fmla="*/ 476204 h 782163"/>
                <a:gd name="connsiteX0" fmla="*/ 0 w 1276631"/>
                <a:gd name="connsiteY0" fmla="*/ 719390 h 1025349"/>
                <a:gd name="connsiteX1" fmla="*/ 369888 w 1276631"/>
                <a:gd name="connsiteY1" fmla="*/ 486502 h 1025349"/>
                <a:gd name="connsiteX2" fmla="*/ 889000 w 1276631"/>
                <a:gd name="connsiteY2" fmla="*/ 243614 h 1025349"/>
                <a:gd name="connsiteX3" fmla="*/ 955675 w 1276631"/>
                <a:gd name="connsiteY3" fmla="*/ 357914 h 1025349"/>
                <a:gd name="connsiteX4" fmla="*/ 912813 w 1276631"/>
                <a:gd name="connsiteY4" fmla="*/ 667477 h 1025349"/>
                <a:gd name="connsiteX5" fmla="*/ 778844 w 1276631"/>
                <a:gd name="connsiteY5" fmla="*/ 838452 h 1025349"/>
                <a:gd name="connsiteX6" fmla="*/ 545482 w 1276631"/>
                <a:gd name="connsiteY6" fmla="*/ 904036 h 1025349"/>
                <a:gd name="connsiteX7" fmla="*/ 219075 w 1276631"/>
                <a:gd name="connsiteY7" fmla="*/ 865936 h 1025349"/>
                <a:gd name="connsiteX8" fmla="*/ 0 w 1276631"/>
                <a:gd name="connsiteY8" fmla="*/ 719390 h 1025349"/>
                <a:gd name="connsiteX0" fmla="*/ 0 w 1277660"/>
                <a:gd name="connsiteY0" fmla="*/ 818149 h 1124108"/>
                <a:gd name="connsiteX1" fmla="*/ 369888 w 1277660"/>
                <a:gd name="connsiteY1" fmla="*/ 585261 h 1124108"/>
                <a:gd name="connsiteX2" fmla="*/ 889000 w 1277660"/>
                <a:gd name="connsiteY2" fmla="*/ 342373 h 1124108"/>
                <a:gd name="connsiteX3" fmla="*/ 955675 w 1277660"/>
                <a:gd name="connsiteY3" fmla="*/ 456673 h 1124108"/>
                <a:gd name="connsiteX4" fmla="*/ 912813 w 1277660"/>
                <a:gd name="connsiteY4" fmla="*/ 766236 h 1124108"/>
                <a:gd name="connsiteX5" fmla="*/ 778844 w 1277660"/>
                <a:gd name="connsiteY5" fmla="*/ 937211 h 1124108"/>
                <a:gd name="connsiteX6" fmla="*/ 545482 w 1277660"/>
                <a:gd name="connsiteY6" fmla="*/ 1002795 h 1124108"/>
                <a:gd name="connsiteX7" fmla="*/ 219075 w 1277660"/>
                <a:gd name="connsiteY7" fmla="*/ 964695 h 1124108"/>
                <a:gd name="connsiteX8" fmla="*/ 0 w 1277660"/>
                <a:gd name="connsiteY8" fmla="*/ 818149 h 1124108"/>
                <a:gd name="connsiteX0" fmla="*/ 0 w 1298822"/>
                <a:gd name="connsiteY0" fmla="*/ 786062 h 1092021"/>
                <a:gd name="connsiteX1" fmla="*/ 369888 w 1298822"/>
                <a:gd name="connsiteY1" fmla="*/ 553174 h 1092021"/>
                <a:gd name="connsiteX2" fmla="*/ 889000 w 1298822"/>
                <a:gd name="connsiteY2" fmla="*/ 310286 h 1092021"/>
                <a:gd name="connsiteX3" fmla="*/ 955675 w 1298822"/>
                <a:gd name="connsiteY3" fmla="*/ 424586 h 1092021"/>
                <a:gd name="connsiteX4" fmla="*/ 912813 w 1298822"/>
                <a:gd name="connsiteY4" fmla="*/ 734149 h 1092021"/>
                <a:gd name="connsiteX5" fmla="*/ 778844 w 1298822"/>
                <a:gd name="connsiteY5" fmla="*/ 905124 h 1092021"/>
                <a:gd name="connsiteX6" fmla="*/ 545482 w 1298822"/>
                <a:gd name="connsiteY6" fmla="*/ 970708 h 1092021"/>
                <a:gd name="connsiteX7" fmla="*/ 219075 w 1298822"/>
                <a:gd name="connsiteY7" fmla="*/ 932608 h 1092021"/>
                <a:gd name="connsiteX8" fmla="*/ 0 w 1298822"/>
                <a:gd name="connsiteY8" fmla="*/ 786062 h 1092021"/>
                <a:gd name="connsiteX0" fmla="*/ 0 w 1305102"/>
                <a:gd name="connsiteY0" fmla="*/ 819272 h 1125231"/>
                <a:gd name="connsiteX1" fmla="*/ 369888 w 1305102"/>
                <a:gd name="connsiteY1" fmla="*/ 586384 h 1125231"/>
                <a:gd name="connsiteX2" fmla="*/ 889000 w 1305102"/>
                <a:gd name="connsiteY2" fmla="*/ 343496 h 1125231"/>
                <a:gd name="connsiteX3" fmla="*/ 955675 w 1305102"/>
                <a:gd name="connsiteY3" fmla="*/ 457796 h 1125231"/>
                <a:gd name="connsiteX4" fmla="*/ 912813 w 1305102"/>
                <a:gd name="connsiteY4" fmla="*/ 767359 h 1125231"/>
                <a:gd name="connsiteX5" fmla="*/ 778844 w 1305102"/>
                <a:gd name="connsiteY5" fmla="*/ 938334 h 1125231"/>
                <a:gd name="connsiteX6" fmla="*/ 545482 w 1305102"/>
                <a:gd name="connsiteY6" fmla="*/ 1003918 h 1125231"/>
                <a:gd name="connsiteX7" fmla="*/ 219075 w 1305102"/>
                <a:gd name="connsiteY7" fmla="*/ 965818 h 1125231"/>
                <a:gd name="connsiteX8" fmla="*/ 0 w 1305102"/>
                <a:gd name="connsiteY8" fmla="*/ 819272 h 1125231"/>
                <a:gd name="connsiteX0" fmla="*/ 0 w 1305102"/>
                <a:gd name="connsiteY0" fmla="*/ 819272 h 1125231"/>
                <a:gd name="connsiteX1" fmla="*/ 369888 w 1305102"/>
                <a:gd name="connsiteY1" fmla="*/ 586384 h 1125231"/>
                <a:gd name="connsiteX2" fmla="*/ 889000 w 1305102"/>
                <a:gd name="connsiteY2" fmla="*/ 343496 h 1125231"/>
                <a:gd name="connsiteX3" fmla="*/ 955675 w 1305102"/>
                <a:gd name="connsiteY3" fmla="*/ 457796 h 1125231"/>
                <a:gd name="connsiteX4" fmla="*/ 912813 w 1305102"/>
                <a:gd name="connsiteY4" fmla="*/ 767359 h 1125231"/>
                <a:gd name="connsiteX5" fmla="*/ 778844 w 1305102"/>
                <a:gd name="connsiteY5" fmla="*/ 938334 h 1125231"/>
                <a:gd name="connsiteX6" fmla="*/ 545482 w 1305102"/>
                <a:gd name="connsiteY6" fmla="*/ 1003918 h 1125231"/>
                <a:gd name="connsiteX7" fmla="*/ 219075 w 1305102"/>
                <a:gd name="connsiteY7" fmla="*/ 965818 h 1125231"/>
                <a:gd name="connsiteX8" fmla="*/ 0 w 1305102"/>
                <a:gd name="connsiteY8" fmla="*/ 819272 h 1125231"/>
                <a:gd name="connsiteX0" fmla="*/ 10789 w 1315891"/>
                <a:gd name="connsiteY0" fmla="*/ 819272 h 1125231"/>
                <a:gd name="connsiteX1" fmla="*/ 380677 w 1315891"/>
                <a:gd name="connsiteY1" fmla="*/ 586384 h 1125231"/>
                <a:gd name="connsiteX2" fmla="*/ 899789 w 1315891"/>
                <a:gd name="connsiteY2" fmla="*/ 343496 h 1125231"/>
                <a:gd name="connsiteX3" fmla="*/ 966464 w 1315891"/>
                <a:gd name="connsiteY3" fmla="*/ 457796 h 1125231"/>
                <a:gd name="connsiteX4" fmla="*/ 923602 w 1315891"/>
                <a:gd name="connsiteY4" fmla="*/ 767359 h 1125231"/>
                <a:gd name="connsiteX5" fmla="*/ 789633 w 1315891"/>
                <a:gd name="connsiteY5" fmla="*/ 938334 h 1125231"/>
                <a:gd name="connsiteX6" fmla="*/ 556271 w 1315891"/>
                <a:gd name="connsiteY6" fmla="*/ 1003918 h 1125231"/>
                <a:gd name="connsiteX7" fmla="*/ 229864 w 1315891"/>
                <a:gd name="connsiteY7" fmla="*/ 965818 h 1125231"/>
                <a:gd name="connsiteX8" fmla="*/ 10789 w 1315891"/>
                <a:gd name="connsiteY8" fmla="*/ 819272 h 1125231"/>
                <a:gd name="connsiteX0" fmla="*/ 179329 w 1484431"/>
                <a:gd name="connsiteY0" fmla="*/ 819272 h 1125231"/>
                <a:gd name="connsiteX1" fmla="*/ 549217 w 1484431"/>
                <a:gd name="connsiteY1" fmla="*/ 586384 h 1125231"/>
                <a:gd name="connsiteX2" fmla="*/ 1068329 w 1484431"/>
                <a:gd name="connsiteY2" fmla="*/ 343496 h 1125231"/>
                <a:gd name="connsiteX3" fmla="*/ 1135004 w 1484431"/>
                <a:gd name="connsiteY3" fmla="*/ 457796 h 1125231"/>
                <a:gd name="connsiteX4" fmla="*/ 1092142 w 1484431"/>
                <a:gd name="connsiteY4" fmla="*/ 767359 h 1125231"/>
                <a:gd name="connsiteX5" fmla="*/ 958173 w 1484431"/>
                <a:gd name="connsiteY5" fmla="*/ 938334 h 1125231"/>
                <a:gd name="connsiteX6" fmla="*/ 724811 w 1484431"/>
                <a:gd name="connsiteY6" fmla="*/ 1003918 h 1125231"/>
                <a:gd name="connsiteX7" fmla="*/ 398404 w 1484431"/>
                <a:gd name="connsiteY7" fmla="*/ 965818 h 1125231"/>
                <a:gd name="connsiteX8" fmla="*/ 179329 w 1484431"/>
                <a:gd name="connsiteY8" fmla="*/ 819272 h 1125231"/>
                <a:gd name="connsiteX0" fmla="*/ 205119 w 1510221"/>
                <a:gd name="connsiteY0" fmla="*/ 819272 h 1125231"/>
                <a:gd name="connsiteX1" fmla="*/ 575007 w 1510221"/>
                <a:gd name="connsiteY1" fmla="*/ 586384 h 1125231"/>
                <a:gd name="connsiteX2" fmla="*/ 1094119 w 1510221"/>
                <a:gd name="connsiteY2" fmla="*/ 343496 h 1125231"/>
                <a:gd name="connsiteX3" fmla="*/ 1160794 w 1510221"/>
                <a:gd name="connsiteY3" fmla="*/ 457796 h 1125231"/>
                <a:gd name="connsiteX4" fmla="*/ 1117932 w 1510221"/>
                <a:gd name="connsiteY4" fmla="*/ 767359 h 1125231"/>
                <a:gd name="connsiteX5" fmla="*/ 983963 w 1510221"/>
                <a:gd name="connsiteY5" fmla="*/ 938334 h 1125231"/>
                <a:gd name="connsiteX6" fmla="*/ 750601 w 1510221"/>
                <a:gd name="connsiteY6" fmla="*/ 1003918 h 1125231"/>
                <a:gd name="connsiteX7" fmla="*/ 424194 w 1510221"/>
                <a:gd name="connsiteY7" fmla="*/ 965818 h 1125231"/>
                <a:gd name="connsiteX8" fmla="*/ 205119 w 1510221"/>
                <a:gd name="connsiteY8" fmla="*/ 819272 h 11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221" h="1125231">
                  <a:moveTo>
                    <a:pt x="205119" y="819272"/>
                  </a:moveTo>
                  <a:cubicBezTo>
                    <a:pt x="131830" y="579821"/>
                    <a:pt x="451447" y="661711"/>
                    <a:pt x="575007" y="586384"/>
                  </a:cubicBezTo>
                  <a:cubicBezTo>
                    <a:pt x="698567" y="511057"/>
                    <a:pt x="1059988" y="-16072"/>
                    <a:pt x="1094119" y="343496"/>
                  </a:cubicBezTo>
                  <a:cubicBezTo>
                    <a:pt x="1185401" y="-77985"/>
                    <a:pt x="1940257" y="-189111"/>
                    <a:pt x="1160794" y="457796"/>
                  </a:cubicBezTo>
                  <a:cubicBezTo>
                    <a:pt x="1357644" y="333177"/>
                    <a:pt x="1533960" y="406282"/>
                    <a:pt x="1117932" y="767359"/>
                  </a:cubicBezTo>
                  <a:cubicBezTo>
                    <a:pt x="1206626" y="805301"/>
                    <a:pt x="1281031" y="900392"/>
                    <a:pt x="983963" y="938334"/>
                  </a:cubicBezTo>
                  <a:cubicBezTo>
                    <a:pt x="1030001" y="1060207"/>
                    <a:pt x="947450" y="1110644"/>
                    <a:pt x="750601" y="1003918"/>
                  </a:cubicBezTo>
                  <a:cubicBezTo>
                    <a:pt x="689424" y="1076943"/>
                    <a:pt x="361546" y="1254743"/>
                    <a:pt x="424194" y="965818"/>
                  </a:cubicBezTo>
                  <a:cubicBezTo>
                    <a:pt x="208294" y="1055082"/>
                    <a:pt x="-274306" y="910983"/>
                    <a:pt x="205119" y="81927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Arc 71">
              <a:extLst>
                <a:ext uri="{FF2B5EF4-FFF2-40B4-BE49-F238E27FC236}">
                  <a16:creationId xmlns:a16="http://schemas.microsoft.com/office/drawing/2014/main" id="{BEA6928A-AC7C-94E8-DAD5-821D3DBDD396}"/>
                </a:ext>
              </a:extLst>
            </p:cNvPr>
            <p:cNvSpPr/>
            <p:nvPr/>
          </p:nvSpPr>
          <p:spPr>
            <a:xfrm rot="11262868">
              <a:off x="7521371" y="4630230"/>
              <a:ext cx="602419" cy="791900"/>
            </a:xfrm>
            <a:prstGeom prst="arc">
              <a:avLst>
                <a:gd name="adj1" fmla="val 14010770"/>
                <a:gd name="adj2" fmla="val 2593904"/>
              </a:avLst>
            </a:prstGeom>
            <a:grp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Moon 12">
              <a:extLst>
                <a:ext uri="{FF2B5EF4-FFF2-40B4-BE49-F238E27FC236}">
                  <a16:creationId xmlns:a16="http://schemas.microsoft.com/office/drawing/2014/main" id="{9A9EAD07-60C9-BD34-A2D1-20147218439E}"/>
                </a:ext>
              </a:extLst>
            </p:cNvPr>
            <p:cNvSpPr/>
            <p:nvPr/>
          </p:nvSpPr>
          <p:spPr>
            <a:xfrm rot="8944323" flipH="1">
              <a:off x="7664022" y="4934218"/>
              <a:ext cx="273711" cy="385462"/>
            </a:xfrm>
            <a:custGeom>
              <a:avLst/>
              <a:gdLst>
                <a:gd name="connsiteX0" fmla="*/ 154861 w 154861"/>
                <a:gd name="connsiteY0" fmla="*/ 303203 h 303203"/>
                <a:gd name="connsiteX1" fmla="*/ 0 w 154861"/>
                <a:gd name="connsiteY1" fmla="*/ 151601 h 303203"/>
                <a:gd name="connsiteX2" fmla="*/ 154861 w 154861"/>
                <a:gd name="connsiteY2" fmla="*/ -1 h 303203"/>
                <a:gd name="connsiteX3" fmla="*/ 77431 w 154861"/>
                <a:gd name="connsiteY3" fmla="*/ 151601 h 303203"/>
                <a:gd name="connsiteX4" fmla="*/ 154861 w 154861"/>
                <a:gd name="connsiteY4" fmla="*/ 303203 h 303203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0118 w 273711"/>
                <a:gd name="connsiteY3" fmla="*/ 233860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58256 w 273711"/>
                <a:gd name="connsiteY3" fmla="*/ 235869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711" h="385462">
                  <a:moveTo>
                    <a:pt x="157548" y="385462"/>
                  </a:moveTo>
                  <a:cubicBezTo>
                    <a:pt x="72021" y="385462"/>
                    <a:pt x="-16673" y="298104"/>
                    <a:pt x="2687" y="233860"/>
                  </a:cubicBezTo>
                  <a:cubicBezTo>
                    <a:pt x="22047" y="169616"/>
                    <a:pt x="188184" y="0"/>
                    <a:pt x="273711" y="0"/>
                  </a:cubicBezTo>
                  <a:cubicBezTo>
                    <a:pt x="147959" y="52979"/>
                    <a:pt x="103927" y="175692"/>
                    <a:pt x="84567" y="239936"/>
                  </a:cubicBezTo>
                  <a:cubicBezTo>
                    <a:pt x="65207" y="304180"/>
                    <a:pt x="108805" y="349673"/>
                    <a:pt x="157548" y="385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69830A94-961F-5BD1-EF5D-77F979513BE5}"/>
                </a:ext>
              </a:extLst>
            </p:cNvPr>
            <p:cNvSpPr/>
            <p:nvPr/>
          </p:nvSpPr>
          <p:spPr>
            <a:xfrm rot="11262868">
              <a:off x="7822881" y="4031097"/>
              <a:ext cx="426864" cy="561127"/>
            </a:xfrm>
            <a:prstGeom prst="arc">
              <a:avLst>
                <a:gd name="adj1" fmla="val 11708961"/>
                <a:gd name="adj2" fmla="val 20798602"/>
              </a:avLst>
            </a:prstGeom>
            <a:grp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Moon 12">
              <a:extLst>
                <a:ext uri="{FF2B5EF4-FFF2-40B4-BE49-F238E27FC236}">
                  <a16:creationId xmlns:a16="http://schemas.microsoft.com/office/drawing/2014/main" id="{7360FA5E-176F-3851-6A1F-C09E8EA501D4}"/>
                </a:ext>
              </a:extLst>
            </p:cNvPr>
            <p:cNvSpPr/>
            <p:nvPr/>
          </p:nvSpPr>
          <p:spPr>
            <a:xfrm rot="7092971" flipH="1">
              <a:off x="7958497" y="4340292"/>
              <a:ext cx="193947" cy="273132"/>
            </a:xfrm>
            <a:custGeom>
              <a:avLst/>
              <a:gdLst>
                <a:gd name="connsiteX0" fmla="*/ 154861 w 154861"/>
                <a:gd name="connsiteY0" fmla="*/ 303203 h 303203"/>
                <a:gd name="connsiteX1" fmla="*/ 0 w 154861"/>
                <a:gd name="connsiteY1" fmla="*/ 151601 h 303203"/>
                <a:gd name="connsiteX2" fmla="*/ 154861 w 154861"/>
                <a:gd name="connsiteY2" fmla="*/ -1 h 303203"/>
                <a:gd name="connsiteX3" fmla="*/ 77431 w 154861"/>
                <a:gd name="connsiteY3" fmla="*/ 151601 h 303203"/>
                <a:gd name="connsiteX4" fmla="*/ 154861 w 154861"/>
                <a:gd name="connsiteY4" fmla="*/ 303203 h 303203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0118 w 273711"/>
                <a:gd name="connsiteY3" fmla="*/ 233860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58256 w 273711"/>
                <a:gd name="connsiteY3" fmla="*/ 235869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  <a:gd name="connsiteX0" fmla="*/ 157548 w 273711"/>
                <a:gd name="connsiteY0" fmla="*/ 385462 h 385462"/>
                <a:gd name="connsiteX1" fmla="*/ 2687 w 273711"/>
                <a:gd name="connsiteY1" fmla="*/ 233860 h 385462"/>
                <a:gd name="connsiteX2" fmla="*/ 273711 w 273711"/>
                <a:gd name="connsiteY2" fmla="*/ 0 h 385462"/>
                <a:gd name="connsiteX3" fmla="*/ 84567 w 273711"/>
                <a:gd name="connsiteY3" fmla="*/ 239936 h 385462"/>
                <a:gd name="connsiteX4" fmla="*/ 157548 w 273711"/>
                <a:gd name="connsiteY4" fmla="*/ 385462 h 38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711" h="385462">
                  <a:moveTo>
                    <a:pt x="157548" y="385462"/>
                  </a:moveTo>
                  <a:cubicBezTo>
                    <a:pt x="72021" y="385462"/>
                    <a:pt x="-16673" y="298104"/>
                    <a:pt x="2687" y="233860"/>
                  </a:cubicBezTo>
                  <a:cubicBezTo>
                    <a:pt x="22047" y="169616"/>
                    <a:pt x="188184" y="0"/>
                    <a:pt x="273711" y="0"/>
                  </a:cubicBezTo>
                  <a:cubicBezTo>
                    <a:pt x="147959" y="52979"/>
                    <a:pt x="103927" y="175692"/>
                    <a:pt x="84567" y="239936"/>
                  </a:cubicBezTo>
                  <a:cubicBezTo>
                    <a:pt x="65207" y="304180"/>
                    <a:pt x="108805" y="349673"/>
                    <a:pt x="157548" y="385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Oval 6">
              <a:extLst>
                <a:ext uri="{FF2B5EF4-FFF2-40B4-BE49-F238E27FC236}">
                  <a16:creationId xmlns:a16="http://schemas.microsoft.com/office/drawing/2014/main" id="{17124035-633F-86FA-45EF-A7DF01B8E57D}"/>
                </a:ext>
              </a:extLst>
            </p:cNvPr>
            <p:cNvSpPr/>
            <p:nvPr/>
          </p:nvSpPr>
          <p:spPr>
            <a:xfrm rot="17596530">
              <a:off x="7002553" y="2433676"/>
              <a:ext cx="61749" cy="109414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Moon 9">
              <a:extLst>
                <a:ext uri="{FF2B5EF4-FFF2-40B4-BE49-F238E27FC236}">
                  <a16:creationId xmlns:a16="http://schemas.microsoft.com/office/drawing/2014/main" id="{0D263370-CEE8-2906-008E-0AE30BD8C7D8}"/>
                </a:ext>
              </a:extLst>
            </p:cNvPr>
            <p:cNvSpPr/>
            <p:nvPr/>
          </p:nvSpPr>
          <p:spPr>
            <a:xfrm rot="17282422">
              <a:off x="7196079" y="2359297"/>
              <a:ext cx="79508" cy="172462"/>
            </a:xfrm>
            <a:custGeom>
              <a:avLst/>
              <a:gdLst>
                <a:gd name="connsiteX0" fmla="*/ 45719 w 45719"/>
                <a:gd name="connsiteY0" fmla="*/ 45719 h 45719"/>
                <a:gd name="connsiteX1" fmla="*/ 0 w 45719"/>
                <a:gd name="connsiteY1" fmla="*/ 22859 h 45719"/>
                <a:gd name="connsiteX2" fmla="*/ 45719 w 45719"/>
                <a:gd name="connsiteY2" fmla="*/ -1 h 45719"/>
                <a:gd name="connsiteX3" fmla="*/ 45719 w 45719"/>
                <a:gd name="connsiteY3" fmla="*/ 45718 h 45719"/>
                <a:gd name="connsiteX4" fmla="*/ 45719 w 45719"/>
                <a:gd name="connsiteY4" fmla="*/ 45719 h 45719"/>
                <a:gd name="connsiteX0" fmla="*/ 78889 w 78889"/>
                <a:gd name="connsiteY0" fmla="*/ 145357 h 145357"/>
                <a:gd name="connsiteX1" fmla="*/ 723 w 78889"/>
                <a:gd name="connsiteY1" fmla="*/ 22873 h 145357"/>
                <a:gd name="connsiteX2" fmla="*/ 46442 w 78889"/>
                <a:gd name="connsiteY2" fmla="*/ 13 h 145357"/>
                <a:gd name="connsiteX3" fmla="*/ 46442 w 78889"/>
                <a:gd name="connsiteY3" fmla="*/ 45732 h 145357"/>
                <a:gd name="connsiteX4" fmla="*/ 78889 w 78889"/>
                <a:gd name="connsiteY4" fmla="*/ 145357 h 145357"/>
                <a:gd name="connsiteX0" fmla="*/ 78889 w 80219"/>
                <a:gd name="connsiteY0" fmla="*/ 145357 h 145357"/>
                <a:gd name="connsiteX1" fmla="*/ 723 w 80219"/>
                <a:gd name="connsiteY1" fmla="*/ 22873 h 145357"/>
                <a:gd name="connsiteX2" fmla="*/ 46442 w 80219"/>
                <a:gd name="connsiteY2" fmla="*/ 13 h 145357"/>
                <a:gd name="connsiteX3" fmla="*/ 78889 w 80219"/>
                <a:gd name="connsiteY3" fmla="*/ 145357 h 145357"/>
                <a:gd name="connsiteX0" fmla="*/ 78972 w 80251"/>
                <a:gd name="connsiteY0" fmla="*/ 172462 h 172462"/>
                <a:gd name="connsiteX1" fmla="*/ 806 w 80251"/>
                <a:gd name="connsiteY1" fmla="*/ 49978 h 172462"/>
                <a:gd name="connsiteX2" fmla="*/ 45206 w 80251"/>
                <a:gd name="connsiteY2" fmla="*/ 0 h 172462"/>
                <a:gd name="connsiteX3" fmla="*/ 78972 w 80251"/>
                <a:gd name="connsiteY3" fmla="*/ 172462 h 172462"/>
                <a:gd name="connsiteX0" fmla="*/ 78972 w 79508"/>
                <a:gd name="connsiteY0" fmla="*/ 172462 h 172462"/>
                <a:gd name="connsiteX1" fmla="*/ 806 w 79508"/>
                <a:gd name="connsiteY1" fmla="*/ 49978 h 172462"/>
                <a:gd name="connsiteX2" fmla="*/ 45206 w 79508"/>
                <a:gd name="connsiteY2" fmla="*/ 0 h 172462"/>
                <a:gd name="connsiteX3" fmla="*/ 78972 w 79508"/>
                <a:gd name="connsiteY3" fmla="*/ 172462 h 17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08" h="172462">
                  <a:moveTo>
                    <a:pt x="78972" y="172462"/>
                  </a:moveTo>
                  <a:cubicBezTo>
                    <a:pt x="53722" y="172462"/>
                    <a:pt x="6434" y="78722"/>
                    <a:pt x="806" y="49978"/>
                  </a:cubicBezTo>
                  <a:cubicBezTo>
                    <a:pt x="-4822" y="21234"/>
                    <a:pt x="19956" y="0"/>
                    <a:pt x="45206" y="0"/>
                  </a:cubicBezTo>
                  <a:cubicBezTo>
                    <a:pt x="9896" y="41165"/>
                    <a:pt x="86592" y="168652"/>
                    <a:pt x="78972" y="172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16">
              <a:extLst>
                <a:ext uri="{FF2B5EF4-FFF2-40B4-BE49-F238E27FC236}">
                  <a16:creationId xmlns:a16="http://schemas.microsoft.com/office/drawing/2014/main" id="{FB358BE4-807E-9E19-9C14-C5E04EBF8955}"/>
                </a:ext>
              </a:extLst>
            </p:cNvPr>
            <p:cNvSpPr/>
            <p:nvPr/>
          </p:nvSpPr>
          <p:spPr>
            <a:xfrm>
              <a:off x="6893982" y="2282039"/>
              <a:ext cx="481802" cy="269907"/>
            </a:xfrm>
            <a:custGeom>
              <a:avLst/>
              <a:gdLst>
                <a:gd name="connsiteX0" fmla="*/ 0 w 209550"/>
                <a:gd name="connsiteY0" fmla="*/ 0 h 45719"/>
                <a:gd name="connsiteX1" fmla="*/ 209550 w 209550"/>
                <a:gd name="connsiteY1" fmla="*/ 0 h 45719"/>
                <a:gd name="connsiteX2" fmla="*/ 209550 w 209550"/>
                <a:gd name="connsiteY2" fmla="*/ 45719 h 45719"/>
                <a:gd name="connsiteX3" fmla="*/ 0 w 209550"/>
                <a:gd name="connsiteY3" fmla="*/ 45719 h 45719"/>
                <a:gd name="connsiteX4" fmla="*/ 0 w 209550"/>
                <a:gd name="connsiteY4" fmla="*/ 0 h 45719"/>
                <a:gd name="connsiteX0" fmla="*/ 128587 w 209550"/>
                <a:gd name="connsiteY0" fmla="*/ 0 h 160019"/>
                <a:gd name="connsiteX1" fmla="*/ 209550 w 209550"/>
                <a:gd name="connsiteY1" fmla="*/ 114300 h 160019"/>
                <a:gd name="connsiteX2" fmla="*/ 209550 w 209550"/>
                <a:gd name="connsiteY2" fmla="*/ 160019 h 160019"/>
                <a:gd name="connsiteX3" fmla="*/ 0 w 209550"/>
                <a:gd name="connsiteY3" fmla="*/ 160019 h 160019"/>
                <a:gd name="connsiteX4" fmla="*/ 128587 w 209550"/>
                <a:gd name="connsiteY4" fmla="*/ 0 h 160019"/>
                <a:gd name="connsiteX0" fmla="*/ 128587 w 285750"/>
                <a:gd name="connsiteY0" fmla="*/ 0 h 160019"/>
                <a:gd name="connsiteX1" fmla="*/ 285750 w 285750"/>
                <a:gd name="connsiteY1" fmla="*/ 133350 h 160019"/>
                <a:gd name="connsiteX2" fmla="*/ 209550 w 285750"/>
                <a:gd name="connsiteY2" fmla="*/ 160019 h 160019"/>
                <a:gd name="connsiteX3" fmla="*/ 0 w 285750"/>
                <a:gd name="connsiteY3" fmla="*/ 160019 h 160019"/>
                <a:gd name="connsiteX4" fmla="*/ 128587 w 285750"/>
                <a:gd name="connsiteY4" fmla="*/ 0 h 160019"/>
                <a:gd name="connsiteX0" fmla="*/ 128587 w 209550"/>
                <a:gd name="connsiteY0" fmla="*/ 0 h 160019"/>
                <a:gd name="connsiteX1" fmla="*/ 209550 w 209550"/>
                <a:gd name="connsiteY1" fmla="*/ 160019 h 160019"/>
                <a:gd name="connsiteX2" fmla="*/ 0 w 209550"/>
                <a:gd name="connsiteY2" fmla="*/ 160019 h 160019"/>
                <a:gd name="connsiteX3" fmla="*/ 128587 w 209550"/>
                <a:gd name="connsiteY3" fmla="*/ 0 h 160019"/>
                <a:gd name="connsiteX0" fmla="*/ 0 w 80963"/>
                <a:gd name="connsiteY0" fmla="*/ 0 h 160019"/>
                <a:gd name="connsiteX1" fmla="*/ 80963 w 80963"/>
                <a:gd name="connsiteY1" fmla="*/ 160019 h 160019"/>
                <a:gd name="connsiteX2" fmla="*/ 0 w 80963"/>
                <a:gd name="connsiteY2" fmla="*/ 0 h 160019"/>
                <a:gd name="connsiteX0" fmla="*/ 64649 w 145612"/>
                <a:gd name="connsiteY0" fmla="*/ 0 h 177997"/>
                <a:gd name="connsiteX1" fmla="*/ 145612 w 145612"/>
                <a:gd name="connsiteY1" fmla="*/ 160019 h 177997"/>
                <a:gd name="connsiteX2" fmla="*/ 64649 w 145612"/>
                <a:gd name="connsiteY2" fmla="*/ 0 h 177997"/>
                <a:gd name="connsiteX0" fmla="*/ 64649 w 350367"/>
                <a:gd name="connsiteY0" fmla="*/ 0 h 177997"/>
                <a:gd name="connsiteX1" fmla="*/ 145612 w 350367"/>
                <a:gd name="connsiteY1" fmla="*/ 160019 h 177997"/>
                <a:gd name="connsiteX2" fmla="*/ 64649 w 350367"/>
                <a:gd name="connsiteY2" fmla="*/ 0 h 177997"/>
                <a:gd name="connsiteX0" fmla="*/ 64649 w 347579"/>
                <a:gd name="connsiteY0" fmla="*/ 151613 h 329610"/>
                <a:gd name="connsiteX1" fmla="*/ 145612 w 347579"/>
                <a:gd name="connsiteY1" fmla="*/ 311632 h 329610"/>
                <a:gd name="connsiteX2" fmla="*/ 64649 w 347579"/>
                <a:gd name="connsiteY2" fmla="*/ 151613 h 329610"/>
                <a:gd name="connsiteX0" fmla="*/ 388228 w 671158"/>
                <a:gd name="connsiteY0" fmla="*/ 151613 h 325228"/>
                <a:gd name="connsiteX1" fmla="*/ 469191 w 671158"/>
                <a:gd name="connsiteY1" fmla="*/ 311632 h 325228"/>
                <a:gd name="connsiteX2" fmla="*/ 388228 w 671158"/>
                <a:gd name="connsiteY2" fmla="*/ 151613 h 325228"/>
                <a:gd name="connsiteX0" fmla="*/ 419561 w 702491"/>
                <a:gd name="connsiteY0" fmla="*/ 151613 h 393537"/>
                <a:gd name="connsiteX1" fmla="*/ 500524 w 702491"/>
                <a:gd name="connsiteY1" fmla="*/ 311632 h 393537"/>
                <a:gd name="connsiteX2" fmla="*/ 419561 w 702491"/>
                <a:gd name="connsiteY2" fmla="*/ 151613 h 39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2491" h="393537">
                  <a:moveTo>
                    <a:pt x="419561" y="151613"/>
                  </a:moveTo>
                  <a:cubicBezTo>
                    <a:pt x="-348788" y="123990"/>
                    <a:pt x="97298" y="572618"/>
                    <a:pt x="500524" y="311632"/>
                  </a:cubicBezTo>
                  <a:cubicBezTo>
                    <a:pt x="992649" y="353542"/>
                    <a:pt x="432262" y="-280822"/>
                    <a:pt x="419561" y="151613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9822B66D-F5B5-B552-49BF-EE0778C33D4A}"/>
                </a:ext>
              </a:extLst>
            </p:cNvPr>
            <p:cNvSpPr/>
            <p:nvPr/>
          </p:nvSpPr>
          <p:spPr>
            <a:xfrm rot="17596530">
              <a:off x="6981237" y="2431033"/>
              <a:ext cx="61749" cy="109414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Moon 9">
              <a:extLst>
                <a:ext uri="{FF2B5EF4-FFF2-40B4-BE49-F238E27FC236}">
                  <a16:creationId xmlns:a16="http://schemas.microsoft.com/office/drawing/2014/main" id="{943115B8-8242-EE1F-A055-F2119EDA5FF9}"/>
                </a:ext>
              </a:extLst>
            </p:cNvPr>
            <p:cNvSpPr/>
            <p:nvPr/>
          </p:nvSpPr>
          <p:spPr>
            <a:xfrm rot="8785207">
              <a:off x="7246200" y="2295591"/>
              <a:ext cx="79508" cy="172462"/>
            </a:xfrm>
            <a:custGeom>
              <a:avLst/>
              <a:gdLst>
                <a:gd name="connsiteX0" fmla="*/ 45719 w 45719"/>
                <a:gd name="connsiteY0" fmla="*/ 45719 h 45719"/>
                <a:gd name="connsiteX1" fmla="*/ 0 w 45719"/>
                <a:gd name="connsiteY1" fmla="*/ 22859 h 45719"/>
                <a:gd name="connsiteX2" fmla="*/ 45719 w 45719"/>
                <a:gd name="connsiteY2" fmla="*/ -1 h 45719"/>
                <a:gd name="connsiteX3" fmla="*/ 45719 w 45719"/>
                <a:gd name="connsiteY3" fmla="*/ 45718 h 45719"/>
                <a:gd name="connsiteX4" fmla="*/ 45719 w 45719"/>
                <a:gd name="connsiteY4" fmla="*/ 45719 h 45719"/>
                <a:gd name="connsiteX0" fmla="*/ 78889 w 78889"/>
                <a:gd name="connsiteY0" fmla="*/ 145357 h 145357"/>
                <a:gd name="connsiteX1" fmla="*/ 723 w 78889"/>
                <a:gd name="connsiteY1" fmla="*/ 22873 h 145357"/>
                <a:gd name="connsiteX2" fmla="*/ 46442 w 78889"/>
                <a:gd name="connsiteY2" fmla="*/ 13 h 145357"/>
                <a:gd name="connsiteX3" fmla="*/ 46442 w 78889"/>
                <a:gd name="connsiteY3" fmla="*/ 45732 h 145357"/>
                <a:gd name="connsiteX4" fmla="*/ 78889 w 78889"/>
                <a:gd name="connsiteY4" fmla="*/ 145357 h 145357"/>
                <a:gd name="connsiteX0" fmla="*/ 78889 w 80219"/>
                <a:gd name="connsiteY0" fmla="*/ 145357 h 145357"/>
                <a:gd name="connsiteX1" fmla="*/ 723 w 80219"/>
                <a:gd name="connsiteY1" fmla="*/ 22873 h 145357"/>
                <a:gd name="connsiteX2" fmla="*/ 46442 w 80219"/>
                <a:gd name="connsiteY2" fmla="*/ 13 h 145357"/>
                <a:gd name="connsiteX3" fmla="*/ 78889 w 80219"/>
                <a:gd name="connsiteY3" fmla="*/ 145357 h 145357"/>
                <a:gd name="connsiteX0" fmla="*/ 78972 w 80251"/>
                <a:gd name="connsiteY0" fmla="*/ 172462 h 172462"/>
                <a:gd name="connsiteX1" fmla="*/ 806 w 80251"/>
                <a:gd name="connsiteY1" fmla="*/ 49978 h 172462"/>
                <a:gd name="connsiteX2" fmla="*/ 45206 w 80251"/>
                <a:gd name="connsiteY2" fmla="*/ 0 h 172462"/>
                <a:gd name="connsiteX3" fmla="*/ 78972 w 80251"/>
                <a:gd name="connsiteY3" fmla="*/ 172462 h 172462"/>
                <a:gd name="connsiteX0" fmla="*/ 78972 w 79508"/>
                <a:gd name="connsiteY0" fmla="*/ 172462 h 172462"/>
                <a:gd name="connsiteX1" fmla="*/ 806 w 79508"/>
                <a:gd name="connsiteY1" fmla="*/ 49978 h 172462"/>
                <a:gd name="connsiteX2" fmla="*/ 45206 w 79508"/>
                <a:gd name="connsiteY2" fmla="*/ 0 h 172462"/>
                <a:gd name="connsiteX3" fmla="*/ 78972 w 79508"/>
                <a:gd name="connsiteY3" fmla="*/ 172462 h 17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08" h="172462">
                  <a:moveTo>
                    <a:pt x="78972" y="172462"/>
                  </a:moveTo>
                  <a:cubicBezTo>
                    <a:pt x="53722" y="172462"/>
                    <a:pt x="6434" y="78722"/>
                    <a:pt x="806" y="49978"/>
                  </a:cubicBezTo>
                  <a:cubicBezTo>
                    <a:pt x="-4822" y="21234"/>
                    <a:pt x="19956" y="0"/>
                    <a:pt x="45206" y="0"/>
                  </a:cubicBezTo>
                  <a:cubicBezTo>
                    <a:pt x="9896" y="41165"/>
                    <a:pt x="86592" y="168652"/>
                    <a:pt x="78972" y="172462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E0F43B83-BFBB-DE0F-17E6-9E1792270237}"/>
              </a:ext>
            </a:extLst>
          </p:cNvPr>
          <p:cNvGrpSpPr/>
          <p:nvPr/>
        </p:nvGrpSpPr>
        <p:grpSpPr>
          <a:xfrm>
            <a:off x="410003" y="2446009"/>
            <a:ext cx="7382714" cy="3089804"/>
            <a:chOff x="800100" y="2438400"/>
            <a:chExt cx="6858000" cy="2870201"/>
          </a:xfrm>
          <a:solidFill>
            <a:srgbClr val="C89279"/>
          </a:solidFill>
        </p:grpSpPr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386A843-CDD8-D899-ED53-936C6A040197}"/>
                </a:ext>
              </a:extLst>
            </p:cNvPr>
            <p:cNvSpPr/>
            <p:nvPr/>
          </p:nvSpPr>
          <p:spPr>
            <a:xfrm>
              <a:off x="800100" y="2438400"/>
              <a:ext cx="6858000" cy="1888046"/>
            </a:xfrm>
            <a:custGeom>
              <a:avLst/>
              <a:gdLst>
                <a:gd name="connsiteX0" fmla="*/ 0 w 6858000"/>
                <a:gd name="connsiteY0" fmla="*/ 0 h 1888046"/>
                <a:gd name="connsiteX1" fmla="*/ 6858000 w 6858000"/>
                <a:gd name="connsiteY1" fmla="*/ 1473200 h 1888046"/>
                <a:gd name="connsiteX2" fmla="*/ 6850458 w 6858000"/>
                <a:gd name="connsiteY2" fmla="*/ 1888046 h 1888046"/>
                <a:gd name="connsiteX3" fmla="*/ 12463 w 6858000"/>
                <a:gd name="connsiteY3" fmla="*/ 378040 h 1888046"/>
                <a:gd name="connsiteX4" fmla="*/ 0 w 6858000"/>
                <a:gd name="connsiteY4" fmla="*/ 0 h 18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0" h="1888046">
                  <a:moveTo>
                    <a:pt x="0" y="0"/>
                  </a:moveTo>
                  <a:lnTo>
                    <a:pt x="6858000" y="1473200"/>
                  </a:lnTo>
                  <a:lnTo>
                    <a:pt x="6850458" y="1888046"/>
                  </a:lnTo>
                  <a:lnTo>
                    <a:pt x="12463" y="3780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498D8DB-6AFE-3ADD-4A74-5AE2F09694D4}"/>
                </a:ext>
              </a:extLst>
            </p:cNvPr>
            <p:cNvSpPr/>
            <p:nvPr/>
          </p:nvSpPr>
          <p:spPr>
            <a:xfrm>
              <a:off x="826528" y="3240016"/>
              <a:ext cx="6815383" cy="2068585"/>
            </a:xfrm>
            <a:custGeom>
              <a:avLst/>
              <a:gdLst>
                <a:gd name="connsiteX0" fmla="*/ 0 w 6815383"/>
                <a:gd name="connsiteY0" fmla="*/ 0 h 2068585"/>
                <a:gd name="connsiteX1" fmla="*/ 6815383 w 6815383"/>
                <a:gd name="connsiteY1" fmla="*/ 1562035 h 2068585"/>
                <a:gd name="connsiteX2" fmla="*/ 6806173 w 6815383"/>
                <a:gd name="connsiteY2" fmla="*/ 2068585 h 2068585"/>
                <a:gd name="connsiteX3" fmla="*/ 11673 w 6815383"/>
                <a:gd name="connsiteY3" fmla="*/ 354085 h 2068585"/>
                <a:gd name="connsiteX4" fmla="*/ 0 w 6815383"/>
                <a:gd name="connsiteY4" fmla="*/ 0 h 206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15383" h="2068585">
                  <a:moveTo>
                    <a:pt x="0" y="0"/>
                  </a:moveTo>
                  <a:lnTo>
                    <a:pt x="6815383" y="1562035"/>
                  </a:lnTo>
                  <a:lnTo>
                    <a:pt x="6806173" y="2068585"/>
                  </a:lnTo>
                  <a:lnTo>
                    <a:pt x="11673" y="35408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1D7F4E8-F9C3-CC3D-7257-0EE0C107FC58}"/>
              </a:ext>
            </a:extLst>
          </p:cNvPr>
          <p:cNvGrpSpPr/>
          <p:nvPr/>
        </p:nvGrpSpPr>
        <p:grpSpPr>
          <a:xfrm>
            <a:off x="91872" y="1181378"/>
            <a:ext cx="11881883" cy="5056768"/>
            <a:chOff x="504578" y="1263651"/>
            <a:chExt cx="11037393" cy="4697366"/>
          </a:xfrm>
        </p:grpSpPr>
        <p:sp>
          <p:nvSpPr>
            <p:cNvPr id="110" name="Rectangle 36">
              <a:extLst>
                <a:ext uri="{FF2B5EF4-FFF2-40B4-BE49-F238E27FC236}">
                  <a16:creationId xmlns:a16="http://schemas.microsoft.com/office/drawing/2014/main" id="{65389D01-87AF-24BE-823B-D8773EF2C4A4}"/>
                </a:ext>
              </a:extLst>
            </p:cNvPr>
            <p:cNvSpPr/>
            <p:nvPr/>
          </p:nvSpPr>
          <p:spPr>
            <a:xfrm>
              <a:off x="9188580" y="1595967"/>
              <a:ext cx="250825" cy="1455278"/>
            </a:xfrm>
            <a:custGeom>
              <a:avLst/>
              <a:gdLst>
                <a:gd name="connsiteX0" fmla="*/ 0 w 241300"/>
                <a:gd name="connsiteY0" fmla="*/ 0 h 1480678"/>
                <a:gd name="connsiteX1" fmla="*/ 241300 w 241300"/>
                <a:gd name="connsiteY1" fmla="*/ 0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80678"/>
                <a:gd name="connsiteX1" fmla="*/ 241300 w 241300"/>
                <a:gd name="connsiteY1" fmla="*/ 47625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64803"/>
                <a:gd name="connsiteX1" fmla="*/ 241300 w 241300"/>
                <a:gd name="connsiteY1" fmla="*/ 31750 h 1464803"/>
                <a:gd name="connsiteX2" fmla="*/ 241300 w 241300"/>
                <a:gd name="connsiteY2" fmla="*/ 1464803 h 1464803"/>
                <a:gd name="connsiteX3" fmla="*/ 0 w 241300"/>
                <a:gd name="connsiteY3" fmla="*/ 1464803 h 1464803"/>
                <a:gd name="connsiteX4" fmla="*/ 0 w 241300"/>
                <a:gd name="connsiteY4" fmla="*/ 0 h 1464803"/>
                <a:gd name="connsiteX0" fmla="*/ 9525 w 250825"/>
                <a:gd name="connsiteY0" fmla="*/ 0 h 1464803"/>
                <a:gd name="connsiteX1" fmla="*/ 250825 w 250825"/>
                <a:gd name="connsiteY1" fmla="*/ 31750 h 1464803"/>
                <a:gd name="connsiteX2" fmla="*/ 250825 w 250825"/>
                <a:gd name="connsiteY2" fmla="*/ 1464803 h 1464803"/>
                <a:gd name="connsiteX3" fmla="*/ 0 w 250825"/>
                <a:gd name="connsiteY3" fmla="*/ 1410828 h 1464803"/>
                <a:gd name="connsiteX4" fmla="*/ 9525 w 250825"/>
                <a:gd name="connsiteY4" fmla="*/ 0 h 1464803"/>
                <a:gd name="connsiteX0" fmla="*/ 9525 w 250825"/>
                <a:gd name="connsiteY0" fmla="*/ 0 h 1455278"/>
                <a:gd name="connsiteX1" fmla="*/ 250825 w 250825"/>
                <a:gd name="connsiteY1" fmla="*/ 31750 h 1455278"/>
                <a:gd name="connsiteX2" fmla="*/ 234950 w 250825"/>
                <a:gd name="connsiteY2" fmla="*/ 1455278 h 1455278"/>
                <a:gd name="connsiteX3" fmla="*/ 0 w 250825"/>
                <a:gd name="connsiteY3" fmla="*/ 1410828 h 1455278"/>
                <a:gd name="connsiteX4" fmla="*/ 9525 w 250825"/>
                <a:gd name="connsiteY4" fmla="*/ 0 h 14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25" h="1455278">
                  <a:moveTo>
                    <a:pt x="9525" y="0"/>
                  </a:moveTo>
                  <a:lnTo>
                    <a:pt x="250825" y="31750"/>
                  </a:lnTo>
                  <a:lnTo>
                    <a:pt x="234950" y="1455278"/>
                  </a:lnTo>
                  <a:lnTo>
                    <a:pt x="0" y="1410828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94000">
                  <a:srgbClr val="8E594D"/>
                </a:gs>
                <a:gs pos="78000">
                  <a:srgbClr val="C89279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ED830C81-F774-7952-469E-1A6250F89EDB}"/>
                </a:ext>
              </a:extLst>
            </p:cNvPr>
            <p:cNvSpPr/>
            <p:nvPr/>
          </p:nvSpPr>
          <p:spPr>
            <a:xfrm rot="170573">
              <a:off x="11277560" y="1918394"/>
              <a:ext cx="264411" cy="1572721"/>
            </a:xfrm>
            <a:prstGeom prst="rect">
              <a:avLst/>
            </a:pr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38">
              <a:extLst>
                <a:ext uri="{FF2B5EF4-FFF2-40B4-BE49-F238E27FC236}">
                  <a16:creationId xmlns:a16="http://schemas.microsoft.com/office/drawing/2014/main" id="{3C24906D-8581-13F9-70E7-9E47FFD4AB03}"/>
                </a:ext>
              </a:extLst>
            </p:cNvPr>
            <p:cNvSpPr/>
            <p:nvPr/>
          </p:nvSpPr>
          <p:spPr>
            <a:xfrm rot="170573">
              <a:off x="10564804" y="2346605"/>
              <a:ext cx="253073" cy="1860984"/>
            </a:xfrm>
            <a:custGeom>
              <a:avLst/>
              <a:gdLst>
                <a:gd name="connsiteX0" fmla="*/ 0 w 264411"/>
                <a:gd name="connsiteY0" fmla="*/ 0 h 1713202"/>
                <a:gd name="connsiteX1" fmla="*/ 264411 w 264411"/>
                <a:gd name="connsiteY1" fmla="*/ 0 h 1713202"/>
                <a:gd name="connsiteX2" fmla="*/ 264411 w 264411"/>
                <a:gd name="connsiteY2" fmla="*/ 1713202 h 1713202"/>
                <a:gd name="connsiteX3" fmla="*/ 0 w 264411"/>
                <a:gd name="connsiteY3" fmla="*/ 1713202 h 1713202"/>
                <a:gd name="connsiteX4" fmla="*/ 0 w 264411"/>
                <a:gd name="connsiteY4" fmla="*/ 0 h 1713202"/>
                <a:gd name="connsiteX0" fmla="*/ 0 w 264411"/>
                <a:gd name="connsiteY0" fmla="*/ 214375 h 1927577"/>
                <a:gd name="connsiteX1" fmla="*/ 228334 w 264411"/>
                <a:gd name="connsiteY1" fmla="*/ 0 h 1927577"/>
                <a:gd name="connsiteX2" fmla="*/ 264411 w 264411"/>
                <a:gd name="connsiteY2" fmla="*/ 1927577 h 1927577"/>
                <a:gd name="connsiteX3" fmla="*/ 0 w 264411"/>
                <a:gd name="connsiteY3" fmla="*/ 1927577 h 1927577"/>
                <a:gd name="connsiteX4" fmla="*/ 0 w 264411"/>
                <a:gd name="connsiteY4" fmla="*/ 214375 h 1927577"/>
                <a:gd name="connsiteX0" fmla="*/ 0 w 303810"/>
                <a:gd name="connsiteY0" fmla="*/ 214375 h 1927577"/>
                <a:gd name="connsiteX1" fmla="*/ 228334 w 303810"/>
                <a:gd name="connsiteY1" fmla="*/ 0 h 1927577"/>
                <a:gd name="connsiteX2" fmla="*/ 303810 w 303810"/>
                <a:gd name="connsiteY2" fmla="*/ 1696738 h 1927577"/>
                <a:gd name="connsiteX3" fmla="*/ 0 w 303810"/>
                <a:gd name="connsiteY3" fmla="*/ 1927577 h 1927577"/>
                <a:gd name="connsiteX4" fmla="*/ 0 w 303810"/>
                <a:gd name="connsiteY4" fmla="*/ 214375 h 1927577"/>
                <a:gd name="connsiteX0" fmla="*/ 0 w 253073"/>
                <a:gd name="connsiteY0" fmla="*/ 214375 h 1927577"/>
                <a:gd name="connsiteX1" fmla="*/ 228334 w 253073"/>
                <a:gd name="connsiteY1" fmla="*/ 0 h 1927577"/>
                <a:gd name="connsiteX2" fmla="*/ 253073 w 253073"/>
                <a:gd name="connsiteY2" fmla="*/ 1699258 h 1927577"/>
                <a:gd name="connsiteX3" fmla="*/ 0 w 253073"/>
                <a:gd name="connsiteY3" fmla="*/ 1927577 h 1927577"/>
                <a:gd name="connsiteX4" fmla="*/ 0 w 253073"/>
                <a:gd name="connsiteY4" fmla="*/ 214375 h 1927577"/>
                <a:gd name="connsiteX0" fmla="*/ 0 w 253073"/>
                <a:gd name="connsiteY0" fmla="*/ 147782 h 1860984"/>
                <a:gd name="connsiteX1" fmla="*/ 231641 w 253073"/>
                <a:gd name="connsiteY1" fmla="*/ 0 h 1860984"/>
                <a:gd name="connsiteX2" fmla="*/ 253073 w 253073"/>
                <a:gd name="connsiteY2" fmla="*/ 1632665 h 1860984"/>
                <a:gd name="connsiteX3" fmla="*/ 0 w 253073"/>
                <a:gd name="connsiteY3" fmla="*/ 1860984 h 1860984"/>
                <a:gd name="connsiteX4" fmla="*/ 0 w 253073"/>
                <a:gd name="connsiteY4" fmla="*/ 147782 h 186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73" h="1860984">
                  <a:moveTo>
                    <a:pt x="0" y="147782"/>
                  </a:moveTo>
                  <a:lnTo>
                    <a:pt x="231641" y="0"/>
                  </a:lnTo>
                  <a:lnTo>
                    <a:pt x="253073" y="1632665"/>
                  </a:lnTo>
                  <a:lnTo>
                    <a:pt x="0" y="1860984"/>
                  </a:lnTo>
                  <a:lnTo>
                    <a:pt x="0" y="147782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38">
              <a:extLst>
                <a:ext uri="{FF2B5EF4-FFF2-40B4-BE49-F238E27FC236}">
                  <a16:creationId xmlns:a16="http://schemas.microsoft.com/office/drawing/2014/main" id="{4D066D0C-0506-44AD-BEFE-DF4C390BAF77}"/>
                </a:ext>
              </a:extLst>
            </p:cNvPr>
            <p:cNvSpPr/>
            <p:nvPr/>
          </p:nvSpPr>
          <p:spPr>
            <a:xfrm rot="154742">
              <a:off x="9153088" y="3062483"/>
              <a:ext cx="334635" cy="2080678"/>
            </a:xfrm>
            <a:custGeom>
              <a:avLst/>
              <a:gdLst>
                <a:gd name="connsiteX0" fmla="*/ 0 w 264411"/>
                <a:gd name="connsiteY0" fmla="*/ 0 h 1713202"/>
                <a:gd name="connsiteX1" fmla="*/ 264411 w 264411"/>
                <a:gd name="connsiteY1" fmla="*/ 0 h 1713202"/>
                <a:gd name="connsiteX2" fmla="*/ 264411 w 264411"/>
                <a:gd name="connsiteY2" fmla="*/ 1713202 h 1713202"/>
                <a:gd name="connsiteX3" fmla="*/ 0 w 264411"/>
                <a:gd name="connsiteY3" fmla="*/ 1713202 h 1713202"/>
                <a:gd name="connsiteX4" fmla="*/ 0 w 264411"/>
                <a:gd name="connsiteY4" fmla="*/ 0 h 1713202"/>
                <a:gd name="connsiteX0" fmla="*/ 0 w 264411"/>
                <a:gd name="connsiteY0" fmla="*/ 214375 h 1927577"/>
                <a:gd name="connsiteX1" fmla="*/ 228334 w 264411"/>
                <a:gd name="connsiteY1" fmla="*/ 0 h 1927577"/>
                <a:gd name="connsiteX2" fmla="*/ 264411 w 264411"/>
                <a:gd name="connsiteY2" fmla="*/ 1927577 h 1927577"/>
                <a:gd name="connsiteX3" fmla="*/ 0 w 264411"/>
                <a:gd name="connsiteY3" fmla="*/ 1927577 h 1927577"/>
                <a:gd name="connsiteX4" fmla="*/ 0 w 264411"/>
                <a:gd name="connsiteY4" fmla="*/ 214375 h 1927577"/>
                <a:gd name="connsiteX0" fmla="*/ 0 w 303810"/>
                <a:gd name="connsiteY0" fmla="*/ 214375 h 1927577"/>
                <a:gd name="connsiteX1" fmla="*/ 228334 w 303810"/>
                <a:gd name="connsiteY1" fmla="*/ 0 h 1927577"/>
                <a:gd name="connsiteX2" fmla="*/ 303810 w 303810"/>
                <a:gd name="connsiteY2" fmla="*/ 1696738 h 1927577"/>
                <a:gd name="connsiteX3" fmla="*/ 0 w 303810"/>
                <a:gd name="connsiteY3" fmla="*/ 1927577 h 1927577"/>
                <a:gd name="connsiteX4" fmla="*/ 0 w 303810"/>
                <a:gd name="connsiteY4" fmla="*/ 214375 h 1927577"/>
                <a:gd name="connsiteX0" fmla="*/ 0 w 253073"/>
                <a:gd name="connsiteY0" fmla="*/ 214375 h 1927577"/>
                <a:gd name="connsiteX1" fmla="*/ 228334 w 253073"/>
                <a:gd name="connsiteY1" fmla="*/ 0 h 1927577"/>
                <a:gd name="connsiteX2" fmla="*/ 253073 w 253073"/>
                <a:gd name="connsiteY2" fmla="*/ 1699258 h 1927577"/>
                <a:gd name="connsiteX3" fmla="*/ 0 w 253073"/>
                <a:gd name="connsiteY3" fmla="*/ 1927577 h 1927577"/>
                <a:gd name="connsiteX4" fmla="*/ 0 w 253073"/>
                <a:gd name="connsiteY4" fmla="*/ 214375 h 1927577"/>
                <a:gd name="connsiteX0" fmla="*/ 0 w 282887"/>
                <a:gd name="connsiteY0" fmla="*/ 143717 h 1927577"/>
                <a:gd name="connsiteX1" fmla="*/ 258148 w 282887"/>
                <a:gd name="connsiteY1" fmla="*/ 0 h 1927577"/>
                <a:gd name="connsiteX2" fmla="*/ 282887 w 282887"/>
                <a:gd name="connsiteY2" fmla="*/ 1699258 h 1927577"/>
                <a:gd name="connsiteX3" fmla="*/ 29814 w 282887"/>
                <a:gd name="connsiteY3" fmla="*/ 1927577 h 1927577"/>
                <a:gd name="connsiteX4" fmla="*/ 0 w 282887"/>
                <a:gd name="connsiteY4" fmla="*/ 143717 h 1927577"/>
                <a:gd name="connsiteX0" fmla="*/ 0 w 282887"/>
                <a:gd name="connsiteY0" fmla="*/ 166909 h 1950769"/>
                <a:gd name="connsiteX1" fmla="*/ 241036 w 282887"/>
                <a:gd name="connsiteY1" fmla="*/ 0 h 1950769"/>
                <a:gd name="connsiteX2" fmla="*/ 282887 w 282887"/>
                <a:gd name="connsiteY2" fmla="*/ 1722450 h 1950769"/>
                <a:gd name="connsiteX3" fmla="*/ 29814 w 282887"/>
                <a:gd name="connsiteY3" fmla="*/ 1950769 h 1950769"/>
                <a:gd name="connsiteX4" fmla="*/ 0 w 282887"/>
                <a:gd name="connsiteY4" fmla="*/ 166909 h 1950769"/>
                <a:gd name="connsiteX0" fmla="*/ 0 w 283857"/>
                <a:gd name="connsiteY0" fmla="*/ 142907 h 1950769"/>
                <a:gd name="connsiteX1" fmla="*/ 242006 w 283857"/>
                <a:gd name="connsiteY1" fmla="*/ 0 h 1950769"/>
                <a:gd name="connsiteX2" fmla="*/ 283857 w 283857"/>
                <a:gd name="connsiteY2" fmla="*/ 1722450 h 1950769"/>
                <a:gd name="connsiteX3" fmla="*/ 30784 w 283857"/>
                <a:gd name="connsiteY3" fmla="*/ 1950769 h 1950769"/>
                <a:gd name="connsiteX4" fmla="*/ 0 w 283857"/>
                <a:gd name="connsiteY4" fmla="*/ 142907 h 1950769"/>
                <a:gd name="connsiteX0" fmla="*/ 0 w 283857"/>
                <a:gd name="connsiteY0" fmla="*/ 160369 h 1968231"/>
                <a:gd name="connsiteX1" fmla="*/ 230516 w 283857"/>
                <a:gd name="connsiteY1" fmla="*/ 0 h 1968231"/>
                <a:gd name="connsiteX2" fmla="*/ 283857 w 283857"/>
                <a:gd name="connsiteY2" fmla="*/ 1739912 h 1968231"/>
                <a:gd name="connsiteX3" fmla="*/ 30784 w 283857"/>
                <a:gd name="connsiteY3" fmla="*/ 1968231 h 1968231"/>
                <a:gd name="connsiteX4" fmla="*/ 0 w 283857"/>
                <a:gd name="connsiteY4" fmla="*/ 160369 h 1968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857" h="1968231">
                  <a:moveTo>
                    <a:pt x="0" y="160369"/>
                  </a:moveTo>
                  <a:lnTo>
                    <a:pt x="230516" y="0"/>
                  </a:lnTo>
                  <a:lnTo>
                    <a:pt x="283857" y="1739912"/>
                  </a:lnTo>
                  <a:lnTo>
                    <a:pt x="30784" y="1968231"/>
                  </a:lnTo>
                  <a:lnTo>
                    <a:pt x="0" y="160369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41">
              <a:extLst>
                <a:ext uri="{FF2B5EF4-FFF2-40B4-BE49-F238E27FC236}">
                  <a16:creationId xmlns:a16="http://schemas.microsoft.com/office/drawing/2014/main" id="{20C78D48-9A0A-21FA-FE39-A0408E506EFC}"/>
                </a:ext>
              </a:extLst>
            </p:cNvPr>
            <p:cNvSpPr/>
            <p:nvPr/>
          </p:nvSpPr>
          <p:spPr>
            <a:xfrm rot="170573">
              <a:off x="7475503" y="3803782"/>
              <a:ext cx="628054" cy="2157235"/>
            </a:xfrm>
            <a:custGeom>
              <a:avLst/>
              <a:gdLst>
                <a:gd name="connsiteX0" fmla="*/ 0 w 264411"/>
                <a:gd name="connsiteY0" fmla="*/ 0 h 1713202"/>
                <a:gd name="connsiteX1" fmla="*/ 264411 w 264411"/>
                <a:gd name="connsiteY1" fmla="*/ 0 h 1713202"/>
                <a:gd name="connsiteX2" fmla="*/ 264411 w 264411"/>
                <a:gd name="connsiteY2" fmla="*/ 1713202 h 1713202"/>
                <a:gd name="connsiteX3" fmla="*/ 0 w 264411"/>
                <a:gd name="connsiteY3" fmla="*/ 1713202 h 1713202"/>
                <a:gd name="connsiteX4" fmla="*/ 0 w 264411"/>
                <a:gd name="connsiteY4" fmla="*/ 0 h 1713202"/>
                <a:gd name="connsiteX0" fmla="*/ 0 w 406285"/>
                <a:gd name="connsiteY0" fmla="*/ 0 h 2265645"/>
                <a:gd name="connsiteX1" fmla="*/ 406285 w 406285"/>
                <a:gd name="connsiteY1" fmla="*/ 552443 h 2265645"/>
                <a:gd name="connsiteX2" fmla="*/ 406285 w 406285"/>
                <a:gd name="connsiteY2" fmla="*/ 2265645 h 2265645"/>
                <a:gd name="connsiteX3" fmla="*/ 141874 w 406285"/>
                <a:gd name="connsiteY3" fmla="*/ 2265645 h 2265645"/>
                <a:gd name="connsiteX4" fmla="*/ 0 w 406285"/>
                <a:gd name="connsiteY4" fmla="*/ 0 h 2265645"/>
                <a:gd name="connsiteX0" fmla="*/ 0 w 406285"/>
                <a:gd name="connsiteY0" fmla="*/ 0 h 2265645"/>
                <a:gd name="connsiteX1" fmla="*/ 332872 w 406285"/>
                <a:gd name="connsiteY1" fmla="*/ 98325 h 2265645"/>
                <a:gd name="connsiteX2" fmla="*/ 406285 w 406285"/>
                <a:gd name="connsiteY2" fmla="*/ 2265645 h 2265645"/>
                <a:gd name="connsiteX3" fmla="*/ 141874 w 406285"/>
                <a:gd name="connsiteY3" fmla="*/ 2265645 h 2265645"/>
                <a:gd name="connsiteX4" fmla="*/ 0 w 406285"/>
                <a:gd name="connsiteY4" fmla="*/ 0 h 2265645"/>
                <a:gd name="connsiteX0" fmla="*/ 0 w 406285"/>
                <a:gd name="connsiteY0" fmla="*/ 0 h 2265645"/>
                <a:gd name="connsiteX1" fmla="*/ 332872 w 406285"/>
                <a:gd name="connsiteY1" fmla="*/ 98325 h 2265645"/>
                <a:gd name="connsiteX2" fmla="*/ 406285 w 406285"/>
                <a:gd name="connsiteY2" fmla="*/ 2265645 h 2265645"/>
                <a:gd name="connsiteX3" fmla="*/ 89246 w 406285"/>
                <a:gd name="connsiteY3" fmla="*/ 2230112 h 2265645"/>
                <a:gd name="connsiteX4" fmla="*/ 0 w 406285"/>
                <a:gd name="connsiteY4" fmla="*/ 0 h 2265645"/>
                <a:gd name="connsiteX0" fmla="*/ 0 w 500804"/>
                <a:gd name="connsiteY0" fmla="*/ 0 h 2265645"/>
                <a:gd name="connsiteX1" fmla="*/ 500804 w 500804"/>
                <a:gd name="connsiteY1" fmla="*/ 23228 h 2265645"/>
                <a:gd name="connsiteX2" fmla="*/ 406285 w 500804"/>
                <a:gd name="connsiteY2" fmla="*/ 2265645 h 2265645"/>
                <a:gd name="connsiteX3" fmla="*/ 89246 w 500804"/>
                <a:gd name="connsiteY3" fmla="*/ 2230112 h 2265645"/>
                <a:gd name="connsiteX4" fmla="*/ 0 w 500804"/>
                <a:gd name="connsiteY4" fmla="*/ 0 h 2265645"/>
                <a:gd name="connsiteX0" fmla="*/ 0 w 500804"/>
                <a:gd name="connsiteY0" fmla="*/ 0 h 2265645"/>
                <a:gd name="connsiteX1" fmla="*/ 500804 w 500804"/>
                <a:gd name="connsiteY1" fmla="*/ 23228 h 2265645"/>
                <a:gd name="connsiteX2" fmla="*/ 406285 w 500804"/>
                <a:gd name="connsiteY2" fmla="*/ 2265645 h 2265645"/>
                <a:gd name="connsiteX3" fmla="*/ 89246 w 500804"/>
                <a:gd name="connsiteY3" fmla="*/ 2230112 h 2265645"/>
                <a:gd name="connsiteX4" fmla="*/ 0 w 500804"/>
                <a:gd name="connsiteY4" fmla="*/ 0 h 2265645"/>
                <a:gd name="connsiteX0" fmla="*/ 0 w 500804"/>
                <a:gd name="connsiteY0" fmla="*/ 0 h 2265645"/>
                <a:gd name="connsiteX1" fmla="*/ 500804 w 500804"/>
                <a:gd name="connsiteY1" fmla="*/ 23228 h 2265645"/>
                <a:gd name="connsiteX2" fmla="*/ 406285 w 500804"/>
                <a:gd name="connsiteY2" fmla="*/ 2265645 h 2265645"/>
                <a:gd name="connsiteX3" fmla="*/ 89246 w 500804"/>
                <a:gd name="connsiteY3" fmla="*/ 2230112 h 2265645"/>
                <a:gd name="connsiteX4" fmla="*/ 0 w 500804"/>
                <a:gd name="connsiteY4" fmla="*/ 0 h 2265645"/>
                <a:gd name="connsiteX0" fmla="*/ 0 w 635141"/>
                <a:gd name="connsiteY0" fmla="*/ 0 h 2230112"/>
                <a:gd name="connsiteX1" fmla="*/ 500804 w 635141"/>
                <a:gd name="connsiteY1" fmla="*/ 23228 h 2230112"/>
                <a:gd name="connsiteX2" fmla="*/ 635141 w 635141"/>
                <a:gd name="connsiteY2" fmla="*/ 2073083 h 2230112"/>
                <a:gd name="connsiteX3" fmla="*/ 89246 w 635141"/>
                <a:gd name="connsiteY3" fmla="*/ 2230112 h 2230112"/>
                <a:gd name="connsiteX4" fmla="*/ 0 w 635141"/>
                <a:gd name="connsiteY4" fmla="*/ 0 h 2230112"/>
                <a:gd name="connsiteX0" fmla="*/ 0 w 635141"/>
                <a:gd name="connsiteY0" fmla="*/ 0 h 2230112"/>
                <a:gd name="connsiteX1" fmla="*/ 500804 w 635141"/>
                <a:gd name="connsiteY1" fmla="*/ 23228 h 2230112"/>
                <a:gd name="connsiteX2" fmla="*/ 635141 w 635141"/>
                <a:gd name="connsiteY2" fmla="*/ 2073083 h 2230112"/>
                <a:gd name="connsiteX3" fmla="*/ 89246 w 635141"/>
                <a:gd name="connsiteY3" fmla="*/ 2230112 h 2230112"/>
                <a:gd name="connsiteX4" fmla="*/ 0 w 635141"/>
                <a:gd name="connsiteY4" fmla="*/ 0 h 2230112"/>
                <a:gd name="connsiteX0" fmla="*/ 0 w 628055"/>
                <a:gd name="connsiteY0" fmla="*/ 119471 h 2206884"/>
                <a:gd name="connsiteX1" fmla="*/ 493718 w 628055"/>
                <a:gd name="connsiteY1" fmla="*/ 0 h 2206884"/>
                <a:gd name="connsiteX2" fmla="*/ 628055 w 628055"/>
                <a:gd name="connsiteY2" fmla="*/ 2049855 h 2206884"/>
                <a:gd name="connsiteX3" fmla="*/ 82160 w 628055"/>
                <a:gd name="connsiteY3" fmla="*/ 2206884 h 2206884"/>
                <a:gd name="connsiteX4" fmla="*/ 0 w 628055"/>
                <a:gd name="connsiteY4" fmla="*/ 119471 h 2206884"/>
                <a:gd name="connsiteX0" fmla="*/ 0 w 628055"/>
                <a:gd name="connsiteY0" fmla="*/ 119471 h 2173980"/>
                <a:gd name="connsiteX1" fmla="*/ 493718 w 628055"/>
                <a:gd name="connsiteY1" fmla="*/ 0 h 2173980"/>
                <a:gd name="connsiteX2" fmla="*/ 628055 w 628055"/>
                <a:gd name="connsiteY2" fmla="*/ 2049855 h 2173980"/>
                <a:gd name="connsiteX3" fmla="*/ 94357 w 628055"/>
                <a:gd name="connsiteY3" fmla="*/ 2145243 h 2173980"/>
                <a:gd name="connsiteX4" fmla="*/ 0 w 628055"/>
                <a:gd name="connsiteY4" fmla="*/ 119471 h 2173980"/>
                <a:gd name="connsiteX0" fmla="*/ 0 w 628055"/>
                <a:gd name="connsiteY0" fmla="*/ 119471 h 2202121"/>
                <a:gd name="connsiteX1" fmla="*/ 493718 w 628055"/>
                <a:gd name="connsiteY1" fmla="*/ 0 h 2202121"/>
                <a:gd name="connsiteX2" fmla="*/ 628055 w 628055"/>
                <a:gd name="connsiteY2" fmla="*/ 2049855 h 2202121"/>
                <a:gd name="connsiteX3" fmla="*/ 94357 w 628055"/>
                <a:gd name="connsiteY3" fmla="*/ 2145243 h 2202121"/>
                <a:gd name="connsiteX4" fmla="*/ 0 w 628055"/>
                <a:gd name="connsiteY4" fmla="*/ 119471 h 2202121"/>
                <a:gd name="connsiteX0" fmla="*/ 0 w 628055"/>
                <a:gd name="connsiteY0" fmla="*/ 119471 h 2194532"/>
                <a:gd name="connsiteX1" fmla="*/ 493718 w 628055"/>
                <a:gd name="connsiteY1" fmla="*/ 0 h 2194532"/>
                <a:gd name="connsiteX2" fmla="*/ 628055 w 628055"/>
                <a:gd name="connsiteY2" fmla="*/ 2049855 h 2194532"/>
                <a:gd name="connsiteX3" fmla="*/ 124043 w 628055"/>
                <a:gd name="connsiteY3" fmla="*/ 2128511 h 2194532"/>
                <a:gd name="connsiteX4" fmla="*/ 0 w 628055"/>
                <a:gd name="connsiteY4" fmla="*/ 119471 h 2194532"/>
                <a:gd name="connsiteX0" fmla="*/ 0 w 628055"/>
                <a:gd name="connsiteY0" fmla="*/ 82174 h 2157235"/>
                <a:gd name="connsiteX1" fmla="*/ 510829 w 628055"/>
                <a:gd name="connsiteY1" fmla="*/ 0 h 2157235"/>
                <a:gd name="connsiteX2" fmla="*/ 628055 w 628055"/>
                <a:gd name="connsiteY2" fmla="*/ 2012558 h 2157235"/>
                <a:gd name="connsiteX3" fmla="*/ 124043 w 628055"/>
                <a:gd name="connsiteY3" fmla="*/ 2091214 h 2157235"/>
                <a:gd name="connsiteX4" fmla="*/ 0 w 628055"/>
                <a:gd name="connsiteY4" fmla="*/ 82174 h 215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055" h="2157235">
                  <a:moveTo>
                    <a:pt x="0" y="82174"/>
                  </a:moveTo>
                  <a:cubicBezTo>
                    <a:pt x="166935" y="89917"/>
                    <a:pt x="278181" y="205328"/>
                    <a:pt x="510829" y="0"/>
                  </a:cubicBezTo>
                  <a:lnTo>
                    <a:pt x="628055" y="2012558"/>
                  </a:lnTo>
                  <a:cubicBezTo>
                    <a:pt x="417485" y="2257056"/>
                    <a:pt x="256891" y="2125234"/>
                    <a:pt x="124043" y="2091214"/>
                  </a:cubicBezTo>
                  <a:lnTo>
                    <a:pt x="0" y="82174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41">
              <a:extLst>
                <a:ext uri="{FF2B5EF4-FFF2-40B4-BE49-F238E27FC236}">
                  <a16:creationId xmlns:a16="http://schemas.microsoft.com/office/drawing/2014/main" id="{DDE6BAC6-E8F0-1AB5-C5F6-C523E0051183}"/>
                </a:ext>
              </a:extLst>
            </p:cNvPr>
            <p:cNvSpPr/>
            <p:nvPr/>
          </p:nvSpPr>
          <p:spPr>
            <a:xfrm rot="170573">
              <a:off x="504578" y="2392638"/>
              <a:ext cx="381275" cy="1749444"/>
            </a:xfrm>
            <a:custGeom>
              <a:avLst/>
              <a:gdLst>
                <a:gd name="connsiteX0" fmla="*/ 0 w 264411"/>
                <a:gd name="connsiteY0" fmla="*/ 0 h 1713202"/>
                <a:gd name="connsiteX1" fmla="*/ 264411 w 264411"/>
                <a:gd name="connsiteY1" fmla="*/ 0 h 1713202"/>
                <a:gd name="connsiteX2" fmla="*/ 264411 w 264411"/>
                <a:gd name="connsiteY2" fmla="*/ 1713202 h 1713202"/>
                <a:gd name="connsiteX3" fmla="*/ 0 w 264411"/>
                <a:gd name="connsiteY3" fmla="*/ 1713202 h 1713202"/>
                <a:gd name="connsiteX4" fmla="*/ 0 w 264411"/>
                <a:gd name="connsiteY4" fmla="*/ 0 h 1713202"/>
                <a:gd name="connsiteX0" fmla="*/ 0 w 406285"/>
                <a:gd name="connsiteY0" fmla="*/ 0 h 2265645"/>
                <a:gd name="connsiteX1" fmla="*/ 406285 w 406285"/>
                <a:gd name="connsiteY1" fmla="*/ 552443 h 2265645"/>
                <a:gd name="connsiteX2" fmla="*/ 406285 w 406285"/>
                <a:gd name="connsiteY2" fmla="*/ 2265645 h 2265645"/>
                <a:gd name="connsiteX3" fmla="*/ 141874 w 406285"/>
                <a:gd name="connsiteY3" fmla="*/ 2265645 h 2265645"/>
                <a:gd name="connsiteX4" fmla="*/ 0 w 406285"/>
                <a:gd name="connsiteY4" fmla="*/ 0 h 2265645"/>
                <a:gd name="connsiteX0" fmla="*/ 0 w 406285"/>
                <a:gd name="connsiteY0" fmla="*/ 0 h 2265645"/>
                <a:gd name="connsiteX1" fmla="*/ 332872 w 406285"/>
                <a:gd name="connsiteY1" fmla="*/ 98325 h 2265645"/>
                <a:gd name="connsiteX2" fmla="*/ 406285 w 406285"/>
                <a:gd name="connsiteY2" fmla="*/ 2265645 h 2265645"/>
                <a:gd name="connsiteX3" fmla="*/ 141874 w 406285"/>
                <a:gd name="connsiteY3" fmla="*/ 2265645 h 2265645"/>
                <a:gd name="connsiteX4" fmla="*/ 0 w 406285"/>
                <a:gd name="connsiteY4" fmla="*/ 0 h 2265645"/>
                <a:gd name="connsiteX0" fmla="*/ 0 w 406285"/>
                <a:gd name="connsiteY0" fmla="*/ 0 h 2265645"/>
                <a:gd name="connsiteX1" fmla="*/ 332872 w 406285"/>
                <a:gd name="connsiteY1" fmla="*/ 98325 h 2265645"/>
                <a:gd name="connsiteX2" fmla="*/ 406285 w 406285"/>
                <a:gd name="connsiteY2" fmla="*/ 2265645 h 2265645"/>
                <a:gd name="connsiteX3" fmla="*/ 89246 w 406285"/>
                <a:gd name="connsiteY3" fmla="*/ 2230112 h 2265645"/>
                <a:gd name="connsiteX4" fmla="*/ 0 w 406285"/>
                <a:gd name="connsiteY4" fmla="*/ 0 h 2265645"/>
                <a:gd name="connsiteX0" fmla="*/ 0 w 406285"/>
                <a:gd name="connsiteY0" fmla="*/ 0 h 2265645"/>
                <a:gd name="connsiteX1" fmla="*/ 337281 w 406285"/>
                <a:gd name="connsiteY1" fmla="*/ 205958 h 2265645"/>
                <a:gd name="connsiteX2" fmla="*/ 406285 w 406285"/>
                <a:gd name="connsiteY2" fmla="*/ 2265645 h 2265645"/>
                <a:gd name="connsiteX3" fmla="*/ 89246 w 406285"/>
                <a:gd name="connsiteY3" fmla="*/ 2230112 h 2265645"/>
                <a:gd name="connsiteX4" fmla="*/ 0 w 406285"/>
                <a:gd name="connsiteY4" fmla="*/ 0 h 2265645"/>
                <a:gd name="connsiteX0" fmla="*/ 0 w 381275"/>
                <a:gd name="connsiteY0" fmla="*/ 0 h 2120715"/>
                <a:gd name="connsiteX1" fmla="*/ 312271 w 381275"/>
                <a:gd name="connsiteY1" fmla="*/ 61028 h 2120715"/>
                <a:gd name="connsiteX2" fmla="*/ 381275 w 381275"/>
                <a:gd name="connsiteY2" fmla="*/ 2120715 h 2120715"/>
                <a:gd name="connsiteX3" fmla="*/ 64236 w 381275"/>
                <a:gd name="connsiteY3" fmla="*/ 2085182 h 2120715"/>
                <a:gd name="connsiteX4" fmla="*/ 0 w 381275"/>
                <a:gd name="connsiteY4" fmla="*/ 0 h 212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275" h="2120715">
                  <a:moveTo>
                    <a:pt x="0" y="0"/>
                  </a:moveTo>
                  <a:lnTo>
                    <a:pt x="312271" y="61028"/>
                  </a:lnTo>
                  <a:lnTo>
                    <a:pt x="381275" y="2120715"/>
                  </a:lnTo>
                  <a:lnTo>
                    <a:pt x="64236" y="2085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36">
              <a:extLst>
                <a:ext uri="{FF2B5EF4-FFF2-40B4-BE49-F238E27FC236}">
                  <a16:creationId xmlns:a16="http://schemas.microsoft.com/office/drawing/2014/main" id="{C1D0B5B2-1FCD-5F62-3C44-3C0AA7784A6A}"/>
                </a:ext>
              </a:extLst>
            </p:cNvPr>
            <p:cNvSpPr/>
            <p:nvPr/>
          </p:nvSpPr>
          <p:spPr>
            <a:xfrm>
              <a:off x="6991687" y="1263651"/>
              <a:ext cx="250825" cy="1432528"/>
            </a:xfrm>
            <a:custGeom>
              <a:avLst/>
              <a:gdLst>
                <a:gd name="connsiteX0" fmla="*/ 0 w 241300"/>
                <a:gd name="connsiteY0" fmla="*/ 0 h 1480678"/>
                <a:gd name="connsiteX1" fmla="*/ 241300 w 241300"/>
                <a:gd name="connsiteY1" fmla="*/ 0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80678"/>
                <a:gd name="connsiteX1" fmla="*/ 241300 w 241300"/>
                <a:gd name="connsiteY1" fmla="*/ 47625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64803"/>
                <a:gd name="connsiteX1" fmla="*/ 241300 w 241300"/>
                <a:gd name="connsiteY1" fmla="*/ 31750 h 1464803"/>
                <a:gd name="connsiteX2" fmla="*/ 241300 w 241300"/>
                <a:gd name="connsiteY2" fmla="*/ 1464803 h 1464803"/>
                <a:gd name="connsiteX3" fmla="*/ 0 w 241300"/>
                <a:gd name="connsiteY3" fmla="*/ 1464803 h 1464803"/>
                <a:gd name="connsiteX4" fmla="*/ 0 w 241300"/>
                <a:gd name="connsiteY4" fmla="*/ 0 h 1464803"/>
                <a:gd name="connsiteX0" fmla="*/ 9525 w 250825"/>
                <a:gd name="connsiteY0" fmla="*/ 0 h 1464803"/>
                <a:gd name="connsiteX1" fmla="*/ 250825 w 250825"/>
                <a:gd name="connsiteY1" fmla="*/ 31750 h 1464803"/>
                <a:gd name="connsiteX2" fmla="*/ 250825 w 250825"/>
                <a:gd name="connsiteY2" fmla="*/ 1464803 h 1464803"/>
                <a:gd name="connsiteX3" fmla="*/ 0 w 250825"/>
                <a:gd name="connsiteY3" fmla="*/ 1410828 h 1464803"/>
                <a:gd name="connsiteX4" fmla="*/ 9525 w 250825"/>
                <a:gd name="connsiteY4" fmla="*/ 0 h 1464803"/>
                <a:gd name="connsiteX0" fmla="*/ 9525 w 250825"/>
                <a:gd name="connsiteY0" fmla="*/ 0 h 1455278"/>
                <a:gd name="connsiteX1" fmla="*/ 250825 w 250825"/>
                <a:gd name="connsiteY1" fmla="*/ 31750 h 1455278"/>
                <a:gd name="connsiteX2" fmla="*/ 234950 w 250825"/>
                <a:gd name="connsiteY2" fmla="*/ 1455278 h 1455278"/>
                <a:gd name="connsiteX3" fmla="*/ 0 w 250825"/>
                <a:gd name="connsiteY3" fmla="*/ 1410828 h 1455278"/>
                <a:gd name="connsiteX4" fmla="*/ 9525 w 250825"/>
                <a:gd name="connsiteY4" fmla="*/ 0 h 14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25" h="1455278">
                  <a:moveTo>
                    <a:pt x="9525" y="0"/>
                  </a:moveTo>
                  <a:lnTo>
                    <a:pt x="250825" y="31750"/>
                  </a:lnTo>
                  <a:lnTo>
                    <a:pt x="234950" y="1455278"/>
                  </a:lnTo>
                  <a:lnTo>
                    <a:pt x="0" y="1410828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94000">
                  <a:srgbClr val="8E594D"/>
                </a:gs>
                <a:gs pos="78000">
                  <a:srgbClr val="C89279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36">
              <a:extLst>
                <a:ext uri="{FF2B5EF4-FFF2-40B4-BE49-F238E27FC236}">
                  <a16:creationId xmlns:a16="http://schemas.microsoft.com/office/drawing/2014/main" id="{A718DFA9-1DE5-47E3-D15F-4869455F0C1E}"/>
                </a:ext>
              </a:extLst>
            </p:cNvPr>
            <p:cNvSpPr/>
            <p:nvPr/>
          </p:nvSpPr>
          <p:spPr>
            <a:xfrm>
              <a:off x="5439780" y="3450431"/>
              <a:ext cx="301992" cy="1944942"/>
            </a:xfrm>
            <a:custGeom>
              <a:avLst/>
              <a:gdLst>
                <a:gd name="connsiteX0" fmla="*/ 0 w 241300"/>
                <a:gd name="connsiteY0" fmla="*/ 0 h 1480678"/>
                <a:gd name="connsiteX1" fmla="*/ 241300 w 241300"/>
                <a:gd name="connsiteY1" fmla="*/ 0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80678"/>
                <a:gd name="connsiteX1" fmla="*/ 241300 w 241300"/>
                <a:gd name="connsiteY1" fmla="*/ 47625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64803"/>
                <a:gd name="connsiteX1" fmla="*/ 241300 w 241300"/>
                <a:gd name="connsiteY1" fmla="*/ 31750 h 1464803"/>
                <a:gd name="connsiteX2" fmla="*/ 241300 w 241300"/>
                <a:gd name="connsiteY2" fmla="*/ 1464803 h 1464803"/>
                <a:gd name="connsiteX3" fmla="*/ 0 w 241300"/>
                <a:gd name="connsiteY3" fmla="*/ 1464803 h 1464803"/>
                <a:gd name="connsiteX4" fmla="*/ 0 w 241300"/>
                <a:gd name="connsiteY4" fmla="*/ 0 h 1464803"/>
                <a:gd name="connsiteX0" fmla="*/ 9525 w 250825"/>
                <a:gd name="connsiteY0" fmla="*/ 0 h 1464803"/>
                <a:gd name="connsiteX1" fmla="*/ 250825 w 250825"/>
                <a:gd name="connsiteY1" fmla="*/ 31750 h 1464803"/>
                <a:gd name="connsiteX2" fmla="*/ 250825 w 250825"/>
                <a:gd name="connsiteY2" fmla="*/ 1464803 h 1464803"/>
                <a:gd name="connsiteX3" fmla="*/ 0 w 250825"/>
                <a:gd name="connsiteY3" fmla="*/ 1410828 h 1464803"/>
                <a:gd name="connsiteX4" fmla="*/ 9525 w 250825"/>
                <a:gd name="connsiteY4" fmla="*/ 0 h 1464803"/>
                <a:gd name="connsiteX0" fmla="*/ 9525 w 250825"/>
                <a:gd name="connsiteY0" fmla="*/ 0 h 1455278"/>
                <a:gd name="connsiteX1" fmla="*/ 250825 w 250825"/>
                <a:gd name="connsiteY1" fmla="*/ 31750 h 1455278"/>
                <a:gd name="connsiteX2" fmla="*/ 234950 w 250825"/>
                <a:gd name="connsiteY2" fmla="*/ 1455278 h 1455278"/>
                <a:gd name="connsiteX3" fmla="*/ 0 w 250825"/>
                <a:gd name="connsiteY3" fmla="*/ 1410828 h 1455278"/>
                <a:gd name="connsiteX4" fmla="*/ 9525 w 250825"/>
                <a:gd name="connsiteY4" fmla="*/ 0 h 1455278"/>
                <a:gd name="connsiteX0" fmla="*/ 11503 w 250825"/>
                <a:gd name="connsiteY0" fmla="*/ 0 h 1464242"/>
                <a:gd name="connsiteX1" fmla="*/ 250825 w 250825"/>
                <a:gd name="connsiteY1" fmla="*/ 40714 h 1464242"/>
                <a:gd name="connsiteX2" fmla="*/ 234950 w 250825"/>
                <a:gd name="connsiteY2" fmla="*/ 1464242 h 1464242"/>
                <a:gd name="connsiteX3" fmla="*/ 0 w 250825"/>
                <a:gd name="connsiteY3" fmla="*/ 1419792 h 1464242"/>
                <a:gd name="connsiteX4" fmla="*/ 11503 w 250825"/>
                <a:gd name="connsiteY4" fmla="*/ 0 h 1464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25" h="1464242">
                  <a:moveTo>
                    <a:pt x="11503" y="0"/>
                  </a:moveTo>
                  <a:lnTo>
                    <a:pt x="250825" y="40714"/>
                  </a:lnTo>
                  <a:lnTo>
                    <a:pt x="234950" y="1464242"/>
                  </a:lnTo>
                  <a:lnTo>
                    <a:pt x="0" y="1419792"/>
                  </a:lnTo>
                  <a:cubicBezTo>
                    <a:pt x="3834" y="946528"/>
                    <a:pt x="7669" y="473264"/>
                    <a:pt x="11503" y="0"/>
                  </a:cubicBez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36">
              <a:extLst>
                <a:ext uri="{FF2B5EF4-FFF2-40B4-BE49-F238E27FC236}">
                  <a16:creationId xmlns:a16="http://schemas.microsoft.com/office/drawing/2014/main" id="{302B9A3C-060D-A746-60A7-6E4B5B23FB83}"/>
                </a:ext>
              </a:extLst>
            </p:cNvPr>
            <p:cNvSpPr/>
            <p:nvPr/>
          </p:nvSpPr>
          <p:spPr>
            <a:xfrm>
              <a:off x="3123456" y="2943736"/>
              <a:ext cx="301992" cy="1940179"/>
            </a:xfrm>
            <a:custGeom>
              <a:avLst/>
              <a:gdLst>
                <a:gd name="connsiteX0" fmla="*/ 0 w 241300"/>
                <a:gd name="connsiteY0" fmla="*/ 0 h 1480678"/>
                <a:gd name="connsiteX1" fmla="*/ 241300 w 241300"/>
                <a:gd name="connsiteY1" fmla="*/ 0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80678"/>
                <a:gd name="connsiteX1" fmla="*/ 241300 w 241300"/>
                <a:gd name="connsiteY1" fmla="*/ 47625 h 1480678"/>
                <a:gd name="connsiteX2" fmla="*/ 241300 w 241300"/>
                <a:gd name="connsiteY2" fmla="*/ 1480678 h 1480678"/>
                <a:gd name="connsiteX3" fmla="*/ 0 w 241300"/>
                <a:gd name="connsiteY3" fmla="*/ 1480678 h 1480678"/>
                <a:gd name="connsiteX4" fmla="*/ 0 w 241300"/>
                <a:gd name="connsiteY4" fmla="*/ 0 h 1480678"/>
                <a:gd name="connsiteX0" fmla="*/ 0 w 241300"/>
                <a:gd name="connsiteY0" fmla="*/ 0 h 1464803"/>
                <a:gd name="connsiteX1" fmla="*/ 241300 w 241300"/>
                <a:gd name="connsiteY1" fmla="*/ 31750 h 1464803"/>
                <a:gd name="connsiteX2" fmla="*/ 241300 w 241300"/>
                <a:gd name="connsiteY2" fmla="*/ 1464803 h 1464803"/>
                <a:gd name="connsiteX3" fmla="*/ 0 w 241300"/>
                <a:gd name="connsiteY3" fmla="*/ 1464803 h 1464803"/>
                <a:gd name="connsiteX4" fmla="*/ 0 w 241300"/>
                <a:gd name="connsiteY4" fmla="*/ 0 h 1464803"/>
                <a:gd name="connsiteX0" fmla="*/ 9525 w 250825"/>
                <a:gd name="connsiteY0" fmla="*/ 0 h 1464803"/>
                <a:gd name="connsiteX1" fmla="*/ 250825 w 250825"/>
                <a:gd name="connsiteY1" fmla="*/ 31750 h 1464803"/>
                <a:gd name="connsiteX2" fmla="*/ 250825 w 250825"/>
                <a:gd name="connsiteY2" fmla="*/ 1464803 h 1464803"/>
                <a:gd name="connsiteX3" fmla="*/ 0 w 250825"/>
                <a:gd name="connsiteY3" fmla="*/ 1410828 h 1464803"/>
                <a:gd name="connsiteX4" fmla="*/ 9525 w 250825"/>
                <a:gd name="connsiteY4" fmla="*/ 0 h 1464803"/>
                <a:gd name="connsiteX0" fmla="*/ 9525 w 250825"/>
                <a:gd name="connsiteY0" fmla="*/ 0 h 1455278"/>
                <a:gd name="connsiteX1" fmla="*/ 250825 w 250825"/>
                <a:gd name="connsiteY1" fmla="*/ 31750 h 1455278"/>
                <a:gd name="connsiteX2" fmla="*/ 234950 w 250825"/>
                <a:gd name="connsiteY2" fmla="*/ 1455278 h 1455278"/>
                <a:gd name="connsiteX3" fmla="*/ 0 w 250825"/>
                <a:gd name="connsiteY3" fmla="*/ 1410828 h 1455278"/>
                <a:gd name="connsiteX4" fmla="*/ 9525 w 250825"/>
                <a:gd name="connsiteY4" fmla="*/ 0 h 1455278"/>
                <a:gd name="connsiteX0" fmla="*/ 9525 w 250825"/>
                <a:gd name="connsiteY0" fmla="*/ 0 h 1455278"/>
                <a:gd name="connsiteX1" fmla="*/ 250825 w 250825"/>
                <a:gd name="connsiteY1" fmla="*/ 38921 h 1455278"/>
                <a:gd name="connsiteX2" fmla="*/ 234950 w 250825"/>
                <a:gd name="connsiteY2" fmla="*/ 1455278 h 1455278"/>
                <a:gd name="connsiteX3" fmla="*/ 0 w 250825"/>
                <a:gd name="connsiteY3" fmla="*/ 1410828 h 1455278"/>
                <a:gd name="connsiteX4" fmla="*/ 9525 w 250825"/>
                <a:gd name="connsiteY4" fmla="*/ 0 h 1455278"/>
                <a:gd name="connsiteX0" fmla="*/ 11503 w 250825"/>
                <a:gd name="connsiteY0" fmla="*/ 0 h 1460656"/>
                <a:gd name="connsiteX1" fmla="*/ 250825 w 250825"/>
                <a:gd name="connsiteY1" fmla="*/ 44299 h 1460656"/>
                <a:gd name="connsiteX2" fmla="*/ 234950 w 250825"/>
                <a:gd name="connsiteY2" fmla="*/ 1460656 h 1460656"/>
                <a:gd name="connsiteX3" fmla="*/ 0 w 250825"/>
                <a:gd name="connsiteY3" fmla="*/ 1416206 h 1460656"/>
                <a:gd name="connsiteX4" fmla="*/ 11503 w 250825"/>
                <a:gd name="connsiteY4" fmla="*/ 0 h 146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25" h="1460656">
                  <a:moveTo>
                    <a:pt x="11503" y="0"/>
                  </a:moveTo>
                  <a:lnTo>
                    <a:pt x="250825" y="44299"/>
                  </a:lnTo>
                  <a:lnTo>
                    <a:pt x="234950" y="1460656"/>
                  </a:lnTo>
                  <a:lnTo>
                    <a:pt x="0" y="1416206"/>
                  </a:lnTo>
                  <a:cubicBezTo>
                    <a:pt x="3834" y="944137"/>
                    <a:pt x="7669" y="472069"/>
                    <a:pt x="11503" y="0"/>
                  </a:cubicBez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8" name="Rectangle 7">
            <a:extLst>
              <a:ext uri="{FF2B5EF4-FFF2-40B4-BE49-F238E27FC236}">
                <a16:creationId xmlns:a16="http://schemas.microsoft.com/office/drawing/2014/main" id="{A0AB3A5A-37D0-799D-D64D-43E38680D633}"/>
              </a:ext>
            </a:extLst>
          </p:cNvPr>
          <p:cNvSpPr/>
          <p:nvPr/>
        </p:nvSpPr>
        <p:spPr>
          <a:xfrm flipH="1">
            <a:off x="4316248" y="2859367"/>
            <a:ext cx="258864" cy="207014"/>
          </a:xfrm>
          <a:custGeom>
            <a:avLst/>
            <a:gdLst>
              <a:gd name="connsiteX0" fmla="*/ 0 w 166688"/>
              <a:gd name="connsiteY0" fmla="*/ 0 h 45719"/>
              <a:gd name="connsiteX1" fmla="*/ 166688 w 166688"/>
              <a:gd name="connsiteY1" fmla="*/ 0 h 45719"/>
              <a:gd name="connsiteX2" fmla="*/ 166688 w 166688"/>
              <a:gd name="connsiteY2" fmla="*/ 45719 h 45719"/>
              <a:gd name="connsiteX3" fmla="*/ 0 w 166688"/>
              <a:gd name="connsiteY3" fmla="*/ 45719 h 45719"/>
              <a:gd name="connsiteX4" fmla="*/ 0 w 166688"/>
              <a:gd name="connsiteY4" fmla="*/ 0 h 45719"/>
              <a:gd name="connsiteX0" fmla="*/ 0 w 166688"/>
              <a:gd name="connsiteY0" fmla="*/ 0 h 64769"/>
              <a:gd name="connsiteX1" fmla="*/ 166688 w 166688"/>
              <a:gd name="connsiteY1" fmla="*/ 0 h 64769"/>
              <a:gd name="connsiteX2" fmla="*/ 166688 w 166688"/>
              <a:gd name="connsiteY2" fmla="*/ 45719 h 64769"/>
              <a:gd name="connsiteX3" fmla="*/ 107156 w 166688"/>
              <a:gd name="connsiteY3" fmla="*/ 64769 h 64769"/>
              <a:gd name="connsiteX4" fmla="*/ 0 w 166688"/>
              <a:gd name="connsiteY4" fmla="*/ 0 h 64769"/>
              <a:gd name="connsiteX0" fmla="*/ 38099 w 204787"/>
              <a:gd name="connsiteY0" fmla="*/ 57150 h 121919"/>
              <a:gd name="connsiteX1" fmla="*/ 0 w 204787"/>
              <a:gd name="connsiteY1" fmla="*/ 0 h 121919"/>
              <a:gd name="connsiteX2" fmla="*/ 204787 w 204787"/>
              <a:gd name="connsiteY2" fmla="*/ 102869 h 121919"/>
              <a:gd name="connsiteX3" fmla="*/ 145255 w 204787"/>
              <a:gd name="connsiteY3" fmla="*/ 121919 h 121919"/>
              <a:gd name="connsiteX4" fmla="*/ 38099 w 204787"/>
              <a:gd name="connsiteY4" fmla="*/ 57150 h 121919"/>
              <a:gd name="connsiteX0" fmla="*/ 38099 w 200025"/>
              <a:gd name="connsiteY0" fmla="*/ 57150 h 121919"/>
              <a:gd name="connsiteX1" fmla="*/ 0 w 200025"/>
              <a:gd name="connsiteY1" fmla="*/ 0 h 121919"/>
              <a:gd name="connsiteX2" fmla="*/ 200025 w 200025"/>
              <a:gd name="connsiteY2" fmla="*/ 48100 h 121919"/>
              <a:gd name="connsiteX3" fmla="*/ 145255 w 200025"/>
              <a:gd name="connsiteY3" fmla="*/ 121919 h 121919"/>
              <a:gd name="connsiteX4" fmla="*/ 38099 w 200025"/>
              <a:gd name="connsiteY4" fmla="*/ 57150 h 121919"/>
              <a:gd name="connsiteX0" fmla="*/ 145255 w 200025"/>
              <a:gd name="connsiteY0" fmla="*/ 121919 h 121919"/>
              <a:gd name="connsiteX1" fmla="*/ 0 w 200025"/>
              <a:gd name="connsiteY1" fmla="*/ 0 h 121919"/>
              <a:gd name="connsiteX2" fmla="*/ 200025 w 200025"/>
              <a:gd name="connsiteY2" fmla="*/ 48100 h 121919"/>
              <a:gd name="connsiteX3" fmla="*/ 145255 w 200025"/>
              <a:gd name="connsiteY3" fmla="*/ 121919 h 121919"/>
              <a:gd name="connsiteX0" fmla="*/ 185717 w 240487"/>
              <a:gd name="connsiteY0" fmla="*/ 267273 h 267273"/>
              <a:gd name="connsiteX1" fmla="*/ 40462 w 240487"/>
              <a:gd name="connsiteY1" fmla="*/ 145354 h 267273"/>
              <a:gd name="connsiteX2" fmla="*/ 240487 w 240487"/>
              <a:gd name="connsiteY2" fmla="*/ 193454 h 267273"/>
              <a:gd name="connsiteX3" fmla="*/ 185717 w 240487"/>
              <a:gd name="connsiteY3" fmla="*/ 267273 h 267273"/>
              <a:gd name="connsiteX0" fmla="*/ 180437 w 235207"/>
              <a:gd name="connsiteY0" fmla="*/ 291981 h 291981"/>
              <a:gd name="connsiteX1" fmla="*/ 35182 w 235207"/>
              <a:gd name="connsiteY1" fmla="*/ 170062 h 291981"/>
              <a:gd name="connsiteX2" fmla="*/ 235207 w 235207"/>
              <a:gd name="connsiteY2" fmla="*/ 218162 h 291981"/>
              <a:gd name="connsiteX3" fmla="*/ 180437 w 235207"/>
              <a:gd name="connsiteY3" fmla="*/ 291981 h 291981"/>
              <a:gd name="connsiteX0" fmla="*/ 180437 w 339542"/>
              <a:gd name="connsiteY0" fmla="*/ 291981 h 291981"/>
              <a:gd name="connsiteX1" fmla="*/ 35182 w 339542"/>
              <a:gd name="connsiteY1" fmla="*/ 170062 h 291981"/>
              <a:gd name="connsiteX2" fmla="*/ 235207 w 339542"/>
              <a:gd name="connsiteY2" fmla="*/ 218162 h 291981"/>
              <a:gd name="connsiteX3" fmla="*/ 180437 w 339542"/>
              <a:gd name="connsiteY3" fmla="*/ 291981 h 291981"/>
              <a:gd name="connsiteX0" fmla="*/ 180437 w 359744"/>
              <a:gd name="connsiteY0" fmla="*/ 291981 h 330646"/>
              <a:gd name="connsiteX1" fmla="*/ 35182 w 359744"/>
              <a:gd name="connsiteY1" fmla="*/ 170062 h 330646"/>
              <a:gd name="connsiteX2" fmla="*/ 235207 w 359744"/>
              <a:gd name="connsiteY2" fmla="*/ 218162 h 330646"/>
              <a:gd name="connsiteX3" fmla="*/ 180437 w 359744"/>
              <a:gd name="connsiteY3" fmla="*/ 291981 h 330646"/>
              <a:gd name="connsiteX0" fmla="*/ 180437 w 359744"/>
              <a:gd name="connsiteY0" fmla="*/ 291981 h 387546"/>
              <a:gd name="connsiteX1" fmla="*/ 35182 w 359744"/>
              <a:gd name="connsiteY1" fmla="*/ 170062 h 387546"/>
              <a:gd name="connsiteX2" fmla="*/ 235207 w 359744"/>
              <a:gd name="connsiteY2" fmla="*/ 218162 h 387546"/>
              <a:gd name="connsiteX3" fmla="*/ 180437 w 359744"/>
              <a:gd name="connsiteY3" fmla="*/ 291981 h 387546"/>
              <a:gd name="connsiteX0" fmla="*/ 302495 w 481802"/>
              <a:gd name="connsiteY0" fmla="*/ 291981 h 385297"/>
              <a:gd name="connsiteX1" fmla="*/ 157240 w 481802"/>
              <a:gd name="connsiteY1" fmla="*/ 170062 h 385297"/>
              <a:gd name="connsiteX2" fmla="*/ 357265 w 481802"/>
              <a:gd name="connsiteY2" fmla="*/ 218162 h 385297"/>
              <a:gd name="connsiteX3" fmla="*/ 302495 w 481802"/>
              <a:gd name="connsiteY3" fmla="*/ 291981 h 385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802" h="385297">
                <a:moveTo>
                  <a:pt x="302495" y="291981"/>
                </a:moveTo>
                <a:cubicBezTo>
                  <a:pt x="-15004" y="548997"/>
                  <a:pt x="-113430" y="196414"/>
                  <a:pt x="157240" y="170062"/>
                </a:cubicBezTo>
                <a:cubicBezTo>
                  <a:pt x="14365" y="-175855"/>
                  <a:pt x="352503" y="92591"/>
                  <a:pt x="357265" y="218162"/>
                </a:cubicBezTo>
                <a:cubicBezTo>
                  <a:pt x="612851" y="211812"/>
                  <a:pt x="413621" y="412632"/>
                  <a:pt x="302495" y="291981"/>
                </a:cubicBezTo>
                <a:close/>
              </a:path>
            </a:pathLst>
          </a:custGeom>
          <a:gradFill>
            <a:gsLst>
              <a:gs pos="71000">
                <a:srgbClr val="8E594D"/>
              </a:gs>
              <a:gs pos="25000">
                <a:srgbClr val="A87A58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9" name="Rectangle 7">
            <a:extLst>
              <a:ext uri="{FF2B5EF4-FFF2-40B4-BE49-F238E27FC236}">
                <a16:creationId xmlns:a16="http://schemas.microsoft.com/office/drawing/2014/main" id="{FCB77159-02A9-941B-F99F-630D7DDDE8AB}"/>
              </a:ext>
            </a:extLst>
          </p:cNvPr>
          <p:cNvSpPr/>
          <p:nvPr/>
        </p:nvSpPr>
        <p:spPr>
          <a:xfrm flipH="1">
            <a:off x="3603975" y="2175778"/>
            <a:ext cx="258864" cy="207014"/>
          </a:xfrm>
          <a:custGeom>
            <a:avLst/>
            <a:gdLst>
              <a:gd name="connsiteX0" fmla="*/ 0 w 166688"/>
              <a:gd name="connsiteY0" fmla="*/ 0 h 45719"/>
              <a:gd name="connsiteX1" fmla="*/ 166688 w 166688"/>
              <a:gd name="connsiteY1" fmla="*/ 0 h 45719"/>
              <a:gd name="connsiteX2" fmla="*/ 166688 w 166688"/>
              <a:gd name="connsiteY2" fmla="*/ 45719 h 45719"/>
              <a:gd name="connsiteX3" fmla="*/ 0 w 166688"/>
              <a:gd name="connsiteY3" fmla="*/ 45719 h 45719"/>
              <a:gd name="connsiteX4" fmla="*/ 0 w 166688"/>
              <a:gd name="connsiteY4" fmla="*/ 0 h 45719"/>
              <a:gd name="connsiteX0" fmla="*/ 0 w 166688"/>
              <a:gd name="connsiteY0" fmla="*/ 0 h 64769"/>
              <a:gd name="connsiteX1" fmla="*/ 166688 w 166688"/>
              <a:gd name="connsiteY1" fmla="*/ 0 h 64769"/>
              <a:gd name="connsiteX2" fmla="*/ 166688 w 166688"/>
              <a:gd name="connsiteY2" fmla="*/ 45719 h 64769"/>
              <a:gd name="connsiteX3" fmla="*/ 107156 w 166688"/>
              <a:gd name="connsiteY3" fmla="*/ 64769 h 64769"/>
              <a:gd name="connsiteX4" fmla="*/ 0 w 166688"/>
              <a:gd name="connsiteY4" fmla="*/ 0 h 64769"/>
              <a:gd name="connsiteX0" fmla="*/ 38099 w 204787"/>
              <a:gd name="connsiteY0" fmla="*/ 57150 h 121919"/>
              <a:gd name="connsiteX1" fmla="*/ 0 w 204787"/>
              <a:gd name="connsiteY1" fmla="*/ 0 h 121919"/>
              <a:gd name="connsiteX2" fmla="*/ 204787 w 204787"/>
              <a:gd name="connsiteY2" fmla="*/ 102869 h 121919"/>
              <a:gd name="connsiteX3" fmla="*/ 145255 w 204787"/>
              <a:gd name="connsiteY3" fmla="*/ 121919 h 121919"/>
              <a:gd name="connsiteX4" fmla="*/ 38099 w 204787"/>
              <a:gd name="connsiteY4" fmla="*/ 57150 h 121919"/>
              <a:gd name="connsiteX0" fmla="*/ 38099 w 200025"/>
              <a:gd name="connsiteY0" fmla="*/ 57150 h 121919"/>
              <a:gd name="connsiteX1" fmla="*/ 0 w 200025"/>
              <a:gd name="connsiteY1" fmla="*/ 0 h 121919"/>
              <a:gd name="connsiteX2" fmla="*/ 200025 w 200025"/>
              <a:gd name="connsiteY2" fmla="*/ 48100 h 121919"/>
              <a:gd name="connsiteX3" fmla="*/ 145255 w 200025"/>
              <a:gd name="connsiteY3" fmla="*/ 121919 h 121919"/>
              <a:gd name="connsiteX4" fmla="*/ 38099 w 200025"/>
              <a:gd name="connsiteY4" fmla="*/ 57150 h 121919"/>
              <a:gd name="connsiteX0" fmla="*/ 145255 w 200025"/>
              <a:gd name="connsiteY0" fmla="*/ 121919 h 121919"/>
              <a:gd name="connsiteX1" fmla="*/ 0 w 200025"/>
              <a:gd name="connsiteY1" fmla="*/ 0 h 121919"/>
              <a:gd name="connsiteX2" fmla="*/ 200025 w 200025"/>
              <a:gd name="connsiteY2" fmla="*/ 48100 h 121919"/>
              <a:gd name="connsiteX3" fmla="*/ 145255 w 200025"/>
              <a:gd name="connsiteY3" fmla="*/ 121919 h 121919"/>
              <a:gd name="connsiteX0" fmla="*/ 185717 w 240487"/>
              <a:gd name="connsiteY0" fmla="*/ 267273 h 267273"/>
              <a:gd name="connsiteX1" fmla="*/ 40462 w 240487"/>
              <a:gd name="connsiteY1" fmla="*/ 145354 h 267273"/>
              <a:gd name="connsiteX2" fmla="*/ 240487 w 240487"/>
              <a:gd name="connsiteY2" fmla="*/ 193454 h 267273"/>
              <a:gd name="connsiteX3" fmla="*/ 185717 w 240487"/>
              <a:gd name="connsiteY3" fmla="*/ 267273 h 267273"/>
              <a:gd name="connsiteX0" fmla="*/ 180437 w 235207"/>
              <a:gd name="connsiteY0" fmla="*/ 291981 h 291981"/>
              <a:gd name="connsiteX1" fmla="*/ 35182 w 235207"/>
              <a:gd name="connsiteY1" fmla="*/ 170062 h 291981"/>
              <a:gd name="connsiteX2" fmla="*/ 235207 w 235207"/>
              <a:gd name="connsiteY2" fmla="*/ 218162 h 291981"/>
              <a:gd name="connsiteX3" fmla="*/ 180437 w 235207"/>
              <a:gd name="connsiteY3" fmla="*/ 291981 h 291981"/>
              <a:gd name="connsiteX0" fmla="*/ 180437 w 339542"/>
              <a:gd name="connsiteY0" fmla="*/ 291981 h 291981"/>
              <a:gd name="connsiteX1" fmla="*/ 35182 w 339542"/>
              <a:gd name="connsiteY1" fmla="*/ 170062 h 291981"/>
              <a:gd name="connsiteX2" fmla="*/ 235207 w 339542"/>
              <a:gd name="connsiteY2" fmla="*/ 218162 h 291981"/>
              <a:gd name="connsiteX3" fmla="*/ 180437 w 339542"/>
              <a:gd name="connsiteY3" fmla="*/ 291981 h 291981"/>
              <a:gd name="connsiteX0" fmla="*/ 180437 w 359744"/>
              <a:gd name="connsiteY0" fmla="*/ 291981 h 330646"/>
              <a:gd name="connsiteX1" fmla="*/ 35182 w 359744"/>
              <a:gd name="connsiteY1" fmla="*/ 170062 h 330646"/>
              <a:gd name="connsiteX2" fmla="*/ 235207 w 359744"/>
              <a:gd name="connsiteY2" fmla="*/ 218162 h 330646"/>
              <a:gd name="connsiteX3" fmla="*/ 180437 w 359744"/>
              <a:gd name="connsiteY3" fmla="*/ 291981 h 330646"/>
              <a:gd name="connsiteX0" fmla="*/ 180437 w 359744"/>
              <a:gd name="connsiteY0" fmla="*/ 291981 h 387546"/>
              <a:gd name="connsiteX1" fmla="*/ 35182 w 359744"/>
              <a:gd name="connsiteY1" fmla="*/ 170062 h 387546"/>
              <a:gd name="connsiteX2" fmla="*/ 235207 w 359744"/>
              <a:gd name="connsiteY2" fmla="*/ 218162 h 387546"/>
              <a:gd name="connsiteX3" fmla="*/ 180437 w 359744"/>
              <a:gd name="connsiteY3" fmla="*/ 291981 h 387546"/>
              <a:gd name="connsiteX0" fmla="*/ 302495 w 481802"/>
              <a:gd name="connsiteY0" fmla="*/ 291981 h 385297"/>
              <a:gd name="connsiteX1" fmla="*/ 157240 w 481802"/>
              <a:gd name="connsiteY1" fmla="*/ 170062 h 385297"/>
              <a:gd name="connsiteX2" fmla="*/ 357265 w 481802"/>
              <a:gd name="connsiteY2" fmla="*/ 218162 h 385297"/>
              <a:gd name="connsiteX3" fmla="*/ 302495 w 481802"/>
              <a:gd name="connsiteY3" fmla="*/ 291981 h 385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802" h="385297">
                <a:moveTo>
                  <a:pt x="302495" y="291981"/>
                </a:moveTo>
                <a:cubicBezTo>
                  <a:pt x="-15004" y="548997"/>
                  <a:pt x="-113430" y="196414"/>
                  <a:pt x="157240" y="170062"/>
                </a:cubicBezTo>
                <a:cubicBezTo>
                  <a:pt x="14365" y="-175855"/>
                  <a:pt x="352503" y="92591"/>
                  <a:pt x="357265" y="218162"/>
                </a:cubicBezTo>
                <a:cubicBezTo>
                  <a:pt x="612851" y="211812"/>
                  <a:pt x="413621" y="412632"/>
                  <a:pt x="302495" y="291981"/>
                </a:cubicBezTo>
                <a:close/>
              </a:path>
            </a:pathLst>
          </a:custGeom>
          <a:gradFill>
            <a:gsLst>
              <a:gs pos="71000">
                <a:srgbClr val="8E594D"/>
              </a:gs>
              <a:gs pos="25000">
                <a:srgbClr val="A87A58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1" name="Freeform: Shape 270">
            <a:extLst>
              <a:ext uri="{FF2B5EF4-FFF2-40B4-BE49-F238E27FC236}">
                <a16:creationId xmlns:a16="http://schemas.microsoft.com/office/drawing/2014/main" id="{6DC36F3A-2D0C-F800-9C9A-60DF4060A36D}"/>
              </a:ext>
            </a:extLst>
          </p:cNvPr>
          <p:cNvSpPr/>
          <p:nvPr/>
        </p:nvSpPr>
        <p:spPr>
          <a:xfrm>
            <a:off x="4899546" y="1883346"/>
            <a:ext cx="436729" cy="95579"/>
          </a:xfrm>
          <a:custGeom>
            <a:avLst/>
            <a:gdLst>
              <a:gd name="connsiteX0" fmla="*/ 0 w 436729"/>
              <a:gd name="connsiteY0" fmla="*/ 95579 h 95579"/>
              <a:gd name="connsiteX1" fmla="*/ 286603 w 436729"/>
              <a:gd name="connsiteY1" fmla="*/ 45 h 95579"/>
              <a:gd name="connsiteX2" fmla="*/ 436729 w 436729"/>
              <a:gd name="connsiteY2" fmla="*/ 81932 h 95579"/>
              <a:gd name="connsiteX3" fmla="*/ 436729 w 436729"/>
              <a:gd name="connsiteY3" fmla="*/ 81932 h 95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729" h="95579">
                <a:moveTo>
                  <a:pt x="0" y="95579"/>
                </a:moveTo>
                <a:cubicBezTo>
                  <a:pt x="106907" y="48949"/>
                  <a:pt x="213815" y="2319"/>
                  <a:pt x="286603" y="45"/>
                </a:cubicBezTo>
                <a:cubicBezTo>
                  <a:pt x="359391" y="-2229"/>
                  <a:pt x="436729" y="81932"/>
                  <a:pt x="436729" y="81932"/>
                </a:cubicBezTo>
                <a:lnTo>
                  <a:pt x="436729" y="81932"/>
                </a:lnTo>
              </a:path>
            </a:pathLst>
          </a:custGeom>
          <a:solidFill>
            <a:srgbClr val="F6BEC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7676FAEC-5765-88A6-4BFD-C03E51DE378A}"/>
              </a:ext>
            </a:extLst>
          </p:cNvPr>
          <p:cNvSpPr/>
          <p:nvPr/>
        </p:nvSpPr>
        <p:spPr>
          <a:xfrm flipH="1">
            <a:off x="3700967" y="1913922"/>
            <a:ext cx="436729" cy="95579"/>
          </a:xfrm>
          <a:custGeom>
            <a:avLst/>
            <a:gdLst>
              <a:gd name="connsiteX0" fmla="*/ 0 w 436729"/>
              <a:gd name="connsiteY0" fmla="*/ 95579 h 95579"/>
              <a:gd name="connsiteX1" fmla="*/ 286603 w 436729"/>
              <a:gd name="connsiteY1" fmla="*/ 45 h 95579"/>
              <a:gd name="connsiteX2" fmla="*/ 436729 w 436729"/>
              <a:gd name="connsiteY2" fmla="*/ 81932 h 95579"/>
              <a:gd name="connsiteX3" fmla="*/ 436729 w 436729"/>
              <a:gd name="connsiteY3" fmla="*/ 81932 h 95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729" h="95579">
                <a:moveTo>
                  <a:pt x="0" y="95579"/>
                </a:moveTo>
                <a:cubicBezTo>
                  <a:pt x="106907" y="48949"/>
                  <a:pt x="213815" y="2319"/>
                  <a:pt x="286603" y="45"/>
                </a:cubicBezTo>
                <a:cubicBezTo>
                  <a:pt x="359391" y="-2229"/>
                  <a:pt x="436729" y="81932"/>
                  <a:pt x="436729" y="81932"/>
                </a:cubicBezTo>
                <a:lnTo>
                  <a:pt x="436729" y="81932"/>
                </a:lnTo>
              </a:path>
            </a:pathLst>
          </a:custGeom>
          <a:solidFill>
            <a:srgbClr val="F6BEC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Oval 6">
            <a:extLst>
              <a:ext uri="{FF2B5EF4-FFF2-40B4-BE49-F238E27FC236}">
                <a16:creationId xmlns:a16="http://schemas.microsoft.com/office/drawing/2014/main" id="{A17F8209-5860-D738-FA63-316968A16AF9}"/>
              </a:ext>
            </a:extLst>
          </p:cNvPr>
          <p:cNvSpPr/>
          <p:nvPr/>
        </p:nvSpPr>
        <p:spPr>
          <a:xfrm rot="20333988">
            <a:off x="5695369" y="1666094"/>
            <a:ext cx="265241" cy="99010"/>
          </a:xfrm>
          <a:custGeom>
            <a:avLst/>
            <a:gdLst>
              <a:gd name="connsiteX0" fmla="*/ 0 w 125412"/>
              <a:gd name="connsiteY0" fmla="*/ 22860 h 45719"/>
              <a:gd name="connsiteX1" fmla="*/ 62706 w 125412"/>
              <a:gd name="connsiteY1" fmla="*/ 0 h 45719"/>
              <a:gd name="connsiteX2" fmla="*/ 125412 w 125412"/>
              <a:gd name="connsiteY2" fmla="*/ 22860 h 45719"/>
              <a:gd name="connsiteX3" fmla="*/ 62706 w 125412"/>
              <a:gd name="connsiteY3" fmla="*/ 45720 h 45719"/>
              <a:gd name="connsiteX4" fmla="*/ 0 w 125412"/>
              <a:gd name="connsiteY4" fmla="*/ 22860 h 45719"/>
              <a:gd name="connsiteX0" fmla="*/ 0 w 165893"/>
              <a:gd name="connsiteY0" fmla="*/ 11861 h 46839"/>
              <a:gd name="connsiteX1" fmla="*/ 103187 w 165893"/>
              <a:gd name="connsiteY1" fmla="*/ 907 h 46839"/>
              <a:gd name="connsiteX2" fmla="*/ 165893 w 165893"/>
              <a:gd name="connsiteY2" fmla="*/ 23767 h 46839"/>
              <a:gd name="connsiteX3" fmla="*/ 103187 w 165893"/>
              <a:gd name="connsiteY3" fmla="*/ 46627 h 46839"/>
              <a:gd name="connsiteX4" fmla="*/ 0 w 165893"/>
              <a:gd name="connsiteY4" fmla="*/ 11861 h 46839"/>
              <a:gd name="connsiteX0" fmla="*/ 0 w 340706"/>
              <a:gd name="connsiteY0" fmla="*/ 4239 h 63458"/>
              <a:gd name="connsiteX1" fmla="*/ 278000 w 340706"/>
              <a:gd name="connsiteY1" fmla="*/ 16499 h 63458"/>
              <a:gd name="connsiteX2" fmla="*/ 340706 w 340706"/>
              <a:gd name="connsiteY2" fmla="*/ 39359 h 63458"/>
              <a:gd name="connsiteX3" fmla="*/ 278000 w 340706"/>
              <a:gd name="connsiteY3" fmla="*/ 62219 h 63458"/>
              <a:gd name="connsiteX4" fmla="*/ 0 w 340706"/>
              <a:gd name="connsiteY4" fmla="*/ 4239 h 63458"/>
              <a:gd name="connsiteX0" fmla="*/ 1 w 340707"/>
              <a:gd name="connsiteY0" fmla="*/ 4486 h 63705"/>
              <a:gd name="connsiteX1" fmla="*/ 281429 w 340707"/>
              <a:gd name="connsiteY1" fmla="*/ 7859 h 63705"/>
              <a:gd name="connsiteX2" fmla="*/ 340707 w 340707"/>
              <a:gd name="connsiteY2" fmla="*/ 39606 h 63705"/>
              <a:gd name="connsiteX3" fmla="*/ 278001 w 340707"/>
              <a:gd name="connsiteY3" fmla="*/ 62466 h 63705"/>
              <a:gd name="connsiteX4" fmla="*/ 1 w 340707"/>
              <a:gd name="connsiteY4" fmla="*/ 4486 h 63705"/>
              <a:gd name="connsiteX0" fmla="*/ 1 w 358526"/>
              <a:gd name="connsiteY0" fmla="*/ 340 h 59415"/>
              <a:gd name="connsiteX1" fmla="*/ 340707 w 358526"/>
              <a:gd name="connsiteY1" fmla="*/ 35460 h 59415"/>
              <a:gd name="connsiteX2" fmla="*/ 278001 w 358526"/>
              <a:gd name="connsiteY2" fmla="*/ 58320 h 59415"/>
              <a:gd name="connsiteX3" fmla="*/ 1 w 358526"/>
              <a:gd name="connsiteY3" fmla="*/ 340 h 59415"/>
              <a:gd name="connsiteX0" fmla="*/ 0 w 340706"/>
              <a:gd name="connsiteY0" fmla="*/ 340 h 35460"/>
              <a:gd name="connsiteX1" fmla="*/ 340706 w 340706"/>
              <a:gd name="connsiteY1" fmla="*/ 35460 h 35460"/>
              <a:gd name="connsiteX2" fmla="*/ 0 w 340706"/>
              <a:gd name="connsiteY2" fmla="*/ 340 h 35460"/>
              <a:gd name="connsiteX0" fmla="*/ 0 w 359907"/>
              <a:gd name="connsiteY0" fmla="*/ 42212 h 77332"/>
              <a:gd name="connsiteX1" fmla="*/ 340706 w 359907"/>
              <a:gd name="connsiteY1" fmla="*/ 77332 h 77332"/>
              <a:gd name="connsiteX2" fmla="*/ 0 w 359907"/>
              <a:gd name="connsiteY2" fmla="*/ 42212 h 77332"/>
              <a:gd name="connsiteX0" fmla="*/ 0 w 419337"/>
              <a:gd name="connsiteY0" fmla="*/ 20926 h 90078"/>
              <a:gd name="connsiteX1" fmla="*/ 402444 w 419337"/>
              <a:gd name="connsiteY1" fmla="*/ 90078 h 90078"/>
              <a:gd name="connsiteX2" fmla="*/ 0 w 419337"/>
              <a:gd name="connsiteY2" fmla="*/ 20926 h 90078"/>
              <a:gd name="connsiteX0" fmla="*/ 0 w 419337"/>
              <a:gd name="connsiteY0" fmla="*/ 20926 h 119812"/>
              <a:gd name="connsiteX1" fmla="*/ 402444 w 419337"/>
              <a:gd name="connsiteY1" fmla="*/ 90078 h 119812"/>
              <a:gd name="connsiteX2" fmla="*/ 0 w 419337"/>
              <a:gd name="connsiteY2" fmla="*/ 20926 h 119812"/>
              <a:gd name="connsiteX0" fmla="*/ 0 w 402908"/>
              <a:gd name="connsiteY0" fmla="*/ 51513 h 150399"/>
              <a:gd name="connsiteX1" fmla="*/ 402444 w 402908"/>
              <a:gd name="connsiteY1" fmla="*/ 120665 h 150399"/>
              <a:gd name="connsiteX2" fmla="*/ 0 w 402908"/>
              <a:gd name="connsiteY2" fmla="*/ 51513 h 15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2908" h="150399">
                <a:moveTo>
                  <a:pt x="0" y="51513"/>
                </a:moveTo>
                <a:cubicBezTo>
                  <a:pt x="0" y="51513"/>
                  <a:pt x="404214" y="-101852"/>
                  <a:pt x="402444" y="120665"/>
                </a:cubicBezTo>
                <a:cubicBezTo>
                  <a:pt x="415887" y="209016"/>
                  <a:pt x="134148" y="74564"/>
                  <a:pt x="0" y="51513"/>
                </a:cubicBezTo>
                <a:close/>
              </a:path>
            </a:pathLst>
          </a:custGeom>
          <a:gradFill>
            <a:gsLst>
              <a:gs pos="71000">
                <a:srgbClr val="8E594D"/>
              </a:gs>
              <a:gs pos="25000">
                <a:srgbClr val="A87A58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5" name="Oval 6">
            <a:extLst>
              <a:ext uri="{FF2B5EF4-FFF2-40B4-BE49-F238E27FC236}">
                <a16:creationId xmlns:a16="http://schemas.microsoft.com/office/drawing/2014/main" id="{E282D168-B223-AA49-992F-F7D413AC96FC}"/>
              </a:ext>
            </a:extLst>
          </p:cNvPr>
          <p:cNvSpPr/>
          <p:nvPr/>
        </p:nvSpPr>
        <p:spPr>
          <a:xfrm rot="1266012" flipH="1">
            <a:off x="3101877" y="2433038"/>
            <a:ext cx="265241" cy="99010"/>
          </a:xfrm>
          <a:custGeom>
            <a:avLst/>
            <a:gdLst>
              <a:gd name="connsiteX0" fmla="*/ 0 w 125412"/>
              <a:gd name="connsiteY0" fmla="*/ 22860 h 45719"/>
              <a:gd name="connsiteX1" fmla="*/ 62706 w 125412"/>
              <a:gd name="connsiteY1" fmla="*/ 0 h 45719"/>
              <a:gd name="connsiteX2" fmla="*/ 125412 w 125412"/>
              <a:gd name="connsiteY2" fmla="*/ 22860 h 45719"/>
              <a:gd name="connsiteX3" fmla="*/ 62706 w 125412"/>
              <a:gd name="connsiteY3" fmla="*/ 45720 h 45719"/>
              <a:gd name="connsiteX4" fmla="*/ 0 w 125412"/>
              <a:gd name="connsiteY4" fmla="*/ 22860 h 45719"/>
              <a:gd name="connsiteX0" fmla="*/ 0 w 165893"/>
              <a:gd name="connsiteY0" fmla="*/ 11861 h 46839"/>
              <a:gd name="connsiteX1" fmla="*/ 103187 w 165893"/>
              <a:gd name="connsiteY1" fmla="*/ 907 h 46839"/>
              <a:gd name="connsiteX2" fmla="*/ 165893 w 165893"/>
              <a:gd name="connsiteY2" fmla="*/ 23767 h 46839"/>
              <a:gd name="connsiteX3" fmla="*/ 103187 w 165893"/>
              <a:gd name="connsiteY3" fmla="*/ 46627 h 46839"/>
              <a:gd name="connsiteX4" fmla="*/ 0 w 165893"/>
              <a:gd name="connsiteY4" fmla="*/ 11861 h 46839"/>
              <a:gd name="connsiteX0" fmla="*/ 0 w 340706"/>
              <a:gd name="connsiteY0" fmla="*/ 4239 h 63458"/>
              <a:gd name="connsiteX1" fmla="*/ 278000 w 340706"/>
              <a:gd name="connsiteY1" fmla="*/ 16499 h 63458"/>
              <a:gd name="connsiteX2" fmla="*/ 340706 w 340706"/>
              <a:gd name="connsiteY2" fmla="*/ 39359 h 63458"/>
              <a:gd name="connsiteX3" fmla="*/ 278000 w 340706"/>
              <a:gd name="connsiteY3" fmla="*/ 62219 h 63458"/>
              <a:gd name="connsiteX4" fmla="*/ 0 w 340706"/>
              <a:gd name="connsiteY4" fmla="*/ 4239 h 63458"/>
              <a:gd name="connsiteX0" fmla="*/ 1 w 340707"/>
              <a:gd name="connsiteY0" fmla="*/ 4486 h 63705"/>
              <a:gd name="connsiteX1" fmla="*/ 281429 w 340707"/>
              <a:gd name="connsiteY1" fmla="*/ 7859 h 63705"/>
              <a:gd name="connsiteX2" fmla="*/ 340707 w 340707"/>
              <a:gd name="connsiteY2" fmla="*/ 39606 h 63705"/>
              <a:gd name="connsiteX3" fmla="*/ 278001 w 340707"/>
              <a:gd name="connsiteY3" fmla="*/ 62466 h 63705"/>
              <a:gd name="connsiteX4" fmla="*/ 1 w 340707"/>
              <a:gd name="connsiteY4" fmla="*/ 4486 h 63705"/>
              <a:gd name="connsiteX0" fmla="*/ 1 w 358526"/>
              <a:gd name="connsiteY0" fmla="*/ 340 h 59415"/>
              <a:gd name="connsiteX1" fmla="*/ 340707 w 358526"/>
              <a:gd name="connsiteY1" fmla="*/ 35460 h 59415"/>
              <a:gd name="connsiteX2" fmla="*/ 278001 w 358526"/>
              <a:gd name="connsiteY2" fmla="*/ 58320 h 59415"/>
              <a:gd name="connsiteX3" fmla="*/ 1 w 358526"/>
              <a:gd name="connsiteY3" fmla="*/ 340 h 59415"/>
              <a:gd name="connsiteX0" fmla="*/ 0 w 340706"/>
              <a:gd name="connsiteY0" fmla="*/ 340 h 35460"/>
              <a:gd name="connsiteX1" fmla="*/ 340706 w 340706"/>
              <a:gd name="connsiteY1" fmla="*/ 35460 h 35460"/>
              <a:gd name="connsiteX2" fmla="*/ 0 w 340706"/>
              <a:gd name="connsiteY2" fmla="*/ 340 h 35460"/>
              <a:gd name="connsiteX0" fmla="*/ 0 w 359907"/>
              <a:gd name="connsiteY0" fmla="*/ 42212 h 77332"/>
              <a:gd name="connsiteX1" fmla="*/ 340706 w 359907"/>
              <a:gd name="connsiteY1" fmla="*/ 77332 h 77332"/>
              <a:gd name="connsiteX2" fmla="*/ 0 w 359907"/>
              <a:gd name="connsiteY2" fmla="*/ 42212 h 77332"/>
              <a:gd name="connsiteX0" fmla="*/ 0 w 419337"/>
              <a:gd name="connsiteY0" fmla="*/ 20926 h 90078"/>
              <a:gd name="connsiteX1" fmla="*/ 402444 w 419337"/>
              <a:gd name="connsiteY1" fmla="*/ 90078 h 90078"/>
              <a:gd name="connsiteX2" fmla="*/ 0 w 419337"/>
              <a:gd name="connsiteY2" fmla="*/ 20926 h 90078"/>
              <a:gd name="connsiteX0" fmla="*/ 0 w 419337"/>
              <a:gd name="connsiteY0" fmla="*/ 20926 h 119812"/>
              <a:gd name="connsiteX1" fmla="*/ 402444 w 419337"/>
              <a:gd name="connsiteY1" fmla="*/ 90078 h 119812"/>
              <a:gd name="connsiteX2" fmla="*/ 0 w 419337"/>
              <a:gd name="connsiteY2" fmla="*/ 20926 h 119812"/>
              <a:gd name="connsiteX0" fmla="*/ 0 w 402908"/>
              <a:gd name="connsiteY0" fmla="*/ 51513 h 150399"/>
              <a:gd name="connsiteX1" fmla="*/ 402444 w 402908"/>
              <a:gd name="connsiteY1" fmla="*/ 120665 h 150399"/>
              <a:gd name="connsiteX2" fmla="*/ 0 w 402908"/>
              <a:gd name="connsiteY2" fmla="*/ 51513 h 15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2908" h="150399">
                <a:moveTo>
                  <a:pt x="0" y="51513"/>
                </a:moveTo>
                <a:cubicBezTo>
                  <a:pt x="0" y="51513"/>
                  <a:pt x="404214" y="-101852"/>
                  <a:pt x="402444" y="120665"/>
                </a:cubicBezTo>
                <a:cubicBezTo>
                  <a:pt x="415887" y="209016"/>
                  <a:pt x="134148" y="74564"/>
                  <a:pt x="0" y="51513"/>
                </a:cubicBezTo>
                <a:close/>
              </a:path>
            </a:pathLst>
          </a:custGeom>
          <a:gradFill>
            <a:gsLst>
              <a:gs pos="71000">
                <a:srgbClr val="8E594D"/>
              </a:gs>
              <a:gs pos="25000">
                <a:srgbClr val="A87A58"/>
              </a:gs>
            </a:gsLst>
            <a:lin ang="5400000" scaled="1"/>
          </a:gra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76" name="ttsMP3.com_VoiceText_2025-2-5_22-56-6">
            <a:hlinkClick r:id="" action="ppaction://media"/>
            <a:extLst>
              <a:ext uri="{FF2B5EF4-FFF2-40B4-BE49-F238E27FC236}">
                <a16:creationId xmlns:a16="http://schemas.microsoft.com/office/drawing/2014/main" id="{0ACCDA3D-3B94-FD66-6287-38AA0F26EF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93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2" fill="hold"/>
                                        <p:tgtEl>
                                          <p:spTgt spid="2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>
            <a:extLst>
              <a:ext uri="{FF2B5EF4-FFF2-40B4-BE49-F238E27FC236}">
                <a16:creationId xmlns:a16="http://schemas.microsoft.com/office/drawing/2014/main" id="{DDB0FF66-EB7D-E33E-F9FB-7495ED5963CB}"/>
              </a:ext>
            </a:extLst>
          </p:cNvPr>
          <p:cNvGrpSpPr/>
          <p:nvPr/>
        </p:nvGrpSpPr>
        <p:grpSpPr>
          <a:xfrm>
            <a:off x="2609456" y="464624"/>
            <a:ext cx="1867180" cy="1566187"/>
            <a:chOff x="-1057780" y="-85304"/>
            <a:chExt cx="8187089" cy="6867318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4B38CAAF-A82F-C039-42DD-5A7DB62BB810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236" name="Isosceles Triangle 235">
                <a:extLst>
                  <a:ext uri="{FF2B5EF4-FFF2-40B4-BE49-F238E27FC236}">
                    <a16:creationId xmlns:a16="http://schemas.microsoft.com/office/drawing/2014/main" id="{7371E18B-41D3-48A1-CE8F-5AF870EB76DF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Isosceles Triangle 236">
                <a:extLst>
                  <a:ext uri="{FF2B5EF4-FFF2-40B4-BE49-F238E27FC236}">
                    <a16:creationId xmlns:a16="http://schemas.microsoft.com/office/drawing/2014/main" id="{C2878D1F-D750-B141-3885-BCEBF9968795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Isosceles Triangle 237">
                <a:extLst>
                  <a:ext uri="{FF2B5EF4-FFF2-40B4-BE49-F238E27FC236}">
                    <a16:creationId xmlns:a16="http://schemas.microsoft.com/office/drawing/2014/main" id="{16CB0525-D04E-265C-57B8-15AF245AB5DB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Isosceles Triangle 238">
                <a:extLst>
                  <a:ext uri="{FF2B5EF4-FFF2-40B4-BE49-F238E27FC236}">
                    <a16:creationId xmlns:a16="http://schemas.microsoft.com/office/drawing/2014/main" id="{8659D11A-BF48-2C75-FE12-CDF1D989070F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Isosceles Triangle 239">
                <a:extLst>
                  <a:ext uri="{FF2B5EF4-FFF2-40B4-BE49-F238E27FC236}">
                    <a16:creationId xmlns:a16="http://schemas.microsoft.com/office/drawing/2014/main" id="{240FA237-8BD5-7C30-267E-C4BB8076D26C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Isosceles Triangle 240">
                <a:extLst>
                  <a:ext uri="{FF2B5EF4-FFF2-40B4-BE49-F238E27FC236}">
                    <a16:creationId xmlns:a16="http://schemas.microsoft.com/office/drawing/2014/main" id="{28CF6B72-BCB8-F89D-F33E-822F0C1B58AD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Isosceles Triangle 241">
                <a:extLst>
                  <a:ext uri="{FF2B5EF4-FFF2-40B4-BE49-F238E27FC236}">
                    <a16:creationId xmlns:a16="http://schemas.microsoft.com/office/drawing/2014/main" id="{BD784D26-68CB-0C4A-D4B2-0B4A139A62C1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Isosceles Triangle 242">
                <a:extLst>
                  <a:ext uri="{FF2B5EF4-FFF2-40B4-BE49-F238E27FC236}">
                    <a16:creationId xmlns:a16="http://schemas.microsoft.com/office/drawing/2014/main" id="{12A08132-B7ED-7189-203D-9DFD86B12842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Isosceles Triangle 243">
                <a:extLst>
                  <a:ext uri="{FF2B5EF4-FFF2-40B4-BE49-F238E27FC236}">
                    <a16:creationId xmlns:a16="http://schemas.microsoft.com/office/drawing/2014/main" id="{E2C2C5F5-A6DF-7582-4636-3C1937F3F4B3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Isosceles Triangle 244">
                <a:extLst>
                  <a:ext uri="{FF2B5EF4-FFF2-40B4-BE49-F238E27FC236}">
                    <a16:creationId xmlns:a16="http://schemas.microsoft.com/office/drawing/2014/main" id="{934D6A61-EB5E-8B51-1B7D-5428A4E47125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Isosceles Triangle 245">
                <a:extLst>
                  <a:ext uri="{FF2B5EF4-FFF2-40B4-BE49-F238E27FC236}">
                    <a16:creationId xmlns:a16="http://schemas.microsoft.com/office/drawing/2014/main" id="{BFC69C7B-2A5B-024C-A0B1-2B9938B8B5DE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Isosceles Triangle 246">
                <a:extLst>
                  <a:ext uri="{FF2B5EF4-FFF2-40B4-BE49-F238E27FC236}">
                    <a16:creationId xmlns:a16="http://schemas.microsoft.com/office/drawing/2014/main" id="{7E8A9F9E-A82B-268B-228F-632310BDF094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F017E93A-ECC0-5612-57BF-6829B366A0BE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13081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EC9CA220-5522-D989-F7ED-006B7B3E1CC8}"/>
              </a:ext>
            </a:extLst>
          </p:cNvPr>
          <p:cNvGrpSpPr/>
          <p:nvPr/>
        </p:nvGrpSpPr>
        <p:grpSpPr>
          <a:xfrm>
            <a:off x="-61992" y="1177334"/>
            <a:ext cx="12364913" cy="5680666"/>
            <a:chOff x="-61992" y="1177334"/>
            <a:chExt cx="12364913" cy="5680666"/>
          </a:xfrm>
        </p:grpSpPr>
        <p:sp>
          <p:nvSpPr>
            <p:cNvPr id="42" name="Rectangle 43">
              <a:extLst>
                <a:ext uri="{FF2B5EF4-FFF2-40B4-BE49-F238E27FC236}">
                  <a16:creationId xmlns:a16="http://schemas.microsoft.com/office/drawing/2014/main" id="{EC1A26C9-638E-006B-F156-4B5C022A4D65}"/>
                </a:ext>
              </a:extLst>
            </p:cNvPr>
            <p:cNvSpPr/>
            <p:nvPr/>
          </p:nvSpPr>
          <p:spPr>
            <a:xfrm>
              <a:off x="6689646" y="183249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7ACBC383-E6FC-FB8B-88D4-3BC6C42D36D6}"/>
                </a:ext>
              </a:extLst>
            </p:cNvPr>
            <p:cNvSpPr/>
            <p:nvPr/>
          </p:nvSpPr>
          <p:spPr>
            <a:xfrm>
              <a:off x="6705562" y="222861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5456475A-8FDA-4483-9D69-3D3462C92831}"/>
                </a:ext>
              </a:extLst>
            </p:cNvPr>
            <p:cNvSpPr/>
            <p:nvPr/>
          </p:nvSpPr>
          <p:spPr>
            <a:xfrm>
              <a:off x="7078268" y="1832494"/>
              <a:ext cx="151267" cy="1199353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D466886-59E0-5837-8991-13B83DDFB84C}"/>
                </a:ext>
              </a:extLst>
            </p:cNvPr>
            <p:cNvSpPr/>
            <p:nvPr/>
          </p:nvSpPr>
          <p:spPr>
            <a:xfrm rot="179035">
              <a:off x="7643073" y="1830110"/>
              <a:ext cx="151267" cy="1188629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DEB005A3-6351-25A3-16AF-C1E4BCCB323F}"/>
                </a:ext>
              </a:extLst>
            </p:cNvPr>
            <p:cNvSpPr/>
            <p:nvPr/>
          </p:nvSpPr>
          <p:spPr>
            <a:xfrm rot="179035">
              <a:off x="11030525" y="1687012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C6C9D81-3197-44D8-00BE-A42B225DBC92}"/>
                </a:ext>
              </a:extLst>
            </p:cNvPr>
            <p:cNvSpPr/>
            <p:nvPr/>
          </p:nvSpPr>
          <p:spPr>
            <a:xfrm rot="179035">
              <a:off x="11708553" y="1762641"/>
              <a:ext cx="151267" cy="1199494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31CB458F-8664-1936-809A-3F791CBFBBE7}"/>
                </a:ext>
              </a:extLst>
            </p:cNvPr>
            <p:cNvGrpSpPr/>
            <p:nvPr/>
          </p:nvGrpSpPr>
          <p:grpSpPr>
            <a:xfrm>
              <a:off x="-61992" y="1177334"/>
              <a:ext cx="3748227" cy="1698342"/>
              <a:chOff x="-176607" y="1771650"/>
              <a:chExt cx="3769433" cy="1657349"/>
            </a:xfrm>
          </p:grpSpPr>
          <p:sp>
            <p:nvSpPr>
              <p:cNvPr id="108" name="Rectangle 7">
                <a:extLst>
                  <a:ext uri="{FF2B5EF4-FFF2-40B4-BE49-F238E27FC236}">
                    <a16:creationId xmlns:a16="http://schemas.microsoft.com/office/drawing/2014/main" id="{9A5F95D0-B7A5-400E-3337-856D51920EA8}"/>
                  </a:ext>
                </a:extLst>
              </p:cNvPr>
              <p:cNvSpPr/>
              <p:nvPr/>
            </p:nvSpPr>
            <p:spPr>
              <a:xfrm>
                <a:off x="-125807" y="2116205"/>
                <a:ext cx="37186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Rectangle 7">
                <a:extLst>
                  <a:ext uri="{FF2B5EF4-FFF2-40B4-BE49-F238E27FC236}">
                    <a16:creationId xmlns:a16="http://schemas.microsoft.com/office/drawing/2014/main" id="{9F9D26AF-EE73-8119-1D4E-4530540C2380}"/>
                  </a:ext>
                </a:extLst>
              </p:cNvPr>
              <p:cNvSpPr/>
              <p:nvPr/>
            </p:nvSpPr>
            <p:spPr>
              <a:xfrm>
                <a:off x="-176607" y="2468596"/>
                <a:ext cx="37694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95597441-827D-C9F5-BED5-8F06F879041E}"/>
                  </a:ext>
                </a:extLst>
              </p:cNvPr>
              <p:cNvSpPr/>
              <p:nvPr/>
            </p:nvSpPr>
            <p:spPr>
              <a:xfrm>
                <a:off x="290513" y="1771650"/>
                <a:ext cx="266700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3E618D61-565E-3DD6-946C-BE418E0D1B86}"/>
                  </a:ext>
                </a:extLst>
              </p:cNvPr>
              <p:cNvSpPr/>
              <p:nvPr/>
            </p:nvSpPr>
            <p:spPr>
              <a:xfrm>
                <a:off x="1032014" y="1813406"/>
                <a:ext cx="153849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272EFEC5-97D4-9650-67D6-28180AAAD1AA}"/>
                  </a:ext>
                </a:extLst>
              </p:cNvPr>
              <p:cNvSpPr/>
              <p:nvPr/>
            </p:nvSpPr>
            <p:spPr>
              <a:xfrm>
                <a:off x="1768493" y="1985202"/>
                <a:ext cx="199093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4628ADE-2E35-BBE1-3042-9FFFF4F7E8B1}"/>
                  </a:ext>
                </a:extLst>
              </p:cNvPr>
              <p:cNvSpPr/>
              <p:nvPr/>
            </p:nvSpPr>
            <p:spPr>
              <a:xfrm>
                <a:off x="2441316" y="2116205"/>
                <a:ext cx="160527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28764ECA-6088-ECDB-FA6B-FA5CDD78BA2A}"/>
                  </a:ext>
                </a:extLst>
              </p:cNvPr>
              <p:cNvSpPr/>
              <p:nvPr/>
            </p:nvSpPr>
            <p:spPr>
              <a:xfrm>
                <a:off x="3109464" y="2297906"/>
                <a:ext cx="160527" cy="1131093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C7E815F-E640-B03C-5C65-99CF64DBA76D}"/>
                </a:ext>
              </a:extLst>
            </p:cNvPr>
            <p:cNvSpPr/>
            <p:nvPr/>
          </p:nvSpPr>
          <p:spPr>
            <a:xfrm rot="179035">
              <a:off x="10146497" y="1668775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DABF645-A716-7041-8834-1E4FE1F72171}"/>
                </a:ext>
              </a:extLst>
            </p:cNvPr>
            <p:cNvSpPr/>
            <p:nvPr/>
          </p:nvSpPr>
          <p:spPr>
            <a:xfrm rot="179035">
              <a:off x="8377214" y="1710933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06B85D9-B71C-2E1B-AB94-E24DEF4881A7}"/>
                </a:ext>
              </a:extLst>
            </p:cNvPr>
            <p:cNvSpPr/>
            <p:nvPr/>
          </p:nvSpPr>
          <p:spPr>
            <a:xfrm rot="179035">
              <a:off x="9172331" y="1715674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14">
              <a:extLst>
                <a:ext uri="{FF2B5EF4-FFF2-40B4-BE49-F238E27FC236}">
                  <a16:creationId xmlns:a16="http://schemas.microsoft.com/office/drawing/2014/main" id="{D17F1E03-6351-4482-D22C-1F8027B2A5BF}"/>
                </a:ext>
              </a:extLst>
            </p:cNvPr>
            <p:cNvSpPr/>
            <p:nvPr/>
          </p:nvSpPr>
          <p:spPr>
            <a:xfrm>
              <a:off x="-11477" y="2259356"/>
              <a:ext cx="12314398" cy="4598644"/>
            </a:xfrm>
            <a:custGeom>
              <a:avLst/>
              <a:gdLst>
                <a:gd name="connsiteX0" fmla="*/ 0 w 12317807"/>
                <a:gd name="connsiteY0" fmla="*/ 0 h 4449281"/>
                <a:gd name="connsiteX1" fmla="*/ 12317807 w 12317807"/>
                <a:gd name="connsiteY1" fmla="*/ 0 h 4449281"/>
                <a:gd name="connsiteX2" fmla="*/ 12317807 w 12317807"/>
                <a:gd name="connsiteY2" fmla="*/ 4449281 h 4449281"/>
                <a:gd name="connsiteX3" fmla="*/ 0 w 12317807"/>
                <a:gd name="connsiteY3" fmla="*/ 4449281 h 4449281"/>
                <a:gd name="connsiteX4" fmla="*/ 0 w 12317807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20420 h 4469701"/>
                <a:gd name="connsiteX1" fmla="*/ 12357564 w 12357564"/>
                <a:gd name="connsiteY1" fmla="*/ 669777 h 4469701"/>
                <a:gd name="connsiteX2" fmla="*/ 12317807 w 12357564"/>
                <a:gd name="connsiteY2" fmla="*/ 4469701 h 4469701"/>
                <a:gd name="connsiteX3" fmla="*/ 0 w 12357564"/>
                <a:gd name="connsiteY3" fmla="*/ 4469701 h 4469701"/>
                <a:gd name="connsiteX4" fmla="*/ 0 w 12357564"/>
                <a:gd name="connsiteY4" fmla="*/ 20420 h 4469701"/>
                <a:gd name="connsiteX0" fmla="*/ 0 w 12344312"/>
                <a:gd name="connsiteY0" fmla="*/ 21055 h 4470336"/>
                <a:gd name="connsiteX1" fmla="*/ 12344312 w 12344312"/>
                <a:gd name="connsiteY1" fmla="*/ 643907 h 4470336"/>
                <a:gd name="connsiteX2" fmla="*/ 12317807 w 12344312"/>
                <a:gd name="connsiteY2" fmla="*/ 4470336 h 4470336"/>
                <a:gd name="connsiteX3" fmla="*/ 0 w 12344312"/>
                <a:gd name="connsiteY3" fmla="*/ 4470336 h 4470336"/>
                <a:gd name="connsiteX4" fmla="*/ 0 w 12344312"/>
                <a:gd name="connsiteY4" fmla="*/ 21055 h 4470336"/>
                <a:gd name="connsiteX0" fmla="*/ 0 w 12344312"/>
                <a:gd name="connsiteY0" fmla="*/ 203378 h 4652659"/>
                <a:gd name="connsiteX1" fmla="*/ 5029110 w 12344312"/>
                <a:gd name="connsiteY1" fmla="*/ 915546 h 4652659"/>
                <a:gd name="connsiteX2" fmla="*/ 12344312 w 12344312"/>
                <a:gd name="connsiteY2" fmla="*/ 826230 h 4652659"/>
                <a:gd name="connsiteX3" fmla="*/ 12317807 w 12344312"/>
                <a:gd name="connsiteY3" fmla="*/ 4652659 h 4652659"/>
                <a:gd name="connsiteX4" fmla="*/ 0 w 12344312"/>
                <a:gd name="connsiteY4" fmla="*/ 4652659 h 4652659"/>
                <a:gd name="connsiteX5" fmla="*/ 0 w 12344312"/>
                <a:gd name="connsiteY5" fmla="*/ 203378 h 4652659"/>
                <a:gd name="connsiteX0" fmla="*/ 0 w 12344312"/>
                <a:gd name="connsiteY0" fmla="*/ 99405 h 4548686"/>
                <a:gd name="connsiteX1" fmla="*/ 5029110 w 12344312"/>
                <a:gd name="connsiteY1" fmla="*/ 811573 h 4548686"/>
                <a:gd name="connsiteX2" fmla="*/ 12344312 w 12344312"/>
                <a:gd name="connsiteY2" fmla="*/ 722257 h 4548686"/>
                <a:gd name="connsiteX3" fmla="*/ 12317807 w 12344312"/>
                <a:gd name="connsiteY3" fmla="*/ 4548686 h 4548686"/>
                <a:gd name="connsiteX4" fmla="*/ 0 w 12344312"/>
                <a:gd name="connsiteY4" fmla="*/ 4548686 h 4548686"/>
                <a:gd name="connsiteX5" fmla="*/ 0 w 12344312"/>
                <a:gd name="connsiteY5" fmla="*/ 99405 h 4548686"/>
                <a:gd name="connsiteX0" fmla="*/ 0 w 12344312"/>
                <a:gd name="connsiteY0" fmla="*/ 104625 h 4487645"/>
                <a:gd name="connsiteX1" fmla="*/ 5029110 w 12344312"/>
                <a:gd name="connsiteY1" fmla="*/ 750532 h 4487645"/>
                <a:gd name="connsiteX2" fmla="*/ 12344312 w 12344312"/>
                <a:gd name="connsiteY2" fmla="*/ 661216 h 4487645"/>
                <a:gd name="connsiteX3" fmla="*/ 12317807 w 12344312"/>
                <a:gd name="connsiteY3" fmla="*/ 4487645 h 4487645"/>
                <a:gd name="connsiteX4" fmla="*/ 0 w 12344312"/>
                <a:gd name="connsiteY4" fmla="*/ 4487645 h 4487645"/>
                <a:gd name="connsiteX5" fmla="*/ 0 w 12344312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4069" h="4487645">
                  <a:moveTo>
                    <a:pt x="0" y="104625"/>
                  </a:moveTo>
                  <a:cubicBezTo>
                    <a:pt x="533385" y="-312819"/>
                    <a:pt x="2971725" y="646723"/>
                    <a:pt x="5029110" y="750532"/>
                  </a:cubicBezTo>
                  <a:cubicBezTo>
                    <a:pt x="7086495" y="854341"/>
                    <a:pt x="11076521" y="336538"/>
                    <a:pt x="12384069" y="753981"/>
                  </a:cubicBezTo>
                  <a:lnTo>
                    <a:pt x="12317807" y="4487645"/>
                  </a:lnTo>
                  <a:lnTo>
                    <a:pt x="0" y="4487645"/>
                  </a:lnTo>
                  <a:lnTo>
                    <a:pt x="0" y="10462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5D11CEF-7AF7-5CDD-4C8D-3BE21A5209FC}"/>
                </a:ext>
              </a:extLst>
            </p:cNvPr>
            <p:cNvSpPr/>
            <p:nvPr/>
          </p:nvSpPr>
          <p:spPr>
            <a:xfrm>
              <a:off x="861797" y="34053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08D0C33-F88D-F191-97AD-C634E533367B}"/>
                </a:ext>
              </a:extLst>
            </p:cNvPr>
            <p:cNvSpPr/>
            <p:nvPr/>
          </p:nvSpPr>
          <p:spPr>
            <a:xfrm>
              <a:off x="9476796" y="5114652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2E3FF33-C3A6-EA17-1755-365F932C8581}"/>
                </a:ext>
              </a:extLst>
            </p:cNvPr>
            <p:cNvSpPr/>
            <p:nvPr/>
          </p:nvSpPr>
          <p:spPr>
            <a:xfrm flipH="1">
              <a:off x="4292631" y="30411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F605B32C-F663-B409-B90E-155A74E4163F}"/>
              </a:ext>
            </a:extLst>
          </p:cNvPr>
          <p:cNvSpPr/>
          <p:nvPr/>
        </p:nvSpPr>
        <p:spPr>
          <a:xfrm flipH="1">
            <a:off x="3317050" y="5595724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DFBEA1B-0D1E-14B5-5220-C786668CBFA8}"/>
              </a:ext>
            </a:extLst>
          </p:cNvPr>
          <p:cNvSpPr/>
          <p:nvPr/>
        </p:nvSpPr>
        <p:spPr>
          <a:xfrm flipH="1">
            <a:off x="5916715" y="4848275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8CB43D0-CFE9-BBD5-EB29-A88208DA9812}"/>
              </a:ext>
            </a:extLst>
          </p:cNvPr>
          <p:cNvSpPr/>
          <p:nvPr/>
        </p:nvSpPr>
        <p:spPr>
          <a:xfrm>
            <a:off x="11257375" y="3021252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68141B3-82D3-F283-542B-3FA77CA0876B}"/>
              </a:ext>
            </a:extLst>
          </p:cNvPr>
          <p:cNvSpPr/>
          <p:nvPr/>
        </p:nvSpPr>
        <p:spPr>
          <a:xfrm>
            <a:off x="7280050" y="1826978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6B5DEDD5-FA92-DF0F-E3C6-16164A4510D1}"/>
              </a:ext>
            </a:extLst>
          </p:cNvPr>
          <p:cNvSpPr/>
          <p:nvPr/>
        </p:nvSpPr>
        <p:spPr>
          <a:xfrm rot="865929">
            <a:off x="9066258" y="2053737"/>
            <a:ext cx="1454156" cy="1202984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B3FA181-CB81-7C48-E0AF-AD9ED2DB989B}"/>
              </a:ext>
            </a:extLst>
          </p:cNvPr>
          <p:cNvSpPr/>
          <p:nvPr/>
        </p:nvSpPr>
        <p:spPr>
          <a:xfrm flipH="1">
            <a:off x="2791119" y="1943865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3B2A8F9C-28BC-0780-B974-7BD6025E25FA}"/>
              </a:ext>
            </a:extLst>
          </p:cNvPr>
          <p:cNvSpPr/>
          <p:nvPr/>
        </p:nvSpPr>
        <p:spPr>
          <a:xfrm rot="20163066" flipH="1">
            <a:off x="1004621" y="2094344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66C04B8B-C33D-6DD9-B771-5A38BD1342EF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1C33540-F9C6-72CE-C8E8-C7DFB4C3395D}"/>
              </a:ext>
            </a:extLst>
          </p:cNvPr>
          <p:cNvSpPr/>
          <p:nvPr/>
        </p:nvSpPr>
        <p:spPr>
          <a:xfrm>
            <a:off x="2406849" y="371702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037F7822-CD92-CB47-81AC-7A9A18193270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D7DB12E8-B87F-3C6B-974D-469163955314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085695D9-EC8A-35C8-0B80-0FDC60A4BAF4}"/>
              </a:ext>
            </a:extLst>
          </p:cNvPr>
          <p:cNvSpPr/>
          <p:nvPr/>
        </p:nvSpPr>
        <p:spPr>
          <a:xfrm rot="21321741">
            <a:off x="7293671" y="3610549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DC08463A-64E1-81E5-2A06-37575C4FAC77}"/>
              </a:ext>
            </a:extLst>
          </p:cNvPr>
          <p:cNvSpPr/>
          <p:nvPr/>
        </p:nvSpPr>
        <p:spPr>
          <a:xfrm rot="21321741">
            <a:off x="8876580" y="299907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C4BA666-A50C-7C42-76AB-841B50FBCBB2}"/>
              </a:ext>
            </a:extLst>
          </p:cNvPr>
          <p:cNvGrpSpPr/>
          <p:nvPr/>
        </p:nvGrpSpPr>
        <p:grpSpPr>
          <a:xfrm>
            <a:off x="4080995" y="193744"/>
            <a:ext cx="6950630" cy="6285326"/>
            <a:chOff x="1102980" y="621355"/>
            <a:chExt cx="5791469" cy="5237118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A8CF944-810E-2361-5D90-581B6B77C0AA}"/>
                </a:ext>
              </a:extLst>
            </p:cNvPr>
            <p:cNvSpPr/>
            <p:nvPr/>
          </p:nvSpPr>
          <p:spPr>
            <a:xfrm rot="18553042">
              <a:off x="6352638" y="2749693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1FC0DF7-BC84-C393-A81A-4DDD814133B3}"/>
                </a:ext>
              </a:extLst>
            </p:cNvPr>
            <p:cNvSpPr/>
            <p:nvPr/>
          </p:nvSpPr>
          <p:spPr>
            <a:xfrm rot="20867421">
              <a:off x="1329851" y="2368427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A828107-8A8D-FE27-CAF7-75C56B0EEAA6}"/>
                </a:ext>
              </a:extLst>
            </p:cNvPr>
            <p:cNvGrpSpPr/>
            <p:nvPr/>
          </p:nvGrpSpPr>
          <p:grpSpPr>
            <a:xfrm>
              <a:off x="5310181" y="4405590"/>
              <a:ext cx="575213" cy="1394874"/>
              <a:chOff x="3618548" y="4419600"/>
              <a:chExt cx="575213" cy="1394874"/>
            </a:xfrm>
          </p:grpSpPr>
          <p:sp>
            <p:nvSpPr>
              <p:cNvPr id="226" name="Rectangle 25">
                <a:extLst>
                  <a:ext uri="{FF2B5EF4-FFF2-40B4-BE49-F238E27FC236}">
                    <a16:creationId xmlns:a16="http://schemas.microsoft.com/office/drawing/2014/main" id="{C5826E26-4380-7D94-706A-1C1EFBE8AFE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B6FCA0AD-06C7-BD26-3C85-F58E7897BD33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C3CF52B-A4FA-8379-84E5-3FAE2993C5DF}"/>
                </a:ext>
              </a:extLst>
            </p:cNvPr>
            <p:cNvGrpSpPr/>
            <p:nvPr/>
          </p:nvGrpSpPr>
          <p:grpSpPr>
            <a:xfrm>
              <a:off x="5524597" y="4449589"/>
              <a:ext cx="575213" cy="1394874"/>
              <a:chOff x="3618548" y="4419600"/>
              <a:chExt cx="575213" cy="1394874"/>
            </a:xfrm>
          </p:grpSpPr>
          <p:sp>
            <p:nvSpPr>
              <p:cNvPr id="224" name="Rectangle 25">
                <a:extLst>
                  <a:ext uri="{FF2B5EF4-FFF2-40B4-BE49-F238E27FC236}">
                    <a16:creationId xmlns:a16="http://schemas.microsoft.com/office/drawing/2014/main" id="{105313BB-E149-54DA-4FA9-6B54AA48C74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4CF6441C-FF5A-2EE8-AD59-7BD387C1D29D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5626C81-FFCD-FEA4-CC50-9D2166364CE5}"/>
                </a:ext>
              </a:extLst>
            </p:cNvPr>
            <p:cNvGrpSpPr/>
            <p:nvPr/>
          </p:nvGrpSpPr>
          <p:grpSpPr>
            <a:xfrm>
              <a:off x="3479428" y="4419600"/>
              <a:ext cx="575213" cy="1394874"/>
              <a:chOff x="3618548" y="4419600"/>
              <a:chExt cx="575213" cy="1394874"/>
            </a:xfrm>
          </p:grpSpPr>
          <p:sp>
            <p:nvSpPr>
              <p:cNvPr id="222" name="Rectangle 25">
                <a:extLst>
                  <a:ext uri="{FF2B5EF4-FFF2-40B4-BE49-F238E27FC236}">
                    <a16:creationId xmlns:a16="http://schemas.microsoft.com/office/drawing/2014/main" id="{A38A7569-4CBC-79E2-89CD-8E16D31699C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F86CACB3-9C5A-6253-C4BD-D8EE585EE29E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D3CA7E2-A522-B553-790E-729225611432}"/>
                </a:ext>
              </a:extLst>
            </p:cNvPr>
            <p:cNvGrpSpPr/>
            <p:nvPr/>
          </p:nvGrpSpPr>
          <p:grpSpPr>
            <a:xfrm>
              <a:off x="3693844" y="4463599"/>
              <a:ext cx="575213" cy="1394874"/>
              <a:chOff x="3618548" y="4419600"/>
              <a:chExt cx="575213" cy="1394874"/>
            </a:xfrm>
          </p:grpSpPr>
          <p:sp>
            <p:nvSpPr>
              <p:cNvPr id="220" name="Rectangle 25">
                <a:extLst>
                  <a:ext uri="{FF2B5EF4-FFF2-40B4-BE49-F238E27FC236}">
                    <a16:creationId xmlns:a16="http://schemas.microsoft.com/office/drawing/2014/main" id="{C999EE9A-AB48-7FEF-E999-1A69DA9E7B4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00A7EB59-A001-7A2D-5328-14AEDF5FD05E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Rectangle: Rounded Corners 3">
              <a:extLst>
                <a:ext uri="{FF2B5EF4-FFF2-40B4-BE49-F238E27FC236}">
                  <a16:creationId xmlns:a16="http://schemas.microsoft.com/office/drawing/2014/main" id="{DC92065E-870C-F10D-FE06-C2BF7D150963}"/>
                </a:ext>
              </a:extLst>
            </p:cNvPr>
            <p:cNvSpPr/>
            <p:nvPr/>
          </p:nvSpPr>
          <p:spPr>
            <a:xfrm>
              <a:off x="2499272" y="2210986"/>
              <a:ext cx="4268773" cy="2892041"/>
            </a:xfrm>
            <a:custGeom>
              <a:avLst/>
              <a:gdLst>
                <a:gd name="connsiteX0" fmla="*/ 0 w 2400300"/>
                <a:gd name="connsiteY0" fmla="*/ 314331 h 1885950"/>
                <a:gd name="connsiteX1" fmla="*/ 314331 w 2400300"/>
                <a:gd name="connsiteY1" fmla="*/ 0 h 1885950"/>
                <a:gd name="connsiteX2" fmla="*/ 2085969 w 2400300"/>
                <a:gd name="connsiteY2" fmla="*/ 0 h 1885950"/>
                <a:gd name="connsiteX3" fmla="*/ 2400300 w 2400300"/>
                <a:gd name="connsiteY3" fmla="*/ 314331 h 1885950"/>
                <a:gd name="connsiteX4" fmla="*/ 2400300 w 2400300"/>
                <a:gd name="connsiteY4" fmla="*/ 1571619 h 1885950"/>
                <a:gd name="connsiteX5" fmla="*/ 2085969 w 2400300"/>
                <a:gd name="connsiteY5" fmla="*/ 1885950 h 1885950"/>
                <a:gd name="connsiteX6" fmla="*/ 314331 w 2400300"/>
                <a:gd name="connsiteY6" fmla="*/ 1885950 h 1885950"/>
                <a:gd name="connsiteX7" fmla="*/ 0 w 2400300"/>
                <a:gd name="connsiteY7" fmla="*/ 1571619 h 1885950"/>
                <a:gd name="connsiteX8" fmla="*/ 0 w 2400300"/>
                <a:gd name="connsiteY8" fmla="*/ 314331 h 188595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14331 w 2400300"/>
                <a:gd name="connsiteY6" fmla="*/ 18859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42906 w 2400300"/>
                <a:gd name="connsiteY6" fmla="*/ 19621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2056272"/>
                <a:gd name="connsiteX1" fmla="*/ 314331 w 2400300"/>
                <a:gd name="connsiteY1" fmla="*/ 0 h 2056272"/>
                <a:gd name="connsiteX2" fmla="*/ 2085969 w 2400300"/>
                <a:gd name="connsiteY2" fmla="*/ 0 h 2056272"/>
                <a:gd name="connsiteX3" fmla="*/ 2400300 w 2400300"/>
                <a:gd name="connsiteY3" fmla="*/ 314331 h 2056272"/>
                <a:gd name="connsiteX4" fmla="*/ 2400300 w 2400300"/>
                <a:gd name="connsiteY4" fmla="*/ 1571619 h 2056272"/>
                <a:gd name="connsiteX5" fmla="*/ 2105019 w 2400300"/>
                <a:gd name="connsiteY5" fmla="*/ 1981200 h 2056272"/>
                <a:gd name="connsiteX6" fmla="*/ 342906 w 2400300"/>
                <a:gd name="connsiteY6" fmla="*/ 1962150 h 2056272"/>
                <a:gd name="connsiteX7" fmla="*/ 0 w 2400300"/>
                <a:gd name="connsiteY7" fmla="*/ 1571619 h 2056272"/>
                <a:gd name="connsiteX8" fmla="*/ 0 w 2400300"/>
                <a:gd name="connsiteY8" fmla="*/ 314331 h 2056272"/>
                <a:gd name="connsiteX0" fmla="*/ 0 w 2400300"/>
                <a:gd name="connsiteY0" fmla="*/ 314331 h 2084466"/>
                <a:gd name="connsiteX1" fmla="*/ 314331 w 2400300"/>
                <a:gd name="connsiteY1" fmla="*/ 0 h 2084466"/>
                <a:gd name="connsiteX2" fmla="*/ 2085969 w 2400300"/>
                <a:gd name="connsiteY2" fmla="*/ 0 h 2084466"/>
                <a:gd name="connsiteX3" fmla="*/ 2400300 w 2400300"/>
                <a:gd name="connsiteY3" fmla="*/ 314331 h 2084466"/>
                <a:gd name="connsiteX4" fmla="*/ 2400300 w 2400300"/>
                <a:gd name="connsiteY4" fmla="*/ 1571619 h 2084466"/>
                <a:gd name="connsiteX5" fmla="*/ 2105019 w 2400300"/>
                <a:gd name="connsiteY5" fmla="*/ 1981200 h 2084466"/>
                <a:gd name="connsiteX6" fmla="*/ 342906 w 2400300"/>
                <a:gd name="connsiteY6" fmla="*/ 2000250 h 2084466"/>
                <a:gd name="connsiteX7" fmla="*/ 0 w 2400300"/>
                <a:gd name="connsiteY7" fmla="*/ 1571619 h 2084466"/>
                <a:gd name="connsiteX8" fmla="*/ 0 w 2400300"/>
                <a:gd name="connsiteY8" fmla="*/ 314331 h 2084466"/>
                <a:gd name="connsiteX0" fmla="*/ 0 w 2400300"/>
                <a:gd name="connsiteY0" fmla="*/ 314331 h 2131139"/>
                <a:gd name="connsiteX1" fmla="*/ 314331 w 2400300"/>
                <a:gd name="connsiteY1" fmla="*/ 0 h 2131139"/>
                <a:gd name="connsiteX2" fmla="*/ 2085969 w 2400300"/>
                <a:gd name="connsiteY2" fmla="*/ 0 h 2131139"/>
                <a:gd name="connsiteX3" fmla="*/ 2400300 w 2400300"/>
                <a:gd name="connsiteY3" fmla="*/ 314331 h 2131139"/>
                <a:gd name="connsiteX4" fmla="*/ 2400300 w 2400300"/>
                <a:gd name="connsiteY4" fmla="*/ 1571619 h 2131139"/>
                <a:gd name="connsiteX5" fmla="*/ 2105019 w 2400300"/>
                <a:gd name="connsiteY5" fmla="*/ 1981200 h 2131139"/>
                <a:gd name="connsiteX6" fmla="*/ 342906 w 2400300"/>
                <a:gd name="connsiteY6" fmla="*/ 2000250 h 2131139"/>
                <a:gd name="connsiteX7" fmla="*/ 0 w 2400300"/>
                <a:gd name="connsiteY7" fmla="*/ 1571619 h 2131139"/>
                <a:gd name="connsiteX8" fmla="*/ 0 w 2400300"/>
                <a:gd name="connsiteY8" fmla="*/ 314331 h 2131139"/>
                <a:gd name="connsiteX0" fmla="*/ 0 w 2446866"/>
                <a:gd name="connsiteY0" fmla="*/ 314331 h 2131139"/>
                <a:gd name="connsiteX1" fmla="*/ 314331 w 2446866"/>
                <a:gd name="connsiteY1" fmla="*/ 0 h 2131139"/>
                <a:gd name="connsiteX2" fmla="*/ 2085969 w 2446866"/>
                <a:gd name="connsiteY2" fmla="*/ 0 h 2131139"/>
                <a:gd name="connsiteX3" fmla="*/ 2400300 w 2446866"/>
                <a:gd name="connsiteY3" fmla="*/ 314331 h 2131139"/>
                <a:gd name="connsiteX4" fmla="*/ 2400300 w 2446866"/>
                <a:gd name="connsiteY4" fmla="*/ 1571619 h 2131139"/>
                <a:gd name="connsiteX5" fmla="*/ 2105019 w 2446866"/>
                <a:gd name="connsiteY5" fmla="*/ 1981200 h 2131139"/>
                <a:gd name="connsiteX6" fmla="*/ 342906 w 2446866"/>
                <a:gd name="connsiteY6" fmla="*/ 2000250 h 2131139"/>
                <a:gd name="connsiteX7" fmla="*/ 0 w 2446866"/>
                <a:gd name="connsiteY7" fmla="*/ 1571619 h 2131139"/>
                <a:gd name="connsiteX8" fmla="*/ 0 w 2446866"/>
                <a:gd name="connsiteY8" fmla="*/ 314331 h 2131139"/>
                <a:gd name="connsiteX0" fmla="*/ 33866 w 2480732"/>
                <a:gd name="connsiteY0" fmla="*/ 314331 h 2131139"/>
                <a:gd name="connsiteX1" fmla="*/ 348197 w 2480732"/>
                <a:gd name="connsiteY1" fmla="*/ 0 h 2131139"/>
                <a:gd name="connsiteX2" fmla="*/ 2119835 w 2480732"/>
                <a:gd name="connsiteY2" fmla="*/ 0 h 2131139"/>
                <a:gd name="connsiteX3" fmla="*/ 2434166 w 2480732"/>
                <a:gd name="connsiteY3" fmla="*/ 314331 h 2131139"/>
                <a:gd name="connsiteX4" fmla="*/ 2434166 w 2480732"/>
                <a:gd name="connsiteY4" fmla="*/ 1571619 h 2131139"/>
                <a:gd name="connsiteX5" fmla="*/ 2138885 w 2480732"/>
                <a:gd name="connsiteY5" fmla="*/ 1981200 h 2131139"/>
                <a:gd name="connsiteX6" fmla="*/ 376772 w 2480732"/>
                <a:gd name="connsiteY6" fmla="*/ 2000250 h 2131139"/>
                <a:gd name="connsiteX7" fmla="*/ 33866 w 2480732"/>
                <a:gd name="connsiteY7" fmla="*/ 1571619 h 2131139"/>
                <a:gd name="connsiteX8" fmla="*/ 33866 w 2480732"/>
                <a:gd name="connsiteY8" fmla="*/ 314331 h 2131139"/>
                <a:gd name="connsiteX0" fmla="*/ 0 w 3827991"/>
                <a:gd name="connsiteY0" fmla="*/ 1390656 h 2131139"/>
                <a:gd name="connsiteX1" fmla="*/ 1695456 w 3827991"/>
                <a:gd name="connsiteY1" fmla="*/ 0 h 2131139"/>
                <a:gd name="connsiteX2" fmla="*/ 3467094 w 3827991"/>
                <a:gd name="connsiteY2" fmla="*/ 0 h 2131139"/>
                <a:gd name="connsiteX3" fmla="*/ 3781425 w 3827991"/>
                <a:gd name="connsiteY3" fmla="*/ 314331 h 2131139"/>
                <a:gd name="connsiteX4" fmla="*/ 3781425 w 3827991"/>
                <a:gd name="connsiteY4" fmla="*/ 1571619 h 2131139"/>
                <a:gd name="connsiteX5" fmla="*/ 3486144 w 3827991"/>
                <a:gd name="connsiteY5" fmla="*/ 1981200 h 2131139"/>
                <a:gd name="connsiteX6" fmla="*/ 1724031 w 3827991"/>
                <a:gd name="connsiteY6" fmla="*/ 2000250 h 2131139"/>
                <a:gd name="connsiteX7" fmla="*/ 1381125 w 3827991"/>
                <a:gd name="connsiteY7" fmla="*/ 1571619 h 2131139"/>
                <a:gd name="connsiteX8" fmla="*/ 0 w 3827991"/>
                <a:gd name="connsiteY8" fmla="*/ 1390656 h 2131139"/>
                <a:gd name="connsiteX0" fmla="*/ 182379 w 4010370"/>
                <a:gd name="connsiteY0" fmla="*/ 1390656 h 2131139"/>
                <a:gd name="connsiteX1" fmla="*/ 158204 w 4010370"/>
                <a:gd name="connsiteY1" fmla="*/ 587989 h 2131139"/>
                <a:gd name="connsiteX2" fmla="*/ 1877835 w 4010370"/>
                <a:gd name="connsiteY2" fmla="*/ 0 h 2131139"/>
                <a:gd name="connsiteX3" fmla="*/ 3649473 w 4010370"/>
                <a:gd name="connsiteY3" fmla="*/ 0 h 2131139"/>
                <a:gd name="connsiteX4" fmla="*/ 3963804 w 4010370"/>
                <a:gd name="connsiteY4" fmla="*/ 314331 h 2131139"/>
                <a:gd name="connsiteX5" fmla="*/ 3963804 w 4010370"/>
                <a:gd name="connsiteY5" fmla="*/ 1571619 h 2131139"/>
                <a:gd name="connsiteX6" fmla="*/ 3668523 w 4010370"/>
                <a:gd name="connsiteY6" fmla="*/ 1981200 h 2131139"/>
                <a:gd name="connsiteX7" fmla="*/ 1906410 w 4010370"/>
                <a:gd name="connsiteY7" fmla="*/ 2000250 h 2131139"/>
                <a:gd name="connsiteX8" fmla="*/ 1563504 w 4010370"/>
                <a:gd name="connsiteY8" fmla="*/ 1571619 h 2131139"/>
                <a:gd name="connsiteX9" fmla="*/ 182379 w 4010370"/>
                <a:gd name="connsiteY9" fmla="*/ 1390656 h 2131139"/>
                <a:gd name="connsiteX0" fmla="*/ 182379 w 4010370"/>
                <a:gd name="connsiteY0" fmla="*/ 1733556 h 2474039"/>
                <a:gd name="connsiteX1" fmla="*/ 158204 w 4010370"/>
                <a:gd name="connsiteY1" fmla="*/ 930889 h 2474039"/>
                <a:gd name="connsiteX2" fmla="*/ 1420635 w 4010370"/>
                <a:gd name="connsiteY2" fmla="*/ 0 h 2474039"/>
                <a:gd name="connsiteX3" fmla="*/ 3649473 w 4010370"/>
                <a:gd name="connsiteY3" fmla="*/ 342900 h 2474039"/>
                <a:gd name="connsiteX4" fmla="*/ 3963804 w 4010370"/>
                <a:gd name="connsiteY4" fmla="*/ 657231 h 2474039"/>
                <a:gd name="connsiteX5" fmla="*/ 3963804 w 4010370"/>
                <a:gd name="connsiteY5" fmla="*/ 1914519 h 2474039"/>
                <a:gd name="connsiteX6" fmla="*/ 3668523 w 4010370"/>
                <a:gd name="connsiteY6" fmla="*/ 2324100 h 2474039"/>
                <a:gd name="connsiteX7" fmla="*/ 1906410 w 4010370"/>
                <a:gd name="connsiteY7" fmla="*/ 2343150 h 2474039"/>
                <a:gd name="connsiteX8" fmla="*/ 1563504 w 4010370"/>
                <a:gd name="connsiteY8" fmla="*/ 1914519 h 2474039"/>
                <a:gd name="connsiteX9" fmla="*/ 182379 w 4010370"/>
                <a:gd name="connsiteY9" fmla="*/ 1733556 h 2474039"/>
                <a:gd name="connsiteX0" fmla="*/ 182379 w 4010370"/>
                <a:gd name="connsiteY0" fmla="*/ 1875146 h 2615629"/>
                <a:gd name="connsiteX1" fmla="*/ 158204 w 4010370"/>
                <a:gd name="connsiteY1" fmla="*/ 1072479 h 2615629"/>
                <a:gd name="connsiteX2" fmla="*/ 1420635 w 4010370"/>
                <a:gd name="connsiteY2" fmla="*/ 141590 h 2615629"/>
                <a:gd name="connsiteX3" fmla="*/ 2339429 w 4010370"/>
                <a:gd name="connsiteY3" fmla="*/ 5679 h 2615629"/>
                <a:gd name="connsiteX4" fmla="*/ 3649473 w 4010370"/>
                <a:gd name="connsiteY4" fmla="*/ 484490 h 2615629"/>
                <a:gd name="connsiteX5" fmla="*/ 3963804 w 4010370"/>
                <a:gd name="connsiteY5" fmla="*/ 798821 h 2615629"/>
                <a:gd name="connsiteX6" fmla="*/ 3963804 w 4010370"/>
                <a:gd name="connsiteY6" fmla="*/ 2056109 h 2615629"/>
                <a:gd name="connsiteX7" fmla="*/ 3668523 w 4010370"/>
                <a:gd name="connsiteY7" fmla="*/ 2465690 h 2615629"/>
                <a:gd name="connsiteX8" fmla="*/ 1906410 w 4010370"/>
                <a:gd name="connsiteY8" fmla="*/ 2484740 h 2615629"/>
                <a:gd name="connsiteX9" fmla="*/ 1563504 w 4010370"/>
                <a:gd name="connsiteY9" fmla="*/ 2056109 h 2615629"/>
                <a:gd name="connsiteX10" fmla="*/ 182379 w 4010370"/>
                <a:gd name="connsiteY10" fmla="*/ 1875146 h 2615629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3649473 w 4010370"/>
                <a:gd name="connsiteY4" fmla="*/ 558785 h 2689924"/>
                <a:gd name="connsiteX5" fmla="*/ 3963804 w 4010370"/>
                <a:gd name="connsiteY5" fmla="*/ 873116 h 2689924"/>
                <a:gd name="connsiteX6" fmla="*/ 3963804 w 4010370"/>
                <a:gd name="connsiteY6" fmla="*/ 2130404 h 2689924"/>
                <a:gd name="connsiteX7" fmla="*/ 3668523 w 4010370"/>
                <a:gd name="connsiteY7" fmla="*/ 2539985 h 2689924"/>
                <a:gd name="connsiteX8" fmla="*/ 1906410 w 4010370"/>
                <a:gd name="connsiteY8" fmla="*/ 2559035 h 2689924"/>
                <a:gd name="connsiteX9" fmla="*/ 1563504 w 4010370"/>
                <a:gd name="connsiteY9" fmla="*/ 2130404 h 2689924"/>
                <a:gd name="connsiteX10" fmla="*/ 182379 w 4010370"/>
                <a:gd name="connsiteY10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649473 w 4010370"/>
                <a:gd name="connsiteY5" fmla="*/ 558785 h 2689924"/>
                <a:gd name="connsiteX6" fmla="*/ 3963804 w 4010370"/>
                <a:gd name="connsiteY6" fmla="*/ 873116 h 2689924"/>
                <a:gd name="connsiteX7" fmla="*/ 3963804 w 4010370"/>
                <a:gd name="connsiteY7" fmla="*/ 2130404 h 2689924"/>
                <a:gd name="connsiteX8" fmla="*/ 3668523 w 4010370"/>
                <a:gd name="connsiteY8" fmla="*/ 2539985 h 2689924"/>
                <a:gd name="connsiteX9" fmla="*/ 1906410 w 4010370"/>
                <a:gd name="connsiteY9" fmla="*/ 2559035 h 2689924"/>
                <a:gd name="connsiteX10" fmla="*/ 1563504 w 4010370"/>
                <a:gd name="connsiteY10" fmla="*/ 2130404 h 2689924"/>
                <a:gd name="connsiteX11" fmla="*/ 182379 w 4010370"/>
                <a:gd name="connsiteY11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649473 w 4010370"/>
                <a:gd name="connsiteY6" fmla="*/ 558785 h 2689924"/>
                <a:gd name="connsiteX7" fmla="*/ 3963804 w 4010370"/>
                <a:gd name="connsiteY7" fmla="*/ 873116 h 2689924"/>
                <a:gd name="connsiteX8" fmla="*/ 3963804 w 4010370"/>
                <a:gd name="connsiteY8" fmla="*/ 2130404 h 2689924"/>
                <a:gd name="connsiteX9" fmla="*/ 3668523 w 4010370"/>
                <a:gd name="connsiteY9" fmla="*/ 2539985 h 2689924"/>
                <a:gd name="connsiteX10" fmla="*/ 1906410 w 4010370"/>
                <a:gd name="connsiteY10" fmla="*/ 2559035 h 2689924"/>
                <a:gd name="connsiteX11" fmla="*/ 1563504 w 4010370"/>
                <a:gd name="connsiteY11" fmla="*/ 2130404 h 2689924"/>
                <a:gd name="connsiteX12" fmla="*/ 182379 w 4010370"/>
                <a:gd name="connsiteY12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539579 w 4010370"/>
                <a:gd name="connsiteY6" fmla="*/ 346674 h 2689924"/>
                <a:gd name="connsiteX7" fmla="*/ 3649473 w 4010370"/>
                <a:gd name="connsiteY7" fmla="*/ 558785 h 2689924"/>
                <a:gd name="connsiteX8" fmla="*/ 3963804 w 4010370"/>
                <a:gd name="connsiteY8" fmla="*/ 873116 h 2689924"/>
                <a:gd name="connsiteX9" fmla="*/ 3963804 w 4010370"/>
                <a:gd name="connsiteY9" fmla="*/ 2130404 h 2689924"/>
                <a:gd name="connsiteX10" fmla="*/ 3668523 w 4010370"/>
                <a:gd name="connsiteY10" fmla="*/ 2539985 h 2689924"/>
                <a:gd name="connsiteX11" fmla="*/ 1906410 w 4010370"/>
                <a:gd name="connsiteY11" fmla="*/ 2559035 h 2689924"/>
                <a:gd name="connsiteX12" fmla="*/ 1563504 w 4010370"/>
                <a:gd name="connsiteY12" fmla="*/ 2130404 h 2689924"/>
                <a:gd name="connsiteX13" fmla="*/ 182379 w 4010370"/>
                <a:gd name="connsiteY13" fmla="*/ 1949441 h 2689924"/>
                <a:gd name="connsiteX0" fmla="*/ 182379 w 4020555"/>
                <a:gd name="connsiteY0" fmla="*/ 1949441 h 2689924"/>
                <a:gd name="connsiteX1" fmla="*/ 158204 w 4020555"/>
                <a:gd name="connsiteY1" fmla="*/ 1146774 h 2689924"/>
                <a:gd name="connsiteX2" fmla="*/ 1420635 w 4020555"/>
                <a:gd name="connsiteY2" fmla="*/ 215885 h 2689924"/>
                <a:gd name="connsiteX3" fmla="*/ 2339429 w 4020555"/>
                <a:gd name="connsiteY3" fmla="*/ 79974 h 2689924"/>
                <a:gd name="connsiteX4" fmla="*/ 2768054 w 4020555"/>
                <a:gd name="connsiteY4" fmla="*/ 79974 h 2689924"/>
                <a:gd name="connsiteX5" fmla="*/ 3101429 w 4020555"/>
                <a:gd name="connsiteY5" fmla="*/ 184749 h 2689924"/>
                <a:gd name="connsiteX6" fmla="*/ 3539579 w 4020555"/>
                <a:gd name="connsiteY6" fmla="*/ 346674 h 2689924"/>
                <a:gd name="connsiteX7" fmla="*/ 3935223 w 4020555"/>
                <a:gd name="connsiteY7" fmla="*/ 701660 h 2689924"/>
                <a:gd name="connsiteX8" fmla="*/ 3963804 w 4020555"/>
                <a:gd name="connsiteY8" fmla="*/ 873116 h 2689924"/>
                <a:gd name="connsiteX9" fmla="*/ 3963804 w 4020555"/>
                <a:gd name="connsiteY9" fmla="*/ 2130404 h 2689924"/>
                <a:gd name="connsiteX10" fmla="*/ 3668523 w 4020555"/>
                <a:gd name="connsiteY10" fmla="*/ 2539985 h 2689924"/>
                <a:gd name="connsiteX11" fmla="*/ 1906410 w 4020555"/>
                <a:gd name="connsiteY11" fmla="*/ 2559035 h 2689924"/>
                <a:gd name="connsiteX12" fmla="*/ 1563504 w 4020555"/>
                <a:gd name="connsiteY12" fmla="*/ 2130404 h 2689924"/>
                <a:gd name="connsiteX13" fmla="*/ 182379 w 4020555"/>
                <a:gd name="connsiteY13" fmla="*/ 1949441 h 2689924"/>
                <a:gd name="connsiteX0" fmla="*/ 182379 w 4192404"/>
                <a:gd name="connsiteY0" fmla="*/ 1949441 h 2689924"/>
                <a:gd name="connsiteX1" fmla="*/ 158204 w 4192404"/>
                <a:gd name="connsiteY1" fmla="*/ 1146774 h 2689924"/>
                <a:gd name="connsiteX2" fmla="*/ 1420635 w 4192404"/>
                <a:gd name="connsiteY2" fmla="*/ 215885 h 2689924"/>
                <a:gd name="connsiteX3" fmla="*/ 2339429 w 4192404"/>
                <a:gd name="connsiteY3" fmla="*/ 79974 h 2689924"/>
                <a:gd name="connsiteX4" fmla="*/ 2768054 w 4192404"/>
                <a:gd name="connsiteY4" fmla="*/ 79974 h 2689924"/>
                <a:gd name="connsiteX5" fmla="*/ 3101429 w 4192404"/>
                <a:gd name="connsiteY5" fmla="*/ 184749 h 2689924"/>
                <a:gd name="connsiteX6" fmla="*/ 3539579 w 4192404"/>
                <a:gd name="connsiteY6" fmla="*/ 346674 h 2689924"/>
                <a:gd name="connsiteX7" fmla="*/ 3935223 w 4192404"/>
                <a:gd name="connsiteY7" fmla="*/ 701660 h 2689924"/>
                <a:gd name="connsiteX8" fmla="*/ 4192404 w 4192404"/>
                <a:gd name="connsiteY8" fmla="*/ 1149341 h 2689924"/>
                <a:gd name="connsiteX9" fmla="*/ 3963804 w 4192404"/>
                <a:gd name="connsiteY9" fmla="*/ 2130404 h 2689924"/>
                <a:gd name="connsiteX10" fmla="*/ 3668523 w 4192404"/>
                <a:gd name="connsiteY10" fmla="*/ 2539985 h 2689924"/>
                <a:gd name="connsiteX11" fmla="*/ 1906410 w 4192404"/>
                <a:gd name="connsiteY11" fmla="*/ 2559035 h 2689924"/>
                <a:gd name="connsiteX12" fmla="*/ 1563504 w 4192404"/>
                <a:gd name="connsiteY12" fmla="*/ 2130404 h 2689924"/>
                <a:gd name="connsiteX13" fmla="*/ 182379 w 4192404"/>
                <a:gd name="connsiteY13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3963804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853903 w 4214524"/>
                <a:gd name="connsiteY11" fmla="*/ 2404074 h 2689924"/>
                <a:gd name="connsiteX12" fmla="*/ 3668523 w 4214524"/>
                <a:gd name="connsiteY12" fmla="*/ 2539985 h 2689924"/>
                <a:gd name="connsiteX13" fmla="*/ 1906410 w 4214524"/>
                <a:gd name="connsiteY13" fmla="*/ 2559035 h 2689924"/>
                <a:gd name="connsiteX14" fmla="*/ 1563504 w 4214524"/>
                <a:gd name="connsiteY14" fmla="*/ 2130404 h 2689924"/>
                <a:gd name="connsiteX15" fmla="*/ 182379 w 4214524"/>
                <a:gd name="connsiteY15" fmla="*/ 1949441 h 2689924"/>
                <a:gd name="connsiteX0" fmla="*/ 182379 w 4214524"/>
                <a:gd name="connsiteY0" fmla="*/ 1949441 h 2746278"/>
                <a:gd name="connsiteX1" fmla="*/ 158204 w 4214524"/>
                <a:gd name="connsiteY1" fmla="*/ 1146774 h 2746278"/>
                <a:gd name="connsiteX2" fmla="*/ 1420635 w 4214524"/>
                <a:gd name="connsiteY2" fmla="*/ 215885 h 2746278"/>
                <a:gd name="connsiteX3" fmla="*/ 2339429 w 4214524"/>
                <a:gd name="connsiteY3" fmla="*/ 79974 h 2746278"/>
                <a:gd name="connsiteX4" fmla="*/ 2768054 w 4214524"/>
                <a:gd name="connsiteY4" fmla="*/ 79974 h 2746278"/>
                <a:gd name="connsiteX5" fmla="*/ 3101429 w 4214524"/>
                <a:gd name="connsiteY5" fmla="*/ 184749 h 2746278"/>
                <a:gd name="connsiteX6" fmla="*/ 3539579 w 4214524"/>
                <a:gd name="connsiteY6" fmla="*/ 346674 h 2746278"/>
                <a:gd name="connsiteX7" fmla="*/ 3935223 w 4214524"/>
                <a:gd name="connsiteY7" fmla="*/ 701660 h 2746278"/>
                <a:gd name="connsiteX8" fmla="*/ 4192404 w 4214524"/>
                <a:gd name="connsiteY8" fmla="*/ 1149341 h 2746278"/>
                <a:gd name="connsiteX9" fmla="*/ 4187278 w 4214524"/>
                <a:gd name="connsiteY9" fmla="*/ 1661124 h 2746278"/>
                <a:gd name="connsiteX10" fmla="*/ 4011429 w 4214524"/>
                <a:gd name="connsiteY10" fmla="*/ 2130404 h 2746278"/>
                <a:gd name="connsiteX11" fmla="*/ 3853903 w 4214524"/>
                <a:gd name="connsiteY11" fmla="*/ 2404074 h 2746278"/>
                <a:gd name="connsiteX12" fmla="*/ 3563748 w 4214524"/>
                <a:gd name="connsiteY12" fmla="*/ 2644760 h 2746278"/>
                <a:gd name="connsiteX13" fmla="*/ 1906410 w 4214524"/>
                <a:gd name="connsiteY13" fmla="*/ 2559035 h 2746278"/>
                <a:gd name="connsiteX14" fmla="*/ 1563504 w 4214524"/>
                <a:gd name="connsiteY14" fmla="*/ 2130404 h 2746278"/>
                <a:gd name="connsiteX15" fmla="*/ 182379 w 4214524"/>
                <a:gd name="connsiteY15" fmla="*/ 1949441 h 2746278"/>
                <a:gd name="connsiteX0" fmla="*/ 182379 w 4214524"/>
                <a:gd name="connsiteY0" fmla="*/ 1949441 h 2721874"/>
                <a:gd name="connsiteX1" fmla="*/ 158204 w 4214524"/>
                <a:gd name="connsiteY1" fmla="*/ 1146774 h 2721874"/>
                <a:gd name="connsiteX2" fmla="*/ 1420635 w 4214524"/>
                <a:gd name="connsiteY2" fmla="*/ 215885 h 2721874"/>
                <a:gd name="connsiteX3" fmla="*/ 2339429 w 4214524"/>
                <a:gd name="connsiteY3" fmla="*/ 79974 h 2721874"/>
                <a:gd name="connsiteX4" fmla="*/ 2768054 w 4214524"/>
                <a:gd name="connsiteY4" fmla="*/ 79974 h 2721874"/>
                <a:gd name="connsiteX5" fmla="*/ 3101429 w 4214524"/>
                <a:gd name="connsiteY5" fmla="*/ 184749 h 2721874"/>
                <a:gd name="connsiteX6" fmla="*/ 3539579 w 4214524"/>
                <a:gd name="connsiteY6" fmla="*/ 346674 h 2721874"/>
                <a:gd name="connsiteX7" fmla="*/ 3935223 w 4214524"/>
                <a:gd name="connsiteY7" fmla="*/ 701660 h 2721874"/>
                <a:gd name="connsiteX8" fmla="*/ 4192404 w 4214524"/>
                <a:gd name="connsiteY8" fmla="*/ 1149341 h 2721874"/>
                <a:gd name="connsiteX9" fmla="*/ 4187278 w 4214524"/>
                <a:gd name="connsiteY9" fmla="*/ 1661124 h 2721874"/>
                <a:gd name="connsiteX10" fmla="*/ 4011429 w 4214524"/>
                <a:gd name="connsiteY10" fmla="*/ 2130404 h 2721874"/>
                <a:gd name="connsiteX11" fmla="*/ 3853903 w 4214524"/>
                <a:gd name="connsiteY11" fmla="*/ 2404074 h 2721874"/>
                <a:gd name="connsiteX12" fmla="*/ 3563748 w 4214524"/>
                <a:gd name="connsiteY12" fmla="*/ 2644760 h 2721874"/>
                <a:gd name="connsiteX13" fmla="*/ 3025228 w 4214524"/>
                <a:gd name="connsiteY13" fmla="*/ 2718399 h 2721874"/>
                <a:gd name="connsiteX14" fmla="*/ 1906410 w 4214524"/>
                <a:gd name="connsiteY14" fmla="*/ 2559035 h 2721874"/>
                <a:gd name="connsiteX15" fmla="*/ 1563504 w 4214524"/>
                <a:gd name="connsiteY15" fmla="*/ 2130404 h 2721874"/>
                <a:gd name="connsiteX16" fmla="*/ 182379 w 4214524"/>
                <a:gd name="connsiteY16" fmla="*/ 1949441 h 2721874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906410 w 4214524"/>
                <a:gd name="connsiteY15" fmla="*/ 2559035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868310 w 4214524"/>
                <a:gd name="connsiteY15" fmla="*/ 2644760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182379 w 4214524"/>
                <a:gd name="connsiteY17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182379 w 4214524"/>
                <a:gd name="connsiteY18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405853 w 4214524"/>
                <a:gd name="connsiteY18" fmla="*/ 2480274 h 2736313"/>
                <a:gd name="connsiteX19" fmla="*/ 182379 w 4214524"/>
                <a:gd name="connsiteY19" fmla="*/ 1949441 h 2736313"/>
                <a:gd name="connsiteX0" fmla="*/ 182379 w 4214524"/>
                <a:gd name="connsiteY0" fmla="*/ 1949441 h 2759298"/>
                <a:gd name="connsiteX1" fmla="*/ 158204 w 4214524"/>
                <a:gd name="connsiteY1" fmla="*/ 1146774 h 2759298"/>
                <a:gd name="connsiteX2" fmla="*/ 1420635 w 4214524"/>
                <a:gd name="connsiteY2" fmla="*/ 215885 h 2759298"/>
                <a:gd name="connsiteX3" fmla="*/ 2339429 w 4214524"/>
                <a:gd name="connsiteY3" fmla="*/ 79974 h 2759298"/>
                <a:gd name="connsiteX4" fmla="*/ 2768054 w 4214524"/>
                <a:gd name="connsiteY4" fmla="*/ 79974 h 2759298"/>
                <a:gd name="connsiteX5" fmla="*/ 3101429 w 4214524"/>
                <a:gd name="connsiteY5" fmla="*/ 184749 h 2759298"/>
                <a:gd name="connsiteX6" fmla="*/ 3539579 w 4214524"/>
                <a:gd name="connsiteY6" fmla="*/ 346674 h 2759298"/>
                <a:gd name="connsiteX7" fmla="*/ 3935223 w 4214524"/>
                <a:gd name="connsiteY7" fmla="*/ 701660 h 2759298"/>
                <a:gd name="connsiteX8" fmla="*/ 4192404 w 4214524"/>
                <a:gd name="connsiteY8" fmla="*/ 1149341 h 2759298"/>
                <a:gd name="connsiteX9" fmla="*/ 4187278 w 4214524"/>
                <a:gd name="connsiteY9" fmla="*/ 1661124 h 2759298"/>
                <a:gd name="connsiteX10" fmla="*/ 4011429 w 4214524"/>
                <a:gd name="connsiteY10" fmla="*/ 2130404 h 2759298"/>
                <a:gd name="connsiteX11" fmla="*/ 3853903 w 4214524"/>
                <a:gd name="connsiteY11" fmla="*/ 2404074 h 2759298"/>
                <a:gd name="connsiteX12" fmla="*/ 3563748 w 4214524"/>
                <a:gd name="connsiteY12" fmla="*/ 2644760 h 2759298"/>
                <a:gd name="connsiteX13" fmla="*/ 3025228 w 4214524"/>
                <a:gd name="connsiteY13" fmla="*/ 2718399 h 2759298"/>
                <a:gd name="connsiteX14" fmla="*/ 2558503 w 4214524"/>
                <a:gd name="connsiteY14" fmla="*/ 2718399 h 2759298"/>
                <a:gd name="connsiteX15" fmla="*/ 1868310 w 4214524"/>
                <a:gd name="connsiteY15" fmla="*/ 2644760 h 2759298"/>
                <a:gd name="connsiteX16" fmla="*/ 1182504 w 4214524"/>
                <a:gd name="connsiteY16" fmla="*/ 2663804 h 2759298"/>
                <a:gd name="connsiteX17" fmla="*/ 739228 w 4214524"/>
                <a:gd name="connsiteY17" fmla="*/ 2670774 h 2759298"/>
                <a:gd name="connsiteX18" fmla="*/ 405853 w 4214524"/>
                <a:gd name="connsiteY18" fmla="*/ 2480274 h 2759298"/>
                <a:gd name="connsiteX19" fmla="*/ 182379 w 4214524"/>
                <a:gd name="connsiteY19" fmla="*/ 1949441 h 2759298"/>
                <a:gd name="connsiteX0" fmla="*/ 182379 w 4214524"/>
                <a:gd name="connsiteY0" fmla="*/ 1949441 h 2780507"/>
                <a:gd name="connsiteX1" fmla="*/ 158204 w 4214524"/>
                <a:gd name="connsiteY1" fmla="*/ 1146774 h 2780507"/>
                <a:gd name="connsiteX2" fmla="*/ 1420635 w 4214524"/>
                <a:gd name="connsiteY2" fmla="*/ 215885 h 2780507"/>
                <a:gd name="connsiteX3" fmla="*/ 2339429 w 4214524"/>
                <a:gd name="connsiteY3" fmla="*/ 79974 h 2780507"/>
                <a:gd name="connsiteX4" fmla="*/ 2768054 w 4214524"/>
                <a:gd name="connsiteY4" fmla="*/ 79974 h 2780507"/>
                <a:gd name="connsiteX5" fmla="*/ 3101429 w 4214524"/>
                <a:gd name="connsiteY5" fmla="*/ 184749 h 2780507"/>
                <a:gd name="connsiteX6" fmla="*/ 3539579 w 4214524"/>
                <a:gd name="connsiteY6" fmla="*/ 346674 h 2780507"/>
                <a:gd name="connsiteX7" fmla="*/ 3935223 w 4214524"/>
                <a:gd name="connsiteY7" fmla="*/ 701660 h 2780507"/>
                <a:gd name="connsiteX8" fmla="*/ 4192404 w 4214524"/>
                <a:gd name="connsiteY8" fmla="*/ 1149341 h 2780507"/>
                <a:gd name="connsiteX9" fmla="*/ 4187278 w 4214524"/>
                <a:gd name="connsiteY9" fmla="*/ 1661124 h 2780507"/>
                <a:gd name="connsiteX10" fmla="*/ 4011429 w 4214524"/>
                <a:gd name="connsiteY10" fmla="*/ 2130404 h 2780507"/>
                <a:gd name="connsiteX11" fmla="*/ 3853903 w 4214524"/>
                <a:gd name="connsiteY11" fmla="*/ 2404074 h 2780507"/>
                <a:gd name="connsiteX12" fmla="*/ 3563748 w 4214524"/>
                <a:gd name="connsiteY12" fmla="*/ 2644760 h 2780507"/>
                <a:gd name="connsiteX13" fmla="*/ 3025228 w 4214524"/>
                <a:gd name="connsiteY13" fmla="*/ 2718399 h 2780507"/>
                <a:gd name="connsiteX14" fmla="*/ 2558503 w 4214524"/>
                <a:gd name="connsiteY14" fmla="*/ 2718399 h 2780507"/>
                <a:gd name="connsiteX15" fmla="*/ 1868310 w 4214524"/>
                <a:gd name="connsiteY15" fmla="*/ 2644760 h 2780507"/>
                <a:gd name="connsiteX16" fmla="*/ 1182504 w 4214524"/>
                <a:gd name="connsiteY16" fmla="*/ 2663804 h 2780507"/>
                <a:gd name="connsiteX17" fmla="*/ 739228 w 4214524"/>
                <a:gd name="connsiteY17" fmla="*/ 2670774 h 2780507"/>
                <a:gd name="connsiteX18" fmla="*/ 405853 w 4214524"/>
                <a:gd name="connsiteY18" fmla="*/ 2480274 h 2780507"/>
                <a:gd name="connsiteX19" fmla="*/ 182379 w 4214524"/>
                <a:gd name="connsiteY19" fmla="*/ 1949441 h 2780507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3935223 w 4268773"/>
                <a:gd name="connsiteY7" fmla="*/ 7016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67493 h 2876952"/>
                <a:gd name="connsiteX1" fmla="*/ 158204 w 4268773"/>
                <a:gd name="connsiteY1" fmla="*/ 1164826 h 2876952"/>
                <a:gd name="connsiteX2" fmla="*/ 1420635 w 4268773"/>
                <a:gd name="connsiteY2" fmla="*/ 233937 h 2876952"/>
                <a:gd name="connsiteX3" fmla="*/ 2339429 w 4268773"/>
                <a:gd name="connsiteY3" fmla="*/ 98026 h 2876952"/>
                <a:gd name="connsiteX4" fmla="*/ 2768054 w 4268773"/>
                <a:gd name="connsiteY4" fmla="*/ 98026 h 2876952"/>
                <a:gd name="connsiteX5" fmla="*/ 3101429 w 4268773"/>
                <a:gd name="connsiteY5" fmla="*/ 202801 h 2876952"/>
                <a:gd name="connsiteX6" fmla="*/ 3539579 w 4268773"/>
                <a:gd name="connsiteY6" fmla="*/ 364726 h 2876952"/>
                <a:gd name="connsiteX7" fmla="*/ 4005073 w 4268773"/>
                <a:gd name="connsiteY7" fmla="*/ 757812 h 2876952"/>
                <a:gd name="connsiteX8" fmla="*/ 4192404 w 4268773"/>
                <a:gd name="connsiteY8" fmla="*/ 1167393 h 2876952"/>
                <a:gd name="connsiteX9" fmla="*/ 4187278 w 4268773"/>
                <a:gd name="connsiteY9" fmla="*/ 1679176 h 2876952"/>
                <a:gd name="connsiteX10" fmla="*/ 4011429 w 4268773"/>
                <a:gd name="connsiteY10" fmla="*/ 2148456 h 2876952"/>
                <a:gd name="connsiteX11" fmla="*/ 3853903 w 4268773"/>
                <a:gd name="connsiteY11" fmla="*/ 2422126 h 2876952"/>
                <a:gd name="connsiteX12" fmla="*/ 3563748 w 4268773"/>
                <a:gd name="connsiteY12" fmla="*/ 2662812 h 2876952"/>
                <a:gd name="connsiteX13" fmla="*/ 3006178 w 4268773"/>
                <a:gd name="connsiteY13" fmla="*/ 2717401 h 2876952"/>
                <a:gd name="connsiteX14" fmla="*/ 2558503 w 4268773"/>
                <a:gd name="connsiteY14" fmla="*/ 2736451 h 2876952"/>
                <a:gd name="connsiteX15" fmla="*/ 1868310 w 4268773"/>
                <a:gd name="connsiteY15" fmla="*/ 2662812 h 2876952"/>
                <a:gd name="connsiteX16" fmla="*/ 1182504 w 4268773"/>
                <a:gd name="connsiteY16" fmla="*/ 2681856 h 2876952"/>
                <a:gd name="connsiteX17" fmla="*/ 739228 w 4268773"/>
                <a:gd name="connsiteY17" fmla="*/ 2688826 h 2876952"/>
                <a:gd name="connsiteX18" fmla="*/ 405853 w 4268773"/>
                <a:gd name="connsiteY18" fmla="*/ 2498326 h 2876952"/>
                <a:gd name="connsiteX19" fmla="*/ 182379 w 4268773"/>
                <a:gd name="connsiteY19" fmla="*/ 1967493 h 2876952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68773" h="2892041">
                  <a:moveTo>
                    <a:pt x="182379" y="1982582"/>
                  </a:moveTo>
                  <a:cubicBezTo>
                    <a:pt x="27537" y="1869444"/>
                    <a:pt x="-124372" y="1411691"/>
                    <a:pt x="158204" y="1179915"/>
                  </a:cubicBezTo>
                  <a:cubicBezTo>
                    <a:pt x="440780" y="948139"/>
                    <a:pt x="1063448" y="382376"/>
                    <a:pt x="1420635" y="249026"/>
                  </a:cubicBezTo>
                  <a:cubicBezTo>
                    <a:pt x="1714200" y="292622"/>
                    <a:pt x="2045864" y="-140031"/>
                    <a:pt x="2339429" y="113115"/>
                  </a:cubicBezTo>
                  <a:cubicBezTo>
                    <a:pt x="2406104" y="87715"/>
                    <a:pt x="2599779" y="-128185"/>
                    <a:pt x="2768054" y="113115"/>
                  </a:cubicBezTo>
                  <a:cubicBezTo>
                    <a:pt x="2834729" y="84540"/>
                    <a:pt x="3034754" y="30565"/>
                    <a:pt x="3101429" y="217890"/>
                  </a:cubicBezTo>
                  <a:cubicBezTo>
                    <a:pt x="3145879" y="224240"/>
                    <a:pt x="3482429" y="30565"/>
                    <a:pt x="3539579" y="379815"/>
                  </a:cubicBezTo>
                  <a:cubicBezTo>
                    <a:pt x="3675694" y="339394"/>
                    <a:pt x="4002308" y="337072"/>
                    <a:pt x="4005073" y="772901"/>
                  </a:cubicBezTo>
                  <a:cubicBezTo>
                    <a:pt x="4178673" y="772901"/>
                    <a:pt x="4192404" y="1008882"/>
                    <a:pt x="4192404" y="1182482"/>
                  </a:cubicBezTo>
                  <a:cubicBezTo>
                    <a:pt x="4220126" y="1340805"/>
                    <a:pt x="4352378" y="1492655"/>
                    <a:pt x="4187278" y="1694265"/>
                  </a:cubicBezTo>
                  <a:cubicBezTo>
                    <a:pt x="4149178" y="1857775"/>
                    <a:pt x="4190817" y="2058770"/>
                    <a:pt x="4011429" y="2163545"/>
                  </a:cubicBezTo>
                  <a:cubicBezTo>
                    <a:pt x="4022542" y="2281020"/>
                    <a:pt x="4044404" y="2419752"/>
                    <a:pt x="3853903" y="2437215"/>
                  </a:cubicBezTo>
                  <a:cubicBezTo>
                    <a:pt x="3853902" y="2505478"/>
                    <a:pt x="3835211" y="2754101"/>
                    <a:pt x="3563748" y="2677901"/>
                  </a:cubicBezTo>
                  <a:cubicBezTo>
                    <a:pt x="3514536" y="2811251"/>
                    <a:pt x="3270556" y="2913892"/>
                    <a:pt x="3006178" y="2732490"/>
                  </a:cubicBezTo>
                  <a:cubicBezTo>
                    <a:pt x="2900550" y="2798738"/>
                    <a:pt x="2694173" y="2987651"/>
                    <a:pt x="2558503" y="2751540"/>
                  </a:cubicBezTo>
                  <a:cubicBezTo>
                    <a:pt x="2308533" y="2985329"/>
                    <a:pt x="1930956" y="2829875"/>
                    <a:pt x="1868310" y="2677901"/>
                  </a:cubicBezTo>
                  <a:cubicBezTo>
                    <a:pt x="1713760" y="3039851"/>
                    <a:pt x="1182504" y="2870545"/>
                    <a:pt x="1182504" y="2696945"/>
                  </a:cubicBezTo>
                  <a:cubicBezTo>
                    <a:pt x="1091161" y="2753668"/>
                    <a:pt x="867815" y="2924575"/>
                    <a:pt x="739228" y="2703915"/>
                  </a:cubicBezTo>
                  <a:cubicBezTo>
                    <a:pt x="609786" y="2703489"/>
                    <a:pt x="435161" y="2754287"/>
                    <a:pt x="405853" y="2513415"/>
                  </a:cubicBezTo>
                  <a:cubicBezTo>
                    <a:pt x="198745" y="2520193"/>
                    <a:pt x="-36696" y="2317544"/>
                    <a:pt x="182379" y="19825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F0149C6-48F8-A141-457E-79FFFA8F01B6}"/>
                </a:ext>
              </a:extLst>
            </p:cNvPr>
            <p:cNvSpPr/>
            <p:nvPr/>
          </p:nvSpPr>
          <p:spPr>
            <a:xfrm rot="1123046">
              <a:off x="3952380" y="2360049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6ED6808D-ADDC-493D-38C8-7D1CDB0882EC}"/>
                </a:ext>
              </a:extLst>
            </p:cNvPr>
            <p:cNvSpPr/>
            <p:nvPr/>
          </p:nvSpPr>
          <p:spPr>
            <a:xfrm>
              <a:off x="3981451" y="1962151"/>
              <a:ext cx="563513" cy="649282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: Rounded Corners 3">
              <a:extLst>
                <a:ext uri="{FF2B5EF4-FFF2-40B4-BE49-F238E27FC236}">
                  <a16:creationId xmlns:a16="http://schemas.microsoft.com/office/drawing/2014/main" id="{44B9BE3D-5F0B-673E-B2BE-1B4E1FBE0813}"/>
                </a:ext>
              </a:extLst>
            </p:cNvPr>
            <p:cNvSpPr/>
            <p:nvPr/>
          </p:nvSpPr>
          <p:spPr>
            <a:xfrm>
              <a:off x="1639839" y="1660526"/>
              <a:ext cx="2480732" cy="2159714"/>
            </a:xfrm>
            <a:custGeom>
              <a:avLst/>
              <a:gdLst>
                <a:gd name="connsiteX0" fmla="*/ 0 w 2480732"/>
                <a:gd name="connsiteY0" fmla="*/ 707623 h 2131139"/>
                <a:gd name="connsiteX1" fmla="*/ 707623 w 2480732"/>
                <a:gd name="connsiteY1" fmla="*/ 0 h 2131139"/>
                <a:gd name="connsiteX2" fmla="*/ 1773109 w 2480732"/>
                <a:gd name="connsiteY2" fmla="*/ 0 h 2131139"/>
                <a:gd name="connsiteX3" fmla="*/ 2480732 w 2480732"/>
                <a:gd name="connsiteY3" fmla="*/ 707623 h 2131139"/>
                <a:gd name="connsiteX4" fmla="*/ 2480732 w 2480732"/>
                <a:gd name="connsiteY4" fmla="*/ 1423516 h 2131139"/>
                <a:gd name="connsiteX5" fmla="*/ 1773109 w 2480732"/>
                <a:gd name="connsiteY5" fmla="*/ 2131139 h 2131139"/>
                <a:gd name="connsiteX6" fmla="*/ 707623 w 2480732"/>
                <a:gd name="connsiteY6" fmla="*/ 2131139 h 2131139"/>
                <a:gd name="connsiteX7" fmla="*/ 0 w 2480732"/>
                <a:gd name="connsiteY7" fmla="*/ 1423516 h 2131139"/>
                <a:gd name="connsiteX8" fmla="*/ 0 w 2480732"/>
                <a:gd name="connsiteY8" fmla="*/ 707623 h 2131139"/>
                <a:gd name="connsiteX0" fmla="*/ 0 w 2480732"/>
                <a:gd name="connsiteY0" fmla="*/ 707623 h 2148072"/>
                <a:gd name="connsiteX1" fmla="*/ 707623 w 2480732"/>
                <a:gd name="connsiteY1" fmla="*/ 0 h 2148072"/>
                <a:gd name="connsiteX2" fmla="*/ 1773109 w 2480732"/>
                <a:gd name="connsiteY2" fmla="*/ 0 h 2148072"/>
                <a:gd name="connsiteX3" fmla="*/ 2480732 w 2480732"/>
                <a:gd name="connsiteY3" fmla="*/ 707623 h 2148072"/>
                <a:gd name="connsiteX4" fmla="*/ 2480732 w 2480732"/>
                <a:gd name="connsiteY4" fmla="*/ 1423516 h 2148072"/>
                <a:gd name="connsiteX5" fmla="*/ 1773109 w 2480732"/>
                <a:gd name="connsiteY5" fmla="*/ 2131139 h 2148072"/>
                <a:gd name="connsiteX6" fmla="*/ 707623 w 2480732"/>
                <a:gd name="connsiteY6" fmla="*/ 2131139 h 2148072"/>
                <a:gd name="connsiteX7" fmla="*/ 0 w 2480732"/>
                <a:gd name="connsiteY7" fmla="*/ 1423516 h 2148072"/>
                <a:gd name="connsiteX8" fmla="*/ 0 w 2480732"/>
                <a:gd name="connsiteY8" fmla="*/ 707623 h 2148072"/>
                <a:gd name="connsiteX0" fmla="*/ 0 w 2480732"/>
                <a:gd name="connsiteY0" fmla="*/ 707623 h 2159714"/>
                <a:gd name="connsiteX1" fmla="*/ 707623 w 2480732"/>
                <a:gd name="connsiteY1" fmla="*/ 0 h 2159714"/>
                <a:gd name="connsiteX2" fmla="*/ 1773109 w 2480732"/>
                <a:gd name="connsiteY2" fmla="*/ 0 h 2159714"/>
                <a:gd name="connsiteX3" fmla="*/ 2480732 w 2480732"/>
                <a:gd name="connsiteY3" fmla="*/ 707623 h 2159714"/>
                <a:gd name="connsiteX4" fmla="*/ 2480732 w 2480732"/>
                <a:gd name="connsiteY4" fmla="*/ 1423516 h 2159714"/>
                <a:gd name="connsiteX5" fmla="*/ 1773109 w 2480732"/>
                <a:gd name="connsiteY5" fmla="*/ 2131139 h 2159714"/>
                <a:gd name="connsiteX6" fmla="*/ 707623 w 2480732"/>
                <a:gd name="connsiteY6" fmla="*/ 2131139 h 2159714"/>
                <a:gd name="connsiteX7" fmla="*/ 0 w 2480732"/>
                <a:gd name="connsiteY7" fmla="*/ 1423516 h 2159714"/>
                <a:gd name="connsiteX8" fmla="*/ 0 w 2480732"/>
                <a:gd name="connsiteY8" fmla="*/ 707623 h 215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0732" h="2159714">
                  <a:moveTo>
                    <a:pt x="0" y="707623"/>
                  </a:moveTo>
                  <a:cubicBezTo>
                    <a:pt x="0" y="316814"/>
                    <a:pt x="316814" y="0"/>
                    <a:pt x="707623" y="0"/>
                  </a:cubicBezTo>
                  <a:lnTo>
                    <a:pt x="1773109" y="0"/>
                  </a:lnTo>
                  <a:cubicBezTo>
                    <a:pt x="2163918" y="0"/>
                    <a:pt x="2480732" y="316814"/>
                    <a:pt x="2480732" y="707623"/>
                  </a:cubicBezTo>
                  <a:lnTo>
                    <a:pt x="2480732" y="1423516"/>
                  </a:lnTo>
                  <a:cubicBezTo>
                    <a:pt x="2480732" y="1814325"/>
                    <a:pt x="2163918" y="2131139"/>
                    <a:pt x="1773109" y="2131139"/>
                  </a:cubicBezTo>
                  <a:cubicBezTo>
                    <a:pt x="1417947" y="2169239"/>
                    <a:pt x="1056435" y="2169239"/>
                    <a:pt x="707623" y="2131139"/>
                  </a:cubicBezTo>
                  <a:cubicBezTo>
                    <a:pt x="316814" y="2131139"/>
                    <a:pt x="0" y="1814325"/>
                    <a:pt x="0" y="1423516"/>
                  </a:cubicBezTo>
                  <a:lnTo>
                    <a:pt x="0" y="707623"/>
                  </a:lnTo>
                  <a:close/>
                </a:path>
              </a:pathLst>
            </a:custGeom>
            <a:solidFill>
              <a:srgbClr val="FFFF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203835D-4BA0-D852-656D-1EE453F83A1E}"/>
                </a:ext>
              </a:extLst>
            </p:cNvPr>
            <p:cNvGrpSpPr/>
            <p:nvPr/>
          </p:nvGrpSpPr>
          <p:grpSpPr>
            <a:xfrm>
              <a:off x="1911350" y="2740383"/>
              <a:ext cx="584200" cy="577850"/>
              <a:chOff x="1911350" y="2740383"/>
              <a:chExt cx="584200" cy="577850"/>
            </a:xfrm>
          </p:grpSpPr>
          <p:sp>
            <p:nvSpPr>
              <p:cNvPr id="214" name="Rectangle: Rounded Corners 213">
                <a:extLst>
                  <a:ext uri="{FF2B5EF4-FFF2-40B4-BE49-F238E27FC236}">
                    <a16:creationId xmlns:a16="http://schemas.microsoft.com/office/drawing/2014/main" id="{AC678A81-34A6-CDDB-15A7-7E497F0122C7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84E462B1-9728-C933-A081-03D923DA7A2A}"/>
                  </a:ext>
                </a:extLst>
              </p:cNvPr>
              <p:cNvSpPr/>
              <p:nvPr/>
            </p:nvSpPr>
            <p:spPr>
              <a:xfrm>
                <a:off x="1982599" y="285944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4C06303C-4982-30DA-B707-14CFEE141615}"/>
                  </a:ext>
                </a:extLst>
              </p:cNvPr>
              <p:cNvSpPr/>
              <p:nvPr/>
            </p:nvSpPr>
            <p:spPr>
              <a:xfrm>
                <a:off x="2220674" y="294358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: Rounded Corners 216">
                <a:extLst>
                  <a:ext uri="{FF2B5EF4-FFF2-40B4-BE49-F238E27FC236}">
                    <a16:creationId xmlns:a16="http://schemas.microsoft.com/office/drawing/2014/main" id="{F11DAB9D-2EE3-74EC-0098-65D34650E6FE}"/>
                  </a:ext>
                </a:extLst>
              </p:cNvPr>
              <p:cNvSpPr/>
              <p:nvPr/>
            </p:nvSpPr>
            <p:spPr>
              <a:xfrm>
                <a:off x="2131295" y="3238501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: Rounded Corners 217">
                <a:extLst>
                  <a:ext uri="{FF2B5EF4-FFF2-40B4-BE49-F238E27FC236}">
                    <a16:creationId xmlns:a16="http://schemas.microsoft.com/office/drawing/2014/main" id="{7D99E9F8-6589-D14E-4934-2AA382502AC2}"/>
                  </a:ext>
                </a:extLst>
              </p:cNvPr>
              <p:cNvSpPr/>
              <p:nvPr/>
            </p:nvSpPr>
            <p:spPr>
              <a:xfrm rot="19553573">
                <a:off x="2317086" y="323235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: Rounded Corners 218">
                <a:extLst>
                  <a:ext uri="{FF2B5EF4-FFF2-40B4-BE49-F238E27FC236}">
                    <a16:creationId xmlns:a16="http://schemas.microsoft.com/office/drawing/2014/main" id="{84FEB911-A277-2B58-EC9A-33E517888512}"/>
                  </a:ext>
                </a:extLst>
              </p:cNvPr>
              <p:cNvSpPr/>
              <p:nvPr/>
            </p:nvSpPr>
            <p:spPr>
              <a:xfrm rot="2193852">
                <a:off x="1992169" y="3232771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63A0344-3EF3-6AB2-A0C3-123592F12BDE}"/>
                </a:ext>
              </a:extLst>
            </p:cNvPr>
            <p:cNvSpPr/>
            <p:nvPr/>
          </p:nvSpPr>
          <p:spPr>
            <a:xfrm>
              <a:off x="3505200" y="2501879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3C245EB-DE27-C37C-5DA3-CEC8333DC2FD}"/>
                </a:ext>
              </a:extLst>
            </p:cNvPr>
            <p:cNvSpPr/>
            <p:nvPr/>
          </p:nvSpPr>
          <p:spPr>
            <a:xfrm>
              <a:off x="3492500" y="4610100"/>
              <a:ext cx="501650" cy="120695"/>
            </a:xfrm>
            <a:custGeom>
              <a:avLst/>
              <a:gdLst>
                <a:gd name="connsiteX0" fmla="*/ 0 w 501650"/>
                <a:gd name="connsiteY0" fmla="*/ 12700 h 120695"/>
                <a:gd name="connsiteX1" fmla="*/ 95250 w 501650"/>
                <a:gd name="connsiteY1" fmla="*/ 63500 h 120695"/>
                <a:gd name="connsiteX2" fmla="*/ 152400 w 501650"/>
                <a:gd name="connsiteY2" fmla="*/ 31750 h 120695"/>
                <a:gd name="connsiteX3" fmla="*/ 234950 w 501650"/>
                <a:gd name="connsiteY3" fmla="*/ 120650 h 120695"/>
                <a:gd name="connsiteX4" fmla="*/ 387350 w 501650"/>
                <a:gd name="connsiteY4" fmla="*/ 44450 h 120695"/>
                <a:gd name="connsiteX5" fmla="*/ 450850 w 501650"/>
                <a:gd name="connsiteY5" fmla="*/ 82550 h 120695"/>
                <a:gd name="connsiteX6" fmla="*/ 501650 w 501650"/>
                <a:gd name="connsiteY6" fmla="*/ 0 h 120695"/>
                <a:gd name="connsiteX7" fmla="*/ 501650 w 501650"/>
                <a:gd name="connsiteY7" fmla="*/ 0 h 12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1650" h="120695">
                  <a:moveTo>
                    <a:pt x="0" y="12700"/>
                  </a:moveTo>
                  <a:cubicBezTo>
                    <a:pt x="34925" y="36512"/>
                    <a:pt x="69850" y="60325"/>
                    <a:pt x="95250" y="63500"/>
                  </a:cubicBezTo>
                  <a:cubicBezTo>
                    <a:pt x="120650" y="66675"/>
                    <a:pt x="129117" y="22225"/>
                    <a:pt x="152400" y="31750"/>
                  </a:cubicBezTo>
                  <a:cubicBezTo>
                    <a:pt x="175683" y="41275"/>
                    <a:pt x="195792" y="118533"/>
                    <a:pt x="234950" y="120650"/>
                  </a:cubicBezTo>
                  <a:cubicBezTo>
                    <a:pt x="274108" y="122767"/>
                    <a:pt x="351367" y="50800"/>
                    <a:pt x="387350" y="44450"/>
                  </a:cubicBezTo>
                  <a:cubicBezTo>
                    <a:pt x="423333" y="38100"/>
                    <a:pt x="431800" y="89958"/>
                    <a:pt x="450850" y="82550"/>
                  </a:cubicBezTo>
                  <a:cubicBezTo>
                    <a:pt x="469900" y="75142"/>
                    <a:pt x="501650" y="0"/>
                    <a:pt x="501650" y="0"/>
                  </a:cubicBezTo>
                  <a:lnTo>
                    <a:pt x="5016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F8031F8-1DB7-FFAE-AB4D-A6E53040A2A2}"/>
                </a:ext>
              </a:extLst>
            </p:cNvPr>
            <p:cNvSpPr/>
            <p:nvPr/>
          </p:nvSpPr>
          <p:spPr>
            <a:xfrm>
              <a:off x="5822950" y="4508500"/>
              <a:ext cx="222720" cy="213366"/>
            </a:xfrm>
            <a:custGeom>
              <a:avLst/>
              <a:gdLst>
                <a:gd name="connsiteX0" fmla="*/ 0 w 222720"/>
                <a:gd name="connsiteY0" fmla="*/ 171450 h 213366"/>
                <a:gd name="connsiteX1" fmla="*/ 57150 w 222720"/>
                <a:gd name="connsiteY1" fmla="*/ 209550 h 213366"/>
                <a:gd name="connsiteX2" fmla="*/ 120650 w 222720"/>
                <a:gd name="connsiteY2" fmla="*/ 88900 h 213366"/>
                <a:gd name="connsiteX3" fmla="*/ 209550 w 222720"/>
                <a:gd name="connsiteY3" fmla="*/ 76200 h 213366"/>
                <a:gd name="connsiteX4" fmla="*/ 222250 w 222720"/>
                <a:gd name="connsiteY4" fmla="*/ 0 h 213366"/>
                <a:gd name="connsiteX5" fmla="*/ 222250 w 222720"/>
                <a:gd name="connsiteY5" fmla="*/ 0 h 2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720" h="213366">
                  <a:moveTo>
                    <a:pt x="0" y="171450"/>
                  </a:moveTo>
                  <a:cubicBezTo>
                    <a:pt x="18521" y="197379"/>
                    <a:pt x="37042" y="223308"/>
                    <a:pt x="57150" y="209550"/>
                  </a:cubicBezTo>
                  <a:cubicBezTo>
                    <a:pt x="77258" y="195792"/>
                    <a:pt x="95250" y="111125"/>
                    <a:pt x="120650" y="88900"/>
                  </a:cubicBezTo>
                  <a:cubicBezTo>
                    <a:pt x="146050" y="66675"/>
                    <a:pt x="192617" y="91017"/>
                    <a:pt x="209550" y="76200"/>
                  </a:cubicBezTo>
                  <a:cubicBezTo>
                    <a:pt x="226483" y="61383"/>
                    <a:pt x="222250" y="0"/>
                    <a:pt x="222250" y="0"/>
                  </a:cubicBezTo>
                  <a:lnTo>
                    <a:pt x="2222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A957888-50D6-2C28-1A4B-95D15CA85FE6}"/>
                </a:ext>
              </a:extLst>
            </p:cNvPr>
            <p:cNvSpPr/>
            <p:nvPr/>
          </p:nvSpPr>
          <p:spPr>
            <a:xfrm>
              <a:off x="5429250" y="2692390"/>
              <a:ext cx="565150" cy="196860"/>
            </a:xfrm>
            <a:custGeom>
              <a:avLst/>
              <a:gdLst>
                <a:gd name="connsiteX0" fmla="*/ 0 w 565150"/>
                <a:gd name="connsiteY0" fmla="*/ 95260 h 196860"/>
                <a:gd name="connsiteX1" fmla="*/ 76200 w 565150"/>
                <a:gd name="connsiteY1" fmla="*/ 19060 h 196860"/>
                <a:gd name="connsiteX2" fmla="*/ 171450 w 565150"/>
                <a:gd name="connsiteY2" fmla="*/ 82560 h 196860"/>
                <a:gd name="connsiteX3" fmla="*/ 304800 w 565150"/>
                <a:gd name="connsiteY3" fmla="*/ 10 h 196860"/>
                <a:gd name="connsiteX4" fmla="*/ 412750 w 565150"/>
                <a:gd name="connsiteY4" fmla="*/ 88910 h 196860"/>
                <a:gd name="connsiteX5" fmla="*/ 431800 w 565150"/>
                <a:gd name="connsiteY5" fmla="*/ 184160 h 196860"/>
                <a:gd name="connsiteX6" fmla="*/ 514350 w 565150"/>
                <a:gd name="connsiteY6" fmla="*/ 139710 h 196860"/>
                <a:gd name="connsiteX7" fmla="*/ 565150 w 565150"/>
                <a:gd name="connsiteY7" fmla="*/ 196860 h 196860"/>
                <a:gd name="connsiteX8" fmla="*/ 565150 w 565150"/>
                <a:gd name="connsiteY8" fmla="*/ 196860 h 19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150" h="196860">
                  <a:moveTo>
                    <a:pt x="0" y="95260"/>
                  </a:moveTo>
                  <a:cubicBezTo>
                    <a:pt x="23812" y="58218"/>
                    <a:pt x="47625" y="21177"/>
                    <a:pt x="76200" y="19060"/>
                  </a:cubicBezTo>
                  <a:cubicBezTo>
                    <a:pt x="104775" y="16943"/>
                    <a:pt x="133350" y="85735"/>
                    <a:pt x="171450" y="82560"/>
                  </a:cubicBezTo>
                  <a:cubicBezTo>
                    <a:pt x="209550" y="79385"/>
                    <a:pt x="264583" y="-1048"/>
                    <a:pt x="304800" y="10"/>
                  </a:cubicBezTo>
                  <a:cubicBezTo>
                    <a:pt x="345017" y="1068"/>
                    <a:pt x="391583" y="58218"/>
                    <a:pt x="412750" y="88910"/>
                  </a:cubicBezTo>
                  <a:cubicBezTo>
                    <a:pt x="433917" y="119602"/>
                    <a:pt x="414867" y="175693"/>
                    <a:pt x="431800" y="184160"/>
                  </a:cubicBezTo>
                  <a:cubicBezTo>
                    <a:pt x="448733" y="192627"/>
                    <a:pt x="492125" y="137593"/>
                    <a:pt x="514350" y="139710"/>
                  </a:cubicBezTo>
                  <a:cubicBezTo>
                    <a:pt x="536575" y="141827"/>
                    <a:pt x="565150" y="196860"/>
                    <a:pt x="565150" y="196860"/>
                  </a:cubicBezTo>
                  <a:lnTo>
                    <a:pt x="565150" y="1968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2">
              <a:extLst>
                <a:ext uri="{FF2B5EF4-FFF2-40B4-BE49-F238E27FC236}">
                  <a16:creationId xmlns:a16="http://schemas.microsoft.com/office/drawing/2014/main" id="{4D39E506-BF01-B122-4686-C59270077281}"/>
                </a:ext>
              </a:extLst>
            </p:cNvPr>
            <p:cNvSpPr/>
            <p:nvPr/>
          </p:nvSpPr>
          <p:spPr>
            <a:xfrm flipH="1">
              <a:off x="1212213" y="2025758"/>
              <a:ext cx="563513" cy="649282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CF59FC8-DD17-18F1-8844-92972F726DDD}"/>
                </a:ext>
              </a:extLst>
            </p:cNvPr>
            <p:cNvGrpSpPr/>
            <p:nvPr/>
          </p:nvGrpSpPr>
          <p:grpSpPr>
            <a:xfrm>
              <a:off x="1102980" y="621355"/>
              <a:ext cx="3445005" cy="1879931"/>
              <a:chOff x="1102980" y="621355"/>
              <a:chExt cx="3445005" cy="1879931"/>
            </a:xfrm>
            <a:solidFill>
              <a:schemeClr val="bg1"/>
            </a:solidFill>
          </p:grpSpPr>
          <p:sp>
            <p:nvSpPr>
              <p:cNvPr id="90" name="Rectangle 15">
                <a:extLst>
                  <a:ext uri="{FF2B5EF4-FFF2-40B4-BE49-F238E27FC236}">
                    <a16:creationId xmlns:a16="http://schemas.microsoft.com/office/drawing/2014/main" id="{AC1A5897-2121-D285-F667-085EDD6BD9EE}"/>
                  </a:ext>
                </a:extLst>
              </p:cNvPr>
              <p:cNvSpPr/>
              <p:nvPr/>
            </p:nvSpPr>
            <p:spPr>
              <a:xfrm>
                <a:off x="1102980" y="621355"/>
                <a:ext cx="3445005" cy="1879931"/>
              </a:xfrm>
              <a:custGeom>
                <a:avLst/>
                <a:gdLst>
                  <a:gd name="connsiteX0" fmla="*/ 0 w 1605151"/>
                  <a:gd name="connsiteY0" fmla="*/ 0 h 276113"/>
                  <a:gd name="connsiteX1" fmla="*/ 1605151 w 1605151"/>
                  <a:gd name="connsiteY1" fmla="*/ 0 h 276113"/>
                  <a:gd name="connsiteX2" fmla="*/ 1605151 w 1605151"/>
                  <a:gd name="connsiteY2" fmla="*/ 276113 h 276113"/>
                  <a:gd name="connsiteX3" fmla="*/ 0 w 1605151"/>
                  <a:gd name="connsiteY3" fmla="*/ 276113 h 276113"/>
                  <a:gd name="connsiteX4" fmla="*/ 0 w 1605151"/>
                  <a:gd name="connsiteY4" fmla="*/ 0 h 276113"/>
                  <a:gd name="connsiteX0" fmla="*/ 0 w 1605151"/>
                  <a:gd name="connsiteY0" fmla="*/ 0 h 517413"/>
                  <a:gd name="connsiteX1" fmla="*/ 1605151 w 1605151"/>
                  <a:gd name="connsiteY1" fmla="*/ 0 h 517413"/>
                  <a:gd name="connsiteX2" fmla="*/ 1605151 w 1605151"/>
                  <a:gd name="connsiteY2" fmla="*/ 276113 h 517413"/>
                  <a:gd name="connsiteX3" fmla="*/ 107950 w 1605151"/>
                  <a:gd name="connsiteY3" fmla="*/ 517413 h 517413"/>
                  <a:gd name="connsiteX4" fmla="*/ 0 w 1605151"/>
                  <a:gd name="connsiteY4" fmla="*/ 0 h 517413"/>
                  <a:gd name="connsiteX0" fmla="*/ 247841 w 1852992"/>
                  <a:gd name="connsiteY0" fmla="*/ 0 h 517413"/>
                  <a:gd name="connsiteX1" fmla="*/ 1852992 w 1852992"/>
                  <a:gd name="connsiteY1" fmla="*/ 0 h 517413"/>
                  <a:gd name="connsiteX2" fmla="*/ 1852992 w 1852992"/>
                  <a:gd name="connsiteY2" fmla="*/ 276113 h 517413"/>
                  <a:gd name="connsiteX3" fmla="*/ 355791 w 1852992"/>
                  <a:gd name="connsiteY3" fmla="*/ 517413 h 517413"/>
                  <a:gd name="connsiteX4" fmla="*/ 0 w 1852992"/>
                  <a:gd name="connsiteY4" fmla="*/ 417671 h 517413"/>
                  <a:gd name="connsiteX5" fmla="*/ 247841 w 1852992"/>
                  <a:gd name="connsiteY5" fmla="*/ 0 h 517413"/>
                  <a:gd name="connsiteX0" fmla="*/ 607970 w 2213121"/>
                  <a:gd name="connsiteY0" fmla="*/ 0 h 517413"/>
                  <a:gd name="connsiteX1" fmla="*/ 2213121 w 2213121"/>
                  <a:gd name="connsiteY1" fmla="*/ 0 h 517413"/>
                  <a:gd name="connsiteX2" fmla="*/ 2213121 w 2213121"/>
                  <a:gd name="connsiteY2" fmla="*/ 276113 h 517413"/>
                  <a:gd name="connsiteX3" fmla="*/ 715920 w 2213121"/>
                  <a:gd name="connsiteY3" fmla="*/ 517413 h 517413"/>
                  <a:gd name="connsiteX4" fmla="*/ 360129 w 2213121"/>
                  <a:gd name="connsiteY4" fmla="*/ 417671 h 517413"/>
                  <a:gd name="connsiteX5" fmla="*/ 4529 w 2213121"/>
                  <a:gd name="connsiteY5" fmla="*/ 284321 h 517413"/>
                  <a:gd name="connsiteX6" fmla="*/ 607970 w 2213121"/>
                  <a:gd name="connsiteY6" fmla="*/ 0 h 517413"/>
                  <a:gd name="connsiteX0" fmla="*/ 607970 w 2213121"/>
                  <a:gd name="connsiteY0" fmla="*/ 0 h 1259770"/>
                  <a:gd name="connsiteX1" fmla="*/ 2213121 w 2213121"/>
                  <a:gd name="connsiteY1" fmla="*/ 0 h 1259770"/>
                  <a:gd name="connsiteX2" fmla="*/ 2213121 w 2213121"/>
                  <a:gd name="connsiteY2" fmla="*/ 276113 h 1259770"/>
                  <a:gd name="connsiteX3" fmla="*/ 715920 w 2213121"/>
                  <a:gd name="connsiteY3" fmla="*/ 517413 h 1259770"/>
                  <a:gd name="connsiteX4" fmla="*/ 360129 w 2213121"/>
                  <a:gd name="connsiteY4" fmla="*/ 417671 h 1259770"/>
                  <a:gd name="connsiteX5" fmla="*/ 4529 w 2213121"/>
                  <a:gd name="connsiteY5" fmla="*/ 284321 h 1259770"/>
                  <a:gd name="connsiteX6" fmla="*/ 87080 w 2213121"/>
                  <a:gd name="connsiteY6" fmla="*/ 1255871 h 1259770"/>
                  <a:gd name="connsiteX7" fmla="*/ 607970 w 2213121"/>
                  <a:gd name="connsiteY7" fmla="*/ 0 h 1259770"/>
                  <a:gd name="connsiteX0" fmla="*/ 876614 w 2481765"/>
                  <a:gd name="connsiteY0" fmla="*/ 185579 h 702992"/>
                  <a:gd name="connsiteX1" fmla="*/ 2481765 w 2481765"/>
                  <a:gd name="connsiteY1" fmla="*/ 185579 h 702992"/>
                  <a:gd name="connsiteX2" fmla="*/ 2481765 w 2481765"/>
                  <a:gd name="connsiteY2" fmla="*/ 461692 h 702992"/>
                  <a:gd name="connsiteX3" fmla="*/ 984564 w 2481765"/>
                  <a:gd name="connsiteY3" fmla="*/ 702992 h 702992"/>
                  <a:gd name="connsiteX4" fmla="*/ 628773 w 2481765"/>
                  <a:gd name="connsiteY4" fmla="*/ 603250 h 702992"/>
                  <a:gd name="connsiteX5" fmla="*/ 273173 w 2481765"/>
                  <a:gd name="connsiteY5" fmla="*/ 469900 h 702992"/>
                  <a:gd name="connsiteX6" fmla="*/ 31874 w 2481765"/>
                  <a:gd name="connsiteY6" fmla="*/ 0 h 702992"/>
                  <a:gd name="connsiteX7" fmla="*/ 876614 w 2481765"/>
                  <a:gd name="connsiteY7" fmla="*/ 185579 h 702992"/>
                  <a:gd name="connsiteX0" fmla="*/ 756917 w 2362068"/>
                  <a:gd name="connsiteY0" fmla="*/ 83979 h 601392"/>
                  <a:gd name="connsiteX1" fmla="*/ 2362068 w 2362068"/>
                  <a:gd name="connsiteY1" fmla="*/ 83979 h 601392"/>
                  <a:gd name="connsiteX2" fmla="*/ 2362068 w 2362068"/>
                  <a:gd name="connsiteY2" fmla="*/ 360092 h 601392"/>
                  <a:gd name="connsiteX3" fmla="*/ 864867 w 2362068"/>
                  <a:gd name="connsiteY3" fmla="*/ 601392 h 601392"/>
                  <a:gd name="connsiteX4" fmla="*/ 509076 w 2362068"/>
                  <a:gd name="connsiteY4" fmla="*/ 501650 h 601392"/>
                  <a:gd name="connsiteX5" fmla="*/ 153476 w 2362068"/>
                  <a:gd name="connsiteY5" fmla="*/ 368300 h 601392"/>
                  <a:gd name="connsiteX6" fmla="*/ 39177 w 2362068"/>
                  <a:gd name="connsiteY6" fmla="*/ 0 h 601392"/>
                  <a:gd name="connsiteX7" fmla="*/ 756917 w 2362068"/>
                  <a:gd name="connsiteY7" fmla="*/ 83979 h 601392"/>
                  <a:gd name="connsiteX0" fmla="*/ 786538 w 2391689"/>
                  <a:gd name="connsiteY0" fmla="*/ 185579 h 702992"/>
                  <a:gd name="connsiteX1" fmla="*/ 2391689 w 2391689"/>
                  <a:gd name="connsiteY1" fmla="*/ 185579 h 702992"/>
                  <a:gd name="connsiteX2" fmla="*/ 2391689 w 2391689"/>
                  <a:gd name="connsiteY2" fmla="*/ 461692 h 702992"/>
                  <a:gd name="connsiteX3" fmla="*/ 894488 w 2391689"/>
                  <a:gd name="connsiteY3" fmla="*/ 702992 h 702992"/>
                  <a:gd name="connsiteX4" fmla="*/ 538697 w 2391689"/>
                  <a:gd name="connsiteY4" fmla="*/ 603250 h 702992"/>
                  <a:gd name="connsiteX5" fmla="*/ 183097 w 2391689"/>
                  <a:gd name="connsiteY5" fmla="*/ 469900 h 702992"/>
                  <a:gd name="connsiteX6" fmla="*/ 37048 w 2391689"/>
                  <a:gd name="connsiteY6" fmla="*/ 0 h 702992"/>
                  <a:gd name="connsiteX7" fmla="*/ 786538 w 2391689"/>
                  <a:gd name="connsiteY7" fmla="*/ 185579 h 702992"/>
                  <a:gd name="connsiteX0" fmla="*/ 415063 w 2391689"/>
                  <a:gd name="connsiteY0" fmla="*/ 0 h 1088913"/>
                  <a:gd name="connsiteX1" fmla="*/ 2391689 w 2391689"/>
                  <a:gd name="connsiteY1" fmla="*/ 571500 h 1088913"/>
                  <a:gd name="connsiteX2" fmla="*/ 2391689 w 2391689"/>
                  <a:gd name="connsiteY2" fmla="*/ 847613 h 1088913"/>
                  <a:gd name="connsiteX3" fmla="*/ 894488 w 2391689"/>
                  <a:gd name="connsiteY3" fmla="*/ 1088913 h 1088913"/>
                  <a:gd name="connsiteX4" fmla="*/ 538697 w 2391689"/>
                  <a:gd name="connsiteY4" fmla="*/ 989171 h 1088913"/>
                  <a:gd name="connsiteX5" fmla="*/ 183097 w 2391689"/>
                  <a:gd name="connsiteY5" fmla="*/ 855821 h 1088913"/>
                  <a:gd name="connsiteX6" fmla="*/ 37048 w 2391689"/>
                  <a:gd name="connsiteY6" fmla="*/ 385921 h 1088913"/>
                  <a:gd name="connsiteX7" fmla="*/ 415063 w 2391689"/>
                  <a:gd name="connsiteY7" fmla="*/ 0 h 1088913"/>
                  <a:gd name="connsiteX0" fmla="*/ 415063 w 2391689"/>
                  <a:gd name="connsiteY0" fmla="*/ 316972 h 1405885"/>
                  <a:gd name="connsiteX1" fmla="*/ 913348 w 2391689"/>
                  <a:gd name="connsiteY1" fmla="*/ 1219 h 1405885"/>
                  <a:gd name="connsiteX2" fmla="*/ 2391689 w 2391689"/>
                  <a:gd name="connsiteY2" fmla="*/ 888472 h 1405885"/>
                  <a:gd name="connsiteX3" fmla="*/ 2391689 w 2391689"/>
                  <a:gd name="connsiteY3" fmla="*/ 1164585 h 1405885"/>
                  <a:gd name="connsiteX4" fmla="*/ 894488 w 2391689"/>
                  <a:gd name="connsiteY4" fmla="*/ 1405885 h 1405885"/>
                  <a:gd name="connsiteX5" fmla="*/ 538697 w 2391689"/>
                  <a:gd name="connsiteY5" fmla="*/ 1306143 h 1405885"/>
                  <a:gd name="connsiteX6" fmla="*/ 183097 w 2391689"/>
                  <a:gd name="connsiteY6" fmla="*/ 1172793 h 1405885"/>
                  <a:gd name="connsiteX7" fmla="*/ 37048 w 2391689"/>
                  <a:gd name="connsiteY7" fmla="*/ 702893 h 1405885"/>
                  <a:gd name="connsiteX8" fmla="*/ 415063 w 2391689"/>
                  <a:gd name="connsiteY8" fmla="*/ 316972 h 1405885"/>
                  <a:gd name="connsiteX0" fmla="*/ 415063 w 2391689"/>
                  <a:gd name="connsiteY0" fmla="*/ 484215 h 1573128"/>
                  <a:gd name="connsiteX1" fmla="*/ 913348 w 2391689"/>
                  <a:gd name="connsiteY1" fmla="*/ 168462 h 1573128"/>
                  <a:gd name="connsiteX2" fmla="*/ 1437223 w 2391689"/>
                  <a:gd name="connsiteY2" fmla="*/ 6537 h 1573128"/>
                  <a:gd name="connsiteX3" fmla="*/ 2391689 w 2391689"/>
                  <a:gd name="connsiteY3" fmla="*/ 1055715 h 1573128"/>
                  <a:gd name="connsiteX4" fmla="*/ 2391689 w 2391689"/>
                  <a:gd name="connsiteY4" fmla="*/ 1331828 h 1573128"/>
                  <a:gd name="connsiteX5" fmla="*/ 894488 w 2391689"/>
                  <a:gd name="connsiteY5" fmla="*/ 1573128 h 1573128"/>
                  <a:gd name="connsiteX6" fmla="*/ 538697 w 2391689"/>
                  <a:gd name="connsiteY6" fmla="*/ 1473386 h 1573128"/>
                  <a:gd name="connsiteX7" fmla="*/ 183097 w 2391689"/>
                  <a:gd name="connsiteY7" fmla="*/ 1340036 h 1573128"/>
                  <a:gd name="connsiteX8" fmla="*/ 37048 w 2391689"/>
                  <a:gd name="connsiteY8" fmla="*/ 870136 h 1573128"/>
                  <a:gd name="connsiteX9" fmla="*/ 415063 w 2391689"/>
                  <a:gd name="connsiteY9" fmla="*/ 484215 h 1573128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391689 w 2391689"/>
                  <a:gd name="connsiteY4" fmla="*/ 1059259 h 1576672"/>
                  <a:gd name="connsiteX5" fmla="*/ 2391689 w 2391689"/>
                  <a:gd name="connsiteY5" fmla="*/ 1335372 h 1576672"/>
                  <a:gd name="connsiteX6" fmla="*/ 894488 w 2391689"/>
                  <a:gd name="connsiteY6" fmla="*/ 1576672 h 1576672"/>
                  <a:gd name="connsiteX7" fmla="*/ 538697 w 2391689"/>
                  <a:gd name="connsiteY7" fmla="*/ 1476930 h 1576672"/>
                  <a:gd name="connsiteX8" fmla="*/ 183097 w 2391689"/>
                  <a:gd name="connsiteY8" fmla="*/ 1343580 h 1576672"/>
                  <a:gd name="connsiteX9" fmla="*/ 37048 w 2391689"/>
                  <a:gd name="connsiteY9" fmla="*/ 873680 h 1576672"/>
                  <a:gd name="connsiteX10" fmla="*/ 415063 w 2391689"/>
                  <a:gd name="connsiteY10" fmla="*/ 487759 h 1576672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189698 w 2391689"/>
                  <a:gd name="connsiteY4" fmla="*/ 162481 h 1576672"/>
                  <a:gd name="connsiteX5" fmla="*/ 2391689 w 2391689"/>
                  <a:gd name="connsiteY5" fmla="*/ 1059259 h 1576672"/>
                  <a:gd name="connsiteX6" fmla="*/ 2391689 w 2391689"/>
                  <a:gd name="connsiteY6" fmla="*/ 1335372 h 1576672"/>
                  <a:gd name="connsiteX7" fmla="*/ 894488 w 2391689"/>
                  <a:gd name="connsiteY7" fmla="*/ 1576672 h 1576672"/>
                  <a:gd name="connsiteX8" fmla="*/ 538697 w 2391689"/>
                  <a:gd name="connsiteY8" fmla="*/ 1476930 h 1576672"/>
                  <a:gd name="connsiteX9" fmla="*/ 183097 w 2391689"/>
                  <a:gd name="connsiteY9" fmla="*/ 1343580 h 1576672"/>
                  <a:gd name="connsiteX10" fmla="*/ 37048 w 2391689"/>
                  <a:gd name="connsiteY10" fmla="*/ 873680 h 1576672"/>
                  <a:gd name="connsiteX11" fmla="*/ 415063 w 2391689"/>
                  <a:gd name="connsiteY11" fmla="*/ 487759 h 1576672"/>
                  <a:gd name="connsiteX0" fmla="*/ 415063 w 2475448"/>
                  <a:gd name="connsiteY0" fmla="*/ 487759 h 1576672"/>
                  <a:gd name="connsiteX1" fmla="*/ 913348 w 2475448"/>
                  <a:gd name="connsiteY1" fmla="*/ 172006 h 1576672"/>
                  <a:gd name="connsiteX2" fmla="*/ 1437223 w 2475448"/>
                  <a:gd name="connsiteY2" fmla="*/ 10081 h 1576672"/>
                  <a:gd name="connsiteX3" fmla="*/ 1608673 w 2475448"/>
                  <a:gd name="connsiteY3" fmla="*/ 10081 h 1576672"/>
                  <a:gd name="connsiteX4" fmla="*/ 2189698 w 2475448"/>
                  <a:gd name="connsiteY4" fmla="*/ 162481 h 1576672"/>
                  <a:gd name="connsiteX5" fmla="*/ 2475448 w 2475448"/>
                  <a:gd name="connsiteY5" fmla="*/ 343456 h 1576672"/>
                  <a:gd name="connsiteX6" fmla="*/ 2391689 w 2475448"/>
                  <a:gd name="connsiteY6" fmla="*/ 1059259 h 1576672"/>
                  <a:gd name="connsiteX7" fmla="*/ 2391689 w 2475448"/>
                  <a:gd name="connsiteY7" fmla="*/ 1335372 h 1576672"/>
                  <a:gd name="connsiteX8" fmla="*/ 894488 w 2475448"/>
                  <a:gd name="connsiteY8" fmla="*/ 1576672 h 1576672"/>
                  <a:gd name="connsiteX9" fmla="*/ 538697 w 2475448"/>
                  <a:gd name="connsiteY9" fmla="*/ 1476930 h 1576672"/>
                  <a:gd name="connsiteX10" fmla="*/ 183097 w 2475448"/>
                  <a:gd name="connsiteY10" fmla="*/ 1343580 h 1576672"/>
                  <a:gd name="connsiteX11" fmla="*/ 37048 w 2475448"/>
                  <a:gd name="connsiteY11" fmla="*/ 873680 h 1576672"/>
                  <a:gd name="connsiteX12" fmla="*/ 415063 w 2475448"/>
                  <a:gd name="connsiteY12" fmla="*/ 487759 h 1576672"/>
                  <a:gd name="connsiteX0" fmla="*/ 415063 w 2837702"/>
                  <a:gd name="connsiteY0" fmla="*/ 487759 h 1576672"/>
                  <a:gd name="connsiteX1" fmla="*/ 913348 w 2837702"/>
                  <a:gd name="connsiteY1" fmla="*/ 172006 h 1576672"/>
                  <a:gd name="connsiteX2" fmla="*/ 1437223 w 2837702"/>
                  <a:gd name="connsiteY2" fmla="*/ 10081 h 1576672"/>
                  <a:gd name="connsiteX3" fmla="*/ 1608673 w 2837702"/>
                  <a:gd name="connsiteY3" fmla="*/ 10081 h 1576672"/>
                  <a:gd name="connsiteX4" fmla="*/ 2189698 w 2837702"/>
                  <a:gd name="connsiteY4" fmla="*/ 162481 h 1576672"/>
                  <a:gd name="connsiteX5" fmla="*/ 2475448 w 2837702"/>
                  <a:gd name="connsiteY5" fmla="*/ 343456 h 1576672"/>
                  <a:gd name="connsiteX6" fmla="*/ 2837397 w 2837702"/>
                  <a:gd name="connsiteY6" fmla="*/ 762556 h 1576672"/>
                  <a:gd name="connsiteX7" fmla="*/ 2391689 w 2837702"/>
                  <a:gd name="connsiteY7" fmla="*/ 1059259 h 1576672"/>
                  <a:gd name="connsiteX8" fmla="*/ 2391689 w 2837702"/>
                  <a:gd name="connsiteY8" fmla="*/ 1335372 h 1576672"/>
                  <a:gd name="connsiteX9" fmla="*/ 894488 w 2837702"/>
                  <a:gd name="connsiteY9" fmla="*/ 1576672 h 1576672"/>
                  <a:gd name="connsiteX10" fmla="*/ 538697 w 2837702"/>
                  <a:gd name="connsiteY10" fmla="*/ 1476930 h 1576672"/>
                  <a:gd name="connsiteX11" fmla="*/ 183097 w 2837702"/>
                  <a:gd name="connsiteY11" fmla="*/ 1343580 h 1576672"/>
                  <a:gd name="connsiteX12" fmla="*/ 37048 w 2837702"/>
                  <a:gd name="connsiteY12" fmla="*/ 873680 h 1576672"/>
                  <a:gd name="connsiteX13" fmla="*/ 415063 w 2837702"/>
                  <a:gd name="connsiteY13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391689 w 2974655"/>
                  <a:gd name="connsiteY8" fmla="*/ 1059259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410739 w 2974655"/>
                  <a:gd name="connsiteY9" fmla="*/ 15258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610281"/>
                  <a:gd name="connsiteX1" fmla="*/ 913348 w 2974655"/>
                  <a:gd name="connsiteY1" fmla="*/ 172006 h 1610281"/>
                  <a:gd name="connsiteX2" fmla="*/ 1437223 w 2974655"/>
                  <a:gd name="connsiteY2" fmla="*/ 10081 h 1610281"/>
                  <a:gd name="connsiteX3" fmla="*/ 1608673 w 2974655"/>
                  <a:gd name="connsiteY3" fmla="*/ 10081 h 1610281"/>
                  <a:gd name="connsiteX4" fmla="*/ 2189698 w 2974655"/>
                  <a:gd name="connsiteY4" fmla="*/ 162481 h 1610281"/>
                  <a:gd name="connsiteX5" fmla="*/ 2475448 w 2974655"/>
                  <a:gd name="connsiteY5" fmla="*/ 343456 h 1610281"/>
                  <a:gd name="connsiteX6" fmla="*/ 2837397 w 2974655"/>
                  <a:gd name="connsiteY6" fmla="*/ 762556 h 1610281"/>
                  <a:gd name="connsiteX7" fmla="*/ 2961222 w 2974655"/>
                  <a:gd name="connsiteY7" fmla="*/ 1095931 h 1610281"/>
                  <a:gd name="connsiteX8" fmla="*/ 2906039 w 2974655"/>
                  <a:gd name="connsiteY8" fmla="*/ 1335484 h 1610281"/>
                  <a:gd name="connsiteX9" fmla="*/ 2410739 w 2974655"/>
                  <a:gd name="connsiteY9" fmla="*/ 1525872 h 1610281"/>
                  <a:gd name="connsiteX10" fmla="*/ 1980147 w 2974655"/>
                  <a:gd name="connsiteY10" fmla="*/ 1610281 h 1610281"/>
                  <a:gd name="connsiteX11" fmla="*/ 894488 w 2974655"/>
                  <a:gd name="connsiteY11" fmla="*/ 1576672 h 1610281"/>
                  <a:gd name="connsiteX12" fmla="*/ 538697 w 2974655"/>
                  <a:gd name="connsiteY12" fmla="*/ 1476930 h 1610281"/>
                  <a:gd name="connsiteX13" fmla="*/ 183097 w 2974655"/>
                  <a:gd name="connsiteY13" fmla="*/ 1343580 h 1610281"/>
                  <a:gd name="connsiteX14" fmla="*/ 37048 w 2974655"/>
                  <a:gd name="connsiteY14" fmla="*/ 873680 h 1610281"/>
                  <a:gd name="connsiteX15" fmla="*/ 415063 w 2974655"/>
                  <a:gd name="connsiteY15" fmla="*/ 487759 h 1610281"/>
                  <a:gd name="connsiteX0" fmla="*/ 415063 w 2974655"/>
                  <a:gd name="connsiteY0" fmla="*/ 487759 h 1658375"/>
                  <a:gd name="connsiteX1" fmla="*/ 913348 w 2974655"/>
                  <a:gd name="connsiteY1" fmla="*/ 172006 h 1658375"/>
                  <a:gd name="connsiteX2" fmla="*/ 1437223 w 2974655"/>
                  <a:gd name="connsiteY2" fmla="*/ 10081 h 1658375"/>
                  <a:gd name="connsiteX3" fmla="*/ 1608673 w 2974655"/>
                  <a:gd name="connsiteY3" fmla="*/ 10081 h 1658375"/>
                  <a:gd name="connsiteX4" fmla="*/ 2189698 w 2974655"/>
                  <a:gd name="connsiteY4" fmla="*/ 162481 h 1658375"/>
                  <a:gd name="connsiteX5" fmla="*/ 2475448 w 2974655"/>
                  <a:gd name="connsiteY5" fmla="*/ 343456 h 1658375"/>
                  <a:gd name="connsiteX6" fmla="*/ 2837397 w 2974655"/>
                  <a:gd name="connsiteY6" fmla="*/ 762556 h 1658375"/>
                  <a:gd name="connsiteX7" fmla="*/ 2961222 w 2974655"/>
                  <a:gd name="connsiteY7" fmla="*/ 1095931 h 1658375"/>
                  <a:gd name="connsiteX8" fmla="*/ 2906039 w 2974655"/>
                  <a:gd name="connsiteY8" fmla="*/ 1335484 h 1658375"/>
                  <a:gd name="connsiteX9" fmla="*/ 2410739 w 2974655"/>
                  <a:gd name="connsiteY9" fmla="*/ 1525872 h 1658375"/>
                  <a:gd name="connsiteX10" fmla="*/ 1980147 w 2974655"/>
                  <a:gd name="connsiteY10" fmla="*/ 1610281 h 1658375"/>
                  <a:gd name="connsiteX11" fmla="*/ 1684872 w 2974655"/>
                  <a:gd name="connsiteY11" fmla="*/ 1657906 h 1658375"/>
                  <a:gd name="connsiteX12" fmla="*/ 894488 w 2974655"/>
                  <a:gd name="connsiteY12" fmla="*/ 1576672 h 1658375"/>
                  <a:gd name="connsiteX13" fmla="*/ 538697 w 2974655"/>
                  <a:gd name="connsiteY13" fmla="*/ 1476930 h 1658375"/>
                  <a:gd name="connsiteX14" fmla="*/ 183097 w 2974655"/>
                  <a:gd name="connsiteY14" fmla="*/ 1343580 h 1658375"/>
                  <a:gd name="connsiteX15" fmla="*/ 37048 w 2974655"/>
                  <a:gd name="connsiteY15" fmla="*/ 873680 h 1658375"/>
                  <a:gd name="connsiteX16" fmla="*/ 415063 w 2974655"/>
                  <a:gd name="connsiteY16" fmla="*/ 487759 h 1658375"/>
                  <a:gd name="connsiteX0" fmla="*/ 415063 w 2974655"/>
                  <a:gd name="connsiteY0" fmla="*/ 487759 h 1772208"/>
                  <a:gd name="connsiteX1" fmla="*/ 913348 w 2974655"/>
                  <a:gd name="connsiteY1" fmla="*/ 172006 h 1772208"/>
                  <a:gd name="connsiteX2" fmla="*/ 1437223 w 2974655"/>
                  <a:gd name="connsiteY2" fmla="*/ 10081 h 1772208"/>
                  <a:gd name="connsiteX3" fmla="*/ 1608673 w 2974655"/>
                  <a:gd name="connsiteY3" fmla="*/ 10081 h 1772208"/>
                  <a:gd name="connsiteX4" fmla="*/ 2189698 w 2974655"/>
                  <a:gd name="connsiteY4" fmla="*/ 162481 h 1772208"/>
                  <a:gd name="connsiteX5" fmla="*/ 2475448 w 2974655"/>
                  <a:gd name="connsiteY5" fmla="*/ 343456 h 1772208"/>
                  <a:gd name="connsiteX6" fmla="*/ 2837397 w 2974655"/>
                  <a:gd name="connsiteY6" fmla="*/ 762556 h 1772208"/>
                  <a:gd name="connsiteX7" fmla="*/ 2961222 w 2974655"/>
                  <a:gd name="connsiteY7" fmla="*/ 1095931 h 1772208"/>
                  <a:gd name="connsiteX8" fmla="*/ 2906039 w 2974655"/>
                  <a:gd name="connsiteY8" fmla="*/ 1335484 h 1772208"/>
                  <a:gd name="connsiteX9" fmla="*/ 2410739 w 2974655"/>
                  <a:gd name="connsiteY9" fmla="*/ 1525872 h 1772208"/>
                  <a:gd name="connsiteX10" fmla="*/ 1980147 w 2974655"/>
                  <a:gd name="connsiteY10" fmla="*/ 1610281 h 1772208"/>
                  <a:gd name="connsiteX11" fmla="*/ 1684872 w 2974655"/>
                  <a:gd name="connsiteY11" fmla="*/ 1657906 h 1772208"/>
                  <a:gd name="connsiteX12" fmla="*/ 894488 w 2974655"/>
                  <a:gd name="connsiteY12" fmla="*/ 1576672 h 1772208"/>
                  <a:gd name="connsiteX13" fmla="*/ 538697 w 2974655"/>
                  <a:gd name="connsiteY13" fmla="*/ 1476930 h 1772208"/>
                  <a:gd name="connsiteX14" fmla="*/ 183097 w 2974655"/>
                  <a:gd name="connsiteY14" fmla="*/ 1343580 h 1772208"/>
                  <a:gd name="connsiteX15" fmla="*/ 37048 w 2974655"/>
                  <a:gd name="connsiteY15" fmla="*/ 873680 h 1772208"/>
                  <a:gd name="connsiteX16" fmla="*/ 415063 w 2974655"/>
                  <a:gd name="connsiteY16" fmla="*/ 487759 h 177220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581231 w 3140823"/>
                  <a:gd name="connsiteY0" fmla="*/ 487759 h 1787468"/>
                  <a:gd name="connsiteX1" fmla="*/ 1079516 w 3140823"/>
                  <a:gd name="connsiteY1" fmla="*/ 172006 h 1787468"/>
                  <a:gd name="connsiteX2" fmla="*/ 1603391 w 3140823"/>
                  <a:gd name="connsiteY2" fmla="*/ 10081 h 1787468"/>
                  <a:gd name="connsiteX3" fmla="*/ 1774841 w 3140823"/>
                  <a:gd name="connsiteY3" fmla="*/ 10081 h 1787468"/>
                  <a:gd name="connsiteX4" fmla="*/ 2355866 w 3140823"/>
                  <a:gd name="connsiteY4" fmla="*/ 162481 h 1787468"/>
                  <a:gd name="connsiteX5" fmla="*/ 2641616 w 3140823"/>
                  <a:gd name="connsiteY5" fmla="*/ 343456 h 1787468"/>
                  <a:gd name="connsiteX6" fmla="*/ 3003565 w 3140823"/>
                  <a:gd name="connsiteY6" fmla="*/ 762556 h 1787468"/>
                  <a:gd name="connsiteX7" fmla="*/ 3127390 w 3140823"/>
                  <a:gd name="connsiteY7" fmla="*/ 1095931 h 1787468"/>
                  <a:gd name="connsiteX8" fmla="*/ 3072207 w 3140823"/>
                  <a:gd name="connsiteY8" fmla="*/ 1335484 h 1787468"/>
                  <a:gd name="connsiteX9" fmla="*/ 2576907 w 3140823"/>
                  <a:gd name="connsiteY9" fmla="*/ 1525872 h 1787468"/>
                  <a:gd name="connsiteX10" fmla="*/ 2146315 w 3140823"/>
                  <a:gd name="connsiteY10" fmla="*/ 1610281 h 1787468"/>
                  <a:gd name="connsiteX11" fmla="*/ 1851040 w 3140823"/>
                  <a:gd name="connsiteY11" fmla="*/ 1657906 h 1787468"/>
                  <a:gd name="connsiteX12" fmla="*/ 1060656 w 3140823"/>
                  <a:gd name="connsiteY12" fmla="*/ 1576672 h 1787468"/>
                  <a:gd name="connsiteX13" fmla="*/ 704865 w 3140823"/>
                  <a:gd name="connsiteY13" fmla="*/ 1476930 h 1787468"/>
                  <a:gd name="connsiteX14" fmla="*/ 349265 w 3140823"/>
                  <a:gd name="connsiteY14" fmla="*/ 1343580 h 1787468"/>
                  <a:gd name="connsiteX15" fmla="*/ 203216 w 3140823"/>
                  <a:gd name="connsiteY15" fmla="*/ 873680 h 1787468"/>
                  <a:gd name="connsiteX16" fmla="*/ 581231 w 3140823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343580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518522 h 1818231"/>
                  <a:gd name="connsiteX1" fmla="*/ 1158125 w 3219432"/>
                  <a:gd name="connsiteY1" fmla="*/ 202769 h 1818231"/>
                  <a:gd name="connsiteX2" fmla="*/ 1682000 w 3219432"/>
                  <a:gd name="connsiteY2" fmla="*/ 40844 h 1818231"/>
                  <a:gd name="connsiteX3" fmla="*/ 1853450 w 3219432"/>
                  <a:gd name="connsiteY3" fmla="*/ 40844 h 1818231"/>
                  <a:gd name="connsiteX4" fmla="*/ 2434475 w 3219432"/>
                  <a:gd name="connsiteY4" fmla="*/ 193244 h 1818231"/>
                  <a:gd name="connsiteX5" fmla="*/ 2720225 w 3219432"/>
                  <a:gd name="connsiteY5" fmla="*/ 374219 h 1818231"/>
                  <a:gd name="connsiteX6" fmla="*/ 3082174 w 3219432"/>
                  <a:gd name="connsiteY6" fmla="*/ 793319 h 1818231"/>
                  <a:gd name="connsiteX7" fmla="*/ 3205999 w 3219432"/>
                  <a:gd name="connsiteY7" fmla="*/ 1126694 h 1818231"/>
                  <a:gd name="connsiteX8" fmla="*/ 3150816 w 3219432"/>
                  <a:gd name="connsiteY8" fmla="*/ 1366247 h 1818231"/>
                  <a:gd name="connsiteX9" fmla="*/ 2655516 w 3219432"/>
                  <a:gd name="connsiteY9" fmla="*/ 1556635 h 1818231"/>
                  <a:gd name="connsiteX10" fmla="*/ 2224924 w 3219432"/>
                  <a:gd name="connsiteY10" fmla="*/ 1641044 h 1818231"/>
                  <a:gd name="connsiteX11" fmla="*/ 1929649 w 3219432"/>
                  <a:gd name="connsiteY11" fmla="*/ 1688669 h 1818231"/>
                  <a:gd name="connsiteX12" fmla="*/ 1139265 w 3219432"/>
                  <a:gd name="connsiteY12" fmla="*/ 1607435 h 1818231"/>
                  <a:gd name="connsiteX13" fmla="*/ 783474 w 3219432"/>
                  <a:gd name="connsiteY13" fmla="*/ 1507693 h 1818231"/>
                  <a:gd name="connsiteX14" fmla="*/ 427874 w 3219432"/>
                  <a:gd name="connsiteY14" fmla="*/ 1460068 h 1818231"/>
                  <a:gd name="connsiteX15" fmla="*/ 281825 w 3219432"/>
                  <a:gd name="connsiteY15" fmla="*/ 904443 h 1818231"/>
                  <a:gd name="connsiteX16" fmla="*/ 659840 w 3219432"/>
                  <a:gd name="connsiteY16" fmla="*/ 518522 h 1818231"/>
                  <a:gd name="connsiteX0" fmla="*/ 659840 w 3219432"/>
                  <a:gd name="connsiteY0" fmla="*/ 541323 h 1841032"/>
                  <a:gd name="connsiteX1" fmla="*/ 1158125 w 3219432"/>
                  <a:gd name="connsiteY1" fmla="*/ 225570 h 1841032"/>
                  <a:gd name="connsiteX2" fmla="*/ 1682000 w 3219432"/>
                  <a:gd name="connsiteY2" fmla="*/ 63645 h 1841032"/>
                  <a:gd name="connsiteX3" fmla="*/ 1853450 w 3219432"/>
                  <a:gd name="connsiteY3" fmla="*/ 63645 h 1841032"/>
                  <a:gd name="connsiteX4" fmla="*/ 2434475 w 3219432"/>
                  <a:gd name="connsiteY4" fmla="*/ 216045 h 1841032"/>
                  <a:gd name="connsiteX5" fmla="*/ 2720225 w 3219432"/>
                  <a:gd name="connsiteY5" fmla="*/ 397020 h 1841032"/>
                  <a:gd name="connsiteX6" fmla="*/ 3082174 w 3219432"/>
                  <a:gd name="connsiteY6" fmla="*/ 816120 h 1841032"/>
                  <a:gd name="connsiteX7" fmla="*/ 3205999 w 3219432"/>
                  <a:gd name="connsiteY7" fmla="*/ 1149495 h 1841032"/>
                  <a:gd name="connsiteX8" fmla="*/ 3150816 w 3219432"/>
                  <a:gd name="connsiteY8" fmla="*/ 1389048 h 1841032"/>
                  <a:gd name="connsiteX9" fmla="*/ 2655516 w 3219432"/>
                  <a:gd name="connsiteY9" fmla="*/ 1579436 h 1841032"/>
                  <a:gd name="connsiteX10" fmla="*/ 2224924 w 3219432"/>
                  <a:gd name="connsiteY10" fmla="*/ 1663845 h 1841032"/>
                  <a:gd name="connsiteX11" fmla="*/ 1929649 w 3219432"/>
                  <a:gd name="connsiteY11" fmla="*/ 1711470 h 1841032"/>
                  <a:gd name="connsiteX12" fmla="*/ 1139265 w 3219432"/>
                  <a:gd name="connsiteY12" fmla="*/ 1630236 h 1841032"/>
                  <a:gd name="connsiteX13" fmla="*/ 783474 w 3219432"/>
                  <a:gd name="connsiteY13" fmla="*/ 1530494 h 1841032"/>
                  <a:gd name="connsiteX14" fmla="*/ 427874 w 3219432"/>
                  <a:gd name="connsiteY14" fmla="*/ 1482869 h 1841032"/>
                  <a:gd name="connsiteX15" fmla="*/ 281825 w 3219432"/>
                  <a:gd name="connsiteY15" fmla="*/ 927244 h 1841032"/>
                  <a:gd name="connsiteX16" fmla="*/ 659840 w 3219432"/>
                  <a:gd name="connsiteY16" fmla="*/ 541323 h 1841032"/>
                  <a:gd name="connsiteX0" fmla="*/ 659840 w 3219432"/>
                  <a:gd name="connsiteY0" fmla="*/ 570492 h 1870201"/>
                  <a:gd name="connsiteX1" fmla="*/ 1158125 w 3219432"/>
                  <a:gd name="connsiteY1" fmla="*/ 254739 h 1870201"/>
                  <a:gd name="connsiteX2" fmla="*/ 1682000 w 3219432"/>
                  <a:gd name="connsiteY2" fmla="*/ 92814 h 1870201"/>
                  <a:gd name="connsiteX3" fmla="*/ 1853450 w 3219432"/>
                  <a:gd name="connsiteY3" fmla="*/ 92814 h 1870201"/>
                  <a:gd name="connsiteX4" fmla="*/ 2434475 w 3219432"/>
                  <a:gd name="connsiteY4" fmla="*/ 245214 h 1870201"/>
                  <a:gd name="connsiteX5" fmla="*/ 2720225 w 3219432"/>
                  <a:gd name="connsiteY5" fmla="*/ 426189 h 1870201"/>
                  <a:gd name="connsiteX6" fmla="*/ 3082174 w 3219432"/>
                  <a:gd name="connsiteY6" fmla="*/ 845289 h 1870201"/>
                  <a:gd name="connsiteX7" fmla="*/ 3205999 w 3219432"/>
                  <a:gd name="connsiteY7" fmla="*/ 1178664 h 1870201"/>
                  <a:gd name="connsiteX8" fmla="*/ 3150816 w 3219432"/>
                  <a:gd name="connsiteY8" fmla="*/ 1418217 h 1870201"/>
                  <a:gd name="connsiteX9" fmla="*/ 2655516 w 3219432"/>
                  <a:gd name="connsiteY9" fmla="*/ 1608605 h 1870201"/>
                  <a:gd name="connsiteX10" fmla="*/ 2224924 w 3219432"/>
                  <a:gd name="connsiteY10" fmla="*/ 1693014 h 1870201"/>
                  <a:gd name="connsiteX11" fmla="*/ 1929649 w 3219432"/>
                  <a:gd name="connsiteY11" fmla="*/ 1740639 h 1870201"/>
                  <a:gd name="connsiteX12" fmla="*/ 1139265 w 3219432"/>
                  <a:gd name="connsiteY12" fmla="*/ 1659405 h 1870201"/>
                  <a:gd name="connsiteX13" fmla="*/ 783474 w 3219432"/>
                  <a:gd name="connsiteY13" fmla="*/ 1559663 h 1870201"/>
                  <a:gd name="connsiteX14" fmla="*/ 427874 w 3219432"/>
                  <a:gd name="connsiteY14" fmla="*/ 1512038 h 1870201"/>
                  <a:gd name="connsiteX15" fmla="*/ 281825 w 3219432"/>
                  <a:gd name="connsiteY15" fmla="*/ 956413 h 1870201"/>
                  <a:gd name="connsiteX16" fmla="*/ 659840 w 3219432"/>
                  <a:gd name="connsiteY16" fmla="*/ 570492 h 187020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306226"/>
                  <a:gd name="connsiteY0" fmla="*/ 580222 h 1879931"/>
                  <a:gd name="connsiteX1" fmla="*/ 1158125 w 3306226"/>
                  <a:gd name="connsiteY1" fmla="*/ 264469 h 1879931"/>
                  <a:gd name="connsiteX2" fmla="*/ 1682000 w 3306226"/>
                  <a:gd name="connsiteY2" fmla="*/ 102544 h 1879931"/>
                  <a:gd name="connsiteX3" fmla="*/ 1853450 w 3306226"/>
                  <a:gd name="connsiteY3" fmla="*/ 102544 h 1879931"/>
                  <a:gd name="connsiteX4" fmla="*/ 2434475 w 3306226"/>
                  <a:gd name="connsiteY4" fmla="*/ 254944 h 1879931"/>
                  <a:gd name="connsiteX5" fmla="*/ 2720225 w 3306226"/>
                  <a:gd name="connsiteY5" fmla="*/ 435919 h 1879931"/>
                  <a:gd name="connsiteX6" fmla="*/ 3082174 w 3306226"/>
                  <a:gd name="connsiteY6" fmla="*/ 855019 h 1879931"/>
                  <a:gd name="connsiteX7" fmla="*/ 3205999 w 3306226"/>
                  <a:gd name="connsiteY7" fmla="*/ 1188394 h 1879931"/>
                  <a:gd name="connsiteX8" fmla="*/ 3150816 w 3306226"/>
                  <a:gd name="connsiteY8" fmla="*/ 1427947 h 1879931"/>
                  <a:gd name="connsiteX9" fmla="*/ 2655516 w 3306226"/>
                  <a:gd name="connsiteY9" fmla="*/ 1618335 h 1879931"/>
                  <a:gd name="connsiteX10" fmla="*/ 2224924 w 3306226"/>
                  <a:gd name="connsiteY10" fmla="*/ 1702744 h 1879931"/>
                  <a:gd name="connsiteX11" fmla="*/ 1929649 w 3306226"/>
                  <a:gd name="connsiteY11" fmla="*/ 1750369 h 1879931"/>
                  <a:gd name="connsiteX12" fmla="*/ 1139265 w 3306226"/>
                  <a:gd name="connsiteY12" fmla="*/ 1669135 h 1879931"/>
                  <a:gd name="connsiteX13" fmla="*/ 783474 w 3306226"/>
                  <a:gd name="connsiteY13" fmla="*/ 1569393 h 1879931"/>
                  <a:gd name="connsiteX14" fmla="*/ 427874 w 3306226"/>
                  <a:gd name="connsiteY14" fmla="*/ 1521768 h 1879931"/>
                  <a:gd name="connsiteX15" fmla="*/ 281825 w 3306226"/>
                  <a:gd name="connsiteY15" fmla="*/ 966143 h 1879931"/>
                  <a:gd name="connsiteX16" fmla="*/ 659840 w 3306226"/>
                  <a:gd name="connsiteY16" fmla="*/ 580222 h 1879931"/>
                  <a:gd name="connsiteX0" fmla="*/ 659840 w 3377277"/>
                  <a:gd name="connsiteY0" fmla="*/ 580222 h 1879931"/>
                  <a:gd name="connsiteX1" fmla="*/ 1158125 w 3377277"/>
                  <a:gd name="connsiteY1" fmla="*/ 264469 h 1879931"/>
                  <a:gd name="connsiteX2" fmla="*/ 1682000 w 3377277"/>
                  <a:gd name="connsiteY2" fmla="*/ 102544 h 1879931"/>
                  <a:gd name="connsiteX3" fmla="*/ 1853450 w 3377277"/>
                  <a:gd name="connsiteY3" fmla="*/ 102544 h 1879931"/>
                  <a:gd name="connsiteX4" fmla="*/ 2434475 w 3377277"/>
                  <a:gd name="connsiteY4" fmla="*/ 254944 h 1879931"/>
                  <a:gd name="connsiteX5" fmla="*/ 2720225 w 3377277"/>
                  <a:gd name="connsiteY5" fmla="*/ 435919 h 1879931"/>
                  <a:gd name="connsiteX6" fmla="*/ 3082174 w 3377277"/>
                  <a:gd name="connsiteY6" fmla="*/ 855019 h 1879931"/>
                  <a:gd name="connsiteX7" fmla="*/ 3205999 w 3377277"/>
                  <a:gd name="connsiteY7" fmla="*/ 1188394 h 1879931"/>
                  <a:gd name="connsiteX8" fmla="*/ 3150816 w 3377277"/>
                  <a:gd name="connsiteY8" fmla="*/ 1427947 h 1879931"/>
                  <a:gd name="connsiteX9" fmla="*/ 2655516 w 3377277"/>
                  <a:gd name="connsiteY9" fmla="*/ 1618335 h 1879931"/>
                  <a:gd name="connsiteX10" fmla="*/ 2224924 w 3377277"/>
                  <a:gd name="connsiteY10" fmla="*/ 1702744 h 1879931"/>
                  <a:gd name="connsiteX11" fmla="*/ 1929649 w 3377277"/>
                  <a:gd name="connsiteY11" fmla="*/ 1750369 h 1879931"/>
                  <a:gd name="connsiteX12" fmla="*/ 1139265 w 3377277"/>
                  <a:gd name="connsiteY12" fmla="*/ 1669135 h 1879931"/>
                  <a:gd name="connsiteX13" fmla="*/ 783474 w 3377277"/>
                  <a:gd name="connsiteY13" fmla="*/ 1569393 h 1879931"/>
                  <a:gd name="connsiteX14" fmla="*/ 427874 w 3377277"/>
                  <a:gd name="connsiteY14" fmla="*/ 1521768 h 1879931"/>
                  <a:gd name="connsiteX15" fmla="*/ 281825 w 3377277"/>
                  <a:gd name="connsiteY15" fmla="*/ 966143 h 1879931"/>
                  <a:gd name="connsiteX16" fmla="*/ 659840 w 3377277"/>
                  <a:gd name="connsiteY16" fmla="*/ 580222 h 1879931"/>
                  <a:gd name="connsiteX0" fmla="*/ 659840 w 3401965"/>
                  <a:gd name="connsiteY0" fmla="*/ 580222 h 1879931"/>
                  <a:gd name="connsiteX1" fmla="*/ 1158125 w 3401965"/>
                  <a:gd name="connsiteY1" fmla="*/ 264469 h 1879931"/>
                  <a:gd name="connsiteX2" fmla="*/ 1682000 w 3401965"/>
                  <a:gd name="connsiteY2" fmla="*/ 102544 h 1879931"/>
                  <a:gd name="connsiteX3" fmla="*/ 1853450 w 3401965"/>
                  <a:gd name="connsiteY3" fmla="*/ 102544 h 1879931"/>
                  <a:gd name="connsiteX4" fmla="*/ 2434475 w 3401965"/>
                  <a:gd name="connsiteY4" fmla="*/ 254944 h 1879931"/>
                  <a:gd name="connsiteX5" fmla="*/ 2720225 w 3401965"/>
                  <a:gd name="connsiteY5" fmla="*/ 435919 h 1879931"/>
                  <a:gd name="connsiteX6" fmla="*/ 3082174 w 3401965"/>
                  <a:gd name="connsiteY6" fmla="*/ 855019 h 1879931"/>
                  <a:gd name="connsiteX7" fmla="*/ 3237749 w 3401965"/>
                  <a:gd name="connsiteY7" fmla="*/ 1169344 h 1879931"/>
                  <a:gd name="connsiteX8" fmla="*/ 3150816 w 3401965"/>
                  <a:gd name="connsiteY8" fmla="*/ 1427947 h 1879931"/>
                  <a:gd name="connsiteX9" fmla="*/ 2655516 w 3401965"/>
                  <a:gd name="connsiteY9" fmla="*/ 1618335 h 1879931"/>
                  <a:gd name="connsiteX10" fmla="*/ 2224924 w 3401965"/>
                  <a:gd name="connsiteY10" fmla="*/ 1702744 h 1879931"/>
                  <a:gd name="connsiteX11" fmla="*/ 1929649 w 3401965"/>
                  <a:gd name="connsiteY11" fmla="*/ 1750369 h 1879931"/>
                  <a:gd name="connsiteX12" fmla="*/ 1139265 w 3401965"/>
                  <a:gd name="connsiteY12" fmla="*/ 1669135 h 1879931"/>
                  <a:gd name="connsiteX13" fmla="*/ 783474 w 3401965"/>
                  <a:gd name="connsiteY13" fmla="*/ 1569393 h 1879931"/>
                  <a:gd name="connsiteX14" fmla="*/ 427874 w 3401965"/>
                  <a:gd name="connsiteY14" fmla="*/ 1521768 h 1879931"/>
                  <a:gd name="connsiteX15" fmla="*/ 281825 w 3401965"/>
                  <a:gd name="connsiteY15" fmla="*/ 966143 h 1879931"/>
                  <a:gd name="connsiteX16" fmla="*/ 659840 w 3401965"/>
                  <a:gd name="connsiteY16" fmla="*/ 580222 h 1879931"/>
                  <a:gd name="connsiteX0" fmla="*/ 659840 w 3452651"/>
                  <a:gd name="connsiteY0" fmla="*/ 580222 h 1879931"/>
                  <a:gd name="connsiteX1" fmla="*/ 1158125 w 3452651"/>
                  <a:gd name="connsiteY1" fmla="*/ 264469 h 1879931"/>
                  <a:gd name="connsiteX2" fmla="*/ 1682000 w 3452651"/>
                  <a:gd name="connsiteY2" fmla="*/ 102544 h 1879931"/>
                  <a:gd name="connsiteX3" fmla="*/ 1853450 w 3452651"/>
                  <a:gd name="connsiteY3" fmla="*/ 102544 h 1879931"/>
                  <a:gd name="connsiteX4" fmla="*/ 2434475 w 3452651"/>
                  <a:gd name="connsiteY4" fmla="*/ 254944 h 1879931"/>
                  <a:gd name="connsiteX5" fmla="*/ 2720225 w 3452651"/>
                  <a:gd name="connsiteY5" fmla="*/ 435919 h 1879931"/>
                  <a:gd name="connsiteX6" fmla="*/ 3082174 w 3452651"/>
                  <a:gd name="connsiteY6" fmla="*/ 855019 h 1879931"/>
                  <a:gd name="connsiteX7" fmla="*/ 3237749 w 3452651"/>
                  <a:gd name="connsiteY7" fmla="*/ 1169344 h 1879931"/>
                  <a:gd name="connsiteX8" fmla="*/ 3150816 w 3452651"/>
                  <a:gd name="connsiteY8" fmla="*/ 1427947 h 1879931"/>
                  <a:gd name="connsiteX9" fmla="*/ 2655516 w 3452651"/>
                  <a:gd name="connsiteY9" fmla="*/ 1618335 h 1879931"/>
                  <a:gd name="connsiteX10" fmla="*/ 2224924 w 3452651"/>
                  <a:gd name="connsiteY10" fmla="*/ 1702744 h 1879931"/>
                  <a:gd name="connsiteX11" fmla="*/ 1929649 w 3452651"/>
                  <a:gd name="connsiteY11" fmla="*/ 1750369 h 1879931"/>
                  <a:gd name="connsiteX12" fmla="*/ 1139265 w 3452651"/>
                  <a:gd name="connsiteY12" fmla="*/ 1669135 h 1879931"/>
                  <a:gd name="connsiteX13" fmla="*/ 783474 w 3452651"/>
                  <a:gd name="connsiteY13" fmla="*/ 1569393 h 1879931"/>
                  <a:gd name="connsiteX14" fmla="*/ 427874 w 3452651"/>
                  <a:gd name="connsiteY14" fmla="*/ 1521768 h 1879931"/>
                  <a:gd name="connsiteX15" fmla="*/ 281825 w 3452651"/>
                  <a:gd name="connsiteY15" fmla="*/ 966143 h 1879931"/>
                  <a:gd name="connsiteX16" fmla="*/ 659840 w 3452651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45005" h="1879931">
                    <a:moveTo>
                      <a:pt x="646636" y="580222"/>
                    </a:moveTo>
                    <a:cubicBezTo>
                      <a:pt x="673031" y="176521"/>
                      <a:pt x="1061376" y="239545"/>
                      <a:pt x="1144921" y="264469"/>
                    </a:cubicBezTo>
                    <a:cubicBezTo>
                      <a:pt x="1240171" y="944"/>
                      <a:pt x="1573546" y="51744"/>
                      <a:pt x="1668796" y="102544"/>
                    </a:cubicBezTo>
                    <a:cubicBezTo>
                      <a:pt x="1767221" y="-21281"/>
                      <a:pt x="1805321" y="67619"/>
                      <a:pt x="1840246" y="102544"/>
                    </a:cubicBezTo>
                    <a:cubicBezTo>
                      <a:pt x="2043446" y="-129231"/>
                      <a:pt x="2395871" y="80319"/>
                      <a:pt x="2421271" y="254944"/>
                    </a:cubicBezTo>
                    <a:cubicBezTo>
                      <a:pt x="2681621" y="156519"/>
                      <a:pt x="2694321" y="375594"/>
                      <a:pt x="2707021" y="435919"/>
                    </a:cubicBezTo>
                    <a:cubicBezTo>
                      <a:pt x="3164221" y="413694"/>
                      <a:pt x="3081670" y="750244"/>
                      <a:pt x="3068970" y="855019"/>
                    </a:cubicBezTo>
                    <a:cubicBezTo>
                      <a:pt x="3424570" y="908994"/>
                      <a:pt x="3300745" y="1115369"/>
                      <a:pt x="3224545" y="1169344"/>
                    </a:cubicBezTo>
                    <a:cubicBezTo>
                      <a:pt x="3644301" y="1160295"/>
                      <a:pt x="3378256" y="1957696"/>
                      <a:pt x="3137612" y="1427947"/>
                    </a:cubicBezTo>
                    <a:cubicBezTo>
                      <a:pt x="2947112" y="1758110"/>
                      <a:pt x="2737562" y="1669172"/>
                      <a:pt x="2642312" y="1618335"/>
                    </a:cubicBezTo>
                    <a:cubicBezTo>
                      <a:pt x="2454331" y="1814746"/>
                      <a:pt x="2329851" y="1696833"/>
                      <a:pt x="2211720" y="1702744"/>
                    </a:cubicBezTo>
                    <a:cubicBezTo>
                      <a:pt x="2110120" y="1861494"/>
                      <a:pt x="1986295" y="1756719"/>
                      <a:pt x="1916445" y="1750369"/>
                    </a:cubicBezTo>
                    <a:cubicBezTo>
                      <a:pt x="1548209" y="2037616"/>
                      <a:pt x="1237122" y="1772413"/>
                      <a:pt x="1126061" y="1669135"/>
                    </a:cubicBezTo>
                    <a:cubicBezTo>
                      <a:pt x="1000056" y="1721613"/>
                      <a:pt x="791500" y="1659790"/>
                      <a:pt x="770270" y="1569393"/>
                    </a:cubicBezTo>
                    <a:cubicBezTo>
                      <a:pt x="653853" y="1706976"/>
                      <a:pt x="359637" y="1612785"/>
                      <a:pt x="414670" y="1521768"/>
                    </a:cubicBezTo>
                    <a:cubicBezTo>
                      <a:pt x="-109205" y="2065751"/>
                      <a:pt x="-112379" y="1034935"/>
                      <a:pt x="268621" y="966143"/>
                    </a:cubicBezTo>
                    <a:cubicBezTo>
                      <a:pt x="232701" y="666053"/>
                      <a:pt x="520631" y="565987"/>
                      <a:pt x="646636" y="580222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7C0307C-9160-8259-8036-56DE01E6C7B9}"/>
                  </a:ext>
                </a:extLst>
              </p:cNvPr>
              <p:cNvSpPr/>
              <p:nvPr/>
            </p:nvSpPr>
            <p:spPr>
              <a:xfrm rot="11445336">
                <a:off x="1979189" y="166643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625B59F8-4E63-0B80-980F-4FE008B2BF3D}"/>
                  </a:ext>
                </a:extLst>
              </p:cNvPr>
              <p:cNvSpPr/>
              <p:nvPr/>
            </p:nvSpPr>
            <p:spPr>
              <a:xfrm rot="13534353">
                <a:off x="3069910" y="1861202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67FA37EA-0AF1-C718-E9F9-C8A31E680991}"/>
                  </a:ext>
                </a:extLst>
              </p:cNvPr>
              <p:cNvSpPr/>
              <p:nvPr/>
            </p:nvSpPr>
            <p:spPr>
              <a:xfrm rot="13534353">
                <a:off x="3233342" y="117276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B95447B2-DEC5-1298-D059-739D2810CF6F}"/>
                </a:ext>
              </a:extLst>
            </p:cNvPr>
            <p:cNvGrpSpPr/>
            <p:nvPr/>
          </p:nvGrpSpPr>
          <p:grpSpPr>
            <a:xfrm>
              <a:off x="3316012" y="2728156"/>
              <a:ext cx="584200" cy="577850"/>
              <a:chOff x="1911350" y="2740383"/>
              <a:chExt cx="584200" cy="577850"/>
            </a:xfrm>
          </p:grpSpPr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D85039CE-5931-A129-F4E4-8DD305B96508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3B821AEC-20B3-5E9C-B3A7-1145329374C4}"/>
                  </a:ext>
                </a:extLst>
              </p:cNvPr>
              <p:cNvSpPr/>
              <p:nvPr/>
            </p:nvSpPr>
            <p:spPr>
              <a:xfrm>
                <a:off x="1982599" y="285944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C4C0E157-C0A6-60D6-52A1-14B147F38DD6}"/>
                  </a:ext>
                </a:extLst>
              </p:cNvPr>
              <p:cNvSpPr/>
              <p:nvPr/>
            </p:nvSpPr>
            <p:spPr>
              <a:xfrm>
                <a:off x="2220674" y="294358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0A88CBC5-B8D1-B478-36AB-7D4A20318C9E}"/>
                  </a:ext>
                </a:extLst>
              </p:cNvPr>
              <p:cNvSpPr/>
              <p:nvPr/>
            </p:nvSpPr>
            <p:spPr>
              <a:xfrm>
                <a:off x="2131295" y="3238501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532D6B3A-34B3-B609-1294-FAA8EB77D2B5}"/>
                  </a:ext>
                </a:extLst>
              </p:cNvPr>
              <p:cNvSpPr/>
              <p:nvPr/>
            </p:nvSpPr>
            <p:spPr>
              <a:xfrm rot="19553573">
                <a:off x="2317086" y="323235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A325E383-D84E-A745-A5DB-1E32AFA32327}"/>
                  </a:ext>
                </a:extLst>
              </p:cNvPr>
              <p:cNvSpPr/>
              <p:nvPr/>
            </p:nvSpPr>
            <p:spPr>
              <a:xfrm rot="2193852">
                <a:off x="1992169" y="3232771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BB2EB15-349F-40E7-4266-7E45C039E507}"/>
                </a:ext>
              </a:extLst>
            </p:cNvPr>
            <p:cNvGrpSpPr/>
            <p:nvPr/>
          </p:nvGrpSpPr>
          <p:grpSpPr>
            <a:xfrm>
              <a:off x="2689860" y="3196569"/>
              <a:ext cx="453650" cy="203980"/>
              <a:chOff x="2689860" y="3196569"/>
              <a:chExt cx="453650" cy="203980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9579B2B-8510-8991-0CD1-5A71625D6769}"/>
                  </a:ext>
                </a:extLst>
              </p:cNvPr>
              <p:cNvSpPr/>
              <p:nvPr/>
            </p:nvSpPr>
            <p:spPr>
              <a:xfrm>
                <a:off x="2689860" y="3230880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FB640B2-A206-1BDE-238D-F055220FDC09}"/>
                  </a:ext>
                </a:extLst>
              </p:cNvPr>
              <p:cNvSpPr/>
              <p:nvPr/>
            </p:nvSpPr>
            <p:spPr>
              <a:xfrm flipH="1">
                <a:off x="2915833" y="3222462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270B9DE-A41D-D431-6392-94FDA60FFE89}"/>
                  </a:ext>
                </a:extLst>
              </p:cNvPr>
              <p:cNvSpPr/>
              <p:nvPr/>
            </p:nvSpPr>
            <p:spPr>
              <a:xfrm rot="21345386">
                <a:off x="2767061" y="3196569"/>
                <a:ext cx="298608" cy="68621"/>
              </a:xfrm>
              <a:custGeom>
                <a:avLst/>
                <a:gdLst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3" fmla="*/ 281940 w 281940"/>
                  <a:gd name="connsiteY3" fmla="*/ 0 h 83948"/>
                  <a:gd name="connsiteX0" fmla="*/ 0 w 300990"/>
                  <a:gd name="connsiteY0" fmla="*/ 15240 h 83948"/>
                  <a:gd name="connsiteX1" fmla="*/ 152400 w 300990"/>
                  <a:gd name="connsiteY1" fmla="*/ 83820 h 83948"/>
                  <a:gd name="connsiteX2" fmla="*/ 281940 w 300990"/>
                  <a:gd name="connsiteY2" fmla="*/ 0 h 83948"/>
                  <a:gd name="connsiteX3" fmla="*/ 300990 w 300990"/>
                  <a:gd name="connsiteY3" fmla="*/ 26194 h 83948"/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0" fmla="*/ 0 w 298608"/>
                  <a:gd name="connsiteY0" fmla="*/ 0 h 68621"/>
                  <a:gd name="connsiteX1" fmla="*/ 152400 w 298608"/>
                  <a:gd name="connsiteY1" fmla="*/ 68580 h 68621"/>
                  <a:gd name="connsiteX2" fmla="*/ 298608 w 298608"/>
                  <a:gd name="connsiteY2" fmla="*/ 10954 h 68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8608" h="68621">
                    <a:moveTo>
                      <a:pt x="0" y="0"/>
                    </a:moveTo>
                    <a:cubicBezTo>
                      <a:pt x="52705" y="35560"/>
                      <a:pt x="102632" y="66754"/>
                      <a:pt x="152400" y="68580"/>
                    </a:cubicBezTo>
                    <a:cubicBezTo>
                      <a:pt x="202168" y="70406"/>
                      <a:pt x="298608" y="10954"/>
                      <a:pt x="298608" y="10954"/>
                    </a:cubicBezTo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EFE80F3-1F5C-0F4A-6F04-CA2714472027}"/>
                </a:ext>
              </a:extLst>
            </p:cNvPr>
            <p:cNvSpPr/>
            <p:nvPr/>
          </p:nvSpPr>
          <p:spPr>
            <a:xfrm>
              <a:off x="2026308" y="2525166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3">
            <a:extLst>
              <a:ext uri="{FF2B5EF4-FFF2-40B4-BE49-F238E27FC236}">
                <a16:creationId xmlns:a16="http://schemas.microsoft.com/office/drawing/2014/main" id="{D2DFF6AB-83CC-D1A4-2D1F-5033DCE531C2}"/>
              </a:ext>
            </a:extLst>
          </p:cNvPr>
          <p:cNvSpPr/>
          <p:nvPr/>
        </p:nvSpPr>
        <p:spPr>
          <a:xfrm flipH="1">
            <a:off x="7992884" y="5352311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1" name="Rectangle 3">
            <a:extLst>
              <a:ext uri="{FF2B5EF4-FFF2-40B4-BE49-F238E27FC236}">
                <a16:creationId xmlns:a16="http://schemas.microsoft.com/office/drawing/2014/main" id="{CE99726D-5395-BD5A-31B0-2D6B36035BD4}"/>
              </a:ext>
            </a:extLst>
          </p:cNvPr>
          <p:cNvSpPr/>
          <p:nvPr/>
        </p:nvSpPr>
        <p:spPr>
          <a:xfrm>
            <a:off x="8078277" y="6034858"/>
            <a:ext cx="839181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2" name="Rectangle 3">
            <a:extLst>
              <a:ext uri="{FF2B5EF4-FFF2-40B4-BE49-F238E27FC236}">
                <a16:creationId xmlns:a16="http://schemas.microsoft.com/office/drawing/2014/main" id="{37532042-7BAC-D8B9-BADB-5D67CADB891A}"/>
              </a:ext>
            </a:extLst>
          </p:cNvPr>
          <p:cNvSpPr/>
          <p:nvPr/>
        </p:nvSpPr>
        <p:spPr>
          <a:xfrm>
            <a:off x="11066786" y="3701701"/>
            <a:ext cx="959058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baby-lamb-calling-his-mother2-84879">
            <a:hlinkClick r:id="" action="ppaction://media"/>
            <a:extLst>
              <a:ext uri="{FF2B5EF4-FFF2-40B4-BE49-F238E27FC236}">
                <a16:creationId xmlns:a16="http://schemas.microsoft.com/office/drawing/2014/main" id="{2A256DC2-72C2-4FFF-B9DB-52C8D7EE060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46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63232" y="3137686"/>
            <a:ext cx="609600" cy="609600"/>
          </a:xfrm>
          <a:prstGeom prst="rect">
            <a:avLst/>
          </a:prstGeom>
        </p:spPr>
      </p:pic>
      <p:pic>
        <p:nvPicPr>
          <p:cNvPr id="5" name="ttsMP3.com_VoiceText_2025-2-5_22-59-54">
            <a:hlinkClick r:id="" action="ppaction://media"/>
            <a:extLst>
              <a:ext uri="{FF2B5EF4-FFF2-40B4-BE49-F238E27FC236}">
                <a16:creationId xmlns:a16="http://schemas.microsoft.com/office/drawing/2014/main" id="{675C5CCD-4610-74EF-769F-4551B2DF6E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71395" y="41610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0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3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>
            <a:extLst>
              <a:ext uri="{FF2B5EF4-FFF2-40B4-BE49-F238E27FC236}">
                <a16:creationId xmlns:a16="http://schemas.microsoft.com/office/drawing/2014/main" id="{DDB0FF66-EB7D-E33E-F9FB-7495ED5963CB}"/>
              </a:ext>
            </a:extLst>
          </p:cNvPr>
          <p:cNvGrpSpPr/>
          <p:nvPr/>
        </p:nvGrpSpPr>
        <p:grpSpPr>
          <a:xfrm>
            <a:off x="2609456" y="464624"/>
            <a:ext cx="1867180" cy="1566187"/>
            <a:chOff x="-1057780" y="-85304"/>
            <a:chExt cx="8187089" cy="6867318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4B38CAAF-A82F-C039-42DD-5A7DB62BB810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236" name="Isosceles Triangle 235">
                <a:extLst>
                  <a:ext uri="{FF2B5EF4-FFF2-40B4-BE49-F238E27FC236}">
                    <a16:creationId xmlns:a16="http://schemas.microsoft.com/office/drawing/2014/main" id="{7371E18B-41D3-48A1-CE8F-5AF870EB76DF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Isosceles Triangle 236">
                <a:extLst>
                  <a:ext uri="{FF2B5EF4-FFF2-40B4-BE49-F238E27FC236}">
                    <a16:creationId xmlns:a16="http://schemas.microsoft.com/office/drawing/2014/main" id="{C2878D1F-D750-B141-3885-BCEBF9968795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Isosceles Triangle 237">
                <a:extLst>
                  <a:ext uri="{FF2B5EF4-FFF2-40B4-BE49-F238E27FC236}">
                    <a16:creationId xmlns:a16="http://schemas.microsoft.com/office/drawing/2014/main" id="{16CB0525-D04E-265C-57B8-15AF245AB5DB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Isosceles Triangle 238">
                <a:extLst>
                  <a:ext uri="{FF2B5EF4-FFF2-40B4-BE49-F238E27FC236}">
                    <a16:creationId xmlns:a16="http://schemas.microsoft.com/office/drawing/2014/main" id="{8659D11A-BF48-2C75-FE12-CDF1D989070F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Isosceles Triangle 239">
                <a:extLst>
                  <a:ext uri="{FF2B5EF4-FFF2-40B4-BE49-F238E27FC236}">
                    <a16:creationId xmlns:a16="http://schemas.microsoft.com/office/drawing/2014/main" id="{240FA237-8BD5-7C30-267E-C4BB8076D26C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Isosceles Triangle 240">
                <a:extLst>
                  <a:ext uri="{FF2B5EF4-FFF2-40B4-BE49-F238E27FC236}">
                    <a16:creationId xmlns:a16="http://schemas.microsoft.com/office/drawing/2014/main" id="{28CF6B72-BCB8-F89D-F33E-822F0C1B58AD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Isosceles Triangle 241">
                <a:extLst>
                  <a:ext uri="{FF2B5EF4-FFF2-40B4-BE49-F238E27FC236}">
                    <a16:creationId xmlns:a16="http://schemas.microsoft.com/office/drawing/2014/main" id="{BD784D26-68CB-0C4A-D4B2-0B4A139A62C1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Isosceles Triangle 242">
                <a:extLst>
                  <a:ext uri="{FF2B5EF4-FFF2-40B4-BE49-F238E27FC236}">
                    <a16:creationId xmlns:a16="http://schemas.microsoft.com/office/drawing/2014/main" id="{12A08132-B7ED-7189-203D-9DFD86B12842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Isosceles Triangle 243">
                <a:extLst>
                  <a:ext uri="{FF2B5EF4-FFF2-40B4-BE49-F238E27FC236}">
                    <a16:creationId xmlns:a16="http://schemas.microsoft.com/office/drawing/2014/main" id="{E2C2C5F5-A6DF-7582-4636-3C1937F3F4B3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Isosceles Triangle 244">
                <a:extLst>
                  <a:ext uri="{FF2B5EF4-FFF2-40B4-BE49-F238E27FC236}">
                    <a16:creationId xmlns:a16="http://schemas.microsoft.com/office/drawing/2014/main" id="{934D6A61-EB5E-8B51-1B7D-5428A4E47125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Isosceles Triangle 245">
                <a:extLst>
                  <a:ext uri="{FF2B5EF4-FFF2-40B4-BE49-F238E27FC236}">
                    <a16:creationId xmlns:a16="http://schemas.microsoft.com/office/drawing/2014/main" id="{BFC69C7B-2A5B-024C-A0B1-2B9938B8B5DE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Isosceles Triangle 246">
                <a:extLst>
                  <a:ext uri="{FF2B5EF4-FFF2-40B4-BE49-F238E27FC236}">
                    <a16:creationId xmlns:a16="http://schemas.microsoft.com/office/drawing/2014/main" id="{7E8A9F9E-A82B-268B-228F-632310BDF094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F017E93A-ECC0-5612-57BF-6829B366A0BE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13081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EC9CA220-5522-D989-F7ED-006B7B3E1CC8}"/>
              </a:ext>
            </a:extLst>
          </p:cNvPr>
          <p:cNvGrpSpPr/>
          <p:nvPr/>
        </p:nvGrpSpPr>
        <p:grpSpPr>
          <a:xfrm>
            <a:off x="-61992" y="1177334"/>
            <a:ext cx="12364913" cy="5680666"/>
            <a:chOff x="-61992" y="1177334"/>
            <a:chExt cx="12364913" cy="5680666"/>
          </a:xfrm>
        </p:grpSpPr>
        <p:sp>
          <p:nvSpPr>
            <p:cNvPr id="42" name="Rectangle 43">
              <a:extLst>
                <a:ext uri="{FF2B5EF4-FFF2-40B4-BE49-F238E27FC236}">
                  <a16:creationId xmlns:a16="http://schemas.microsoft.com/office/drawing/2014/main" id="{EC1A26C9-638E-006B-F156-4B5C022A4D65}"/>
                </a:ext>
              </a:extLst>
            </p:cNvPr>
            <p:cNvSpPr/>
            <p:nvPr/>
          </p:nvSpPr>
          <p:spPr>
            <a:xfrm>
              <a:off x="6689646" y="183249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7ACBC383-E6FC-FB8B-88D4-3BC6C42D36D6}"/>
                </a:ext>
              </a:extLst>
            </p:cNvPr>
            <p:cNvSpPr/>
            <p:nvPr/>
          </p:nvSpPr>
          <p:spPr>
            <a:xfrm>
              <a:off x="6705562" y="2228613"/>
              <a:ext cx="5577693" cy="655957"/>
            </a:xfrm>
            <a:custGeom>
              <a:avLst/>
              <a:gdLst>
                <a:gd name="connsiteX0" fmla="*/ 0 w 5571417"/>
                <a:gd name="connsiteY0" fmla="*/ 0 h 177054"/>
                <a:gd name="connsiteX1" fmla="*/ 5571417 w 5571417"/>
                <a:gd name="connsiteY1" fmla="*/ 0 h 177054"/>
                <a:gd name="connsiteX2" fmla="*/ 5571417 w 5571417"/>
                <a:gd name="connsiteY2" fmla="*/ 177054 h 177054"/>
                <a:gd name="connsiteX3" fmla="*/ 0 w 5571417"/>
                <a:gd name="connsiteY3" fmla="*/ 177054 h 177054"/>
                <a:gd name="connsiteX4" fmla="*/ 0 w 5571417"/>
                <a:gd name="connsiteY4" fmla="*/ 0 h 177054"/>
                <a:gd name="connsiteX0" fmla="*/ 0 w 5571417"/>
                <a:gd name="connsiteY0" fmla="*/ 0 h 443754"/>
                <a:gd name="connsiteX1" fmla="*/ 5571417 w 5571417"/>
                <a:gd name="connsiteY1" fmla="*/ 0 h 443754"/>
                <a:gd name="connsiteX2" fmla="*/ 5571417 w 5571417"/>
                <a:gd name="connsiteY2" fmla="*/ 177054 h 443754"/>
                <a:gd name="connsiteX3" fmla="*/ 30480 w 5571417"/>
                <a:gd name="connsiteY3" fmla="*/ 443754 h 443754"/>
                <a:gd name="connsiteX4" fmla="*/ 0 w 5571417"/>
                <a:gd name="connsiteY4" fmla="*/ 0 h 443754"/>
                <a:gd name="connsiteX0" fmla="*/ 0 w 5579037"/>
                <a:gd name="connsiteY0" fmla="*/ 320040 h 443754"/>
                <a:gd name="connsiteX1" fmla="*/ 5579037 w 5579037"/>
                <a:gd name="connsiteY1" fmla="*/ 0 h 443754"/>
                <a:gd name="connsiteX2" fmla="*/ 5579037 w 5579037"/>
                <a:gd name="connsiteY2" fmla="*/ 177054 h 443754"/>
                <a:gd name="connsiteX3" fmla="*/ 38100 w 5579037"/>
                <a:gd name="connsiteY3" fmla="*/ 443754 h 443754"/>
                <a:gd name="connsiteX4" fmla="*/ 0 w 5579037"/>
                <a:gd name="connsiteY4" fmla="*/ 320040 h 443754"/>
                <a:gd name="connsiteX0" fmla="*/ 0 w 5609517"/>
                <a:gd name="connsiteY0" fmla="*/ 266700 h 390414"/>
                <a:gd name="connsiteX1" fmla="*/ 5609517 w 5609517"/>
                <a:gd name="connsiteY1" fmla="*/ 0 h 390414"/>
                <a:gd name="connsiteX2" fmla="*/ 5579037 w 5609517"/>
                <a:gd name="connsiteY2" fmla="*/ 123714 h 390414"/>
                <a:gd name="connsiteX3" fmla="*/ 38100 w 5609517"/>
                <a:gd name="connsiteY3" fmla="*/ 390414 h 390414"/>
                <a:gd name="connsiteX4" fmla="*/ 0 w 5609517"/>
                <a:gd name="connsiteY4" fmla="*/ 266700 h 390414"/>
                <a:gd name="connsiteX0" fmla="*/ 0 w 5609517"/>
                <a:gd name="connsiteY0" fmla="*/ 484153 h 607867"/>
                <a:gd name="connsiteX1" fmla="*/ 5609517 w 5609517"/>
                <a:gd name="connsiteY1" fmla="*/ 217453 h 607867"/>
                <a:gd name="connsiteX2" fmla="*/ 5579037 w 5609517"/>
                <a:gd name="connsiteY2" fmla="*/ 341167 h 607867"/>
                <a:gd name="connsiteX3" fmla="*/ 38100 w 5609517"/>
                <a:gd name="connsiteY3" fmla="*/ 607867 h 607867"/>
                <a:gd name="connsiteX4" fmla="*/ 0 w 5609517"/>
                <a:gd name="connsiteY4" fmla="*/ 484153 h 607867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9517"/>
                <a:gd name="connsiteY0" fmla="*/ 545514 h 669228"/>
                <a:gd name="connsiteX1" fmla="*/ 5609517 w 5609517"/>
                <a:gd name="connsiteY1" fmla="*/ 278814 h 669228"/>
                <a:gd name="connsiteX2" fmla="*/ 5579037 w 5609517"/>
                <a:gd name="connsiteY2" fmla="*/ 402528 h 669228"/>
                <a:gd name="connsiteX3" fmla="*/ 38100 w 5609517"/>
                <a:gd name="connsiteY3" fmla="*/ 669228 h 669228"/>
                <a:gd name="connsiteX4" fmla="*/ 0 w 5609517"/>
                <a:gd name="connsiteY4" fmla="*/ 545514 h 669228"/>
                <a:gd name="connsiteX0" fmla="*/ 0 w 5601897"/>
                <a:gd name="connsiteY0" fmla="*/ 556623 h 665097"/>
                <a:gd name="connsiteX1" fmla="*/ 5601897 w 5601897"/>
                <a:gd name="connsiteY1" fmla="*/ 274683 h 665097"/>
                <a:gd name="connsiteX2" fmla="*/ 5571417 w 5601897"/>
                <a:gd name="connsiteY2" fmla="*/ 398397 h 665097"/>
                <a:gd name="connsiteX3" fmla="*/ 30480 w 5601897"/>
                <a:gd name="connsiteY3" fmla="*/ 665097 h 665097"/>
                <a:gd name="connsiteX4" fmla="*/ 0 w 5601897"/>
                <a:gd name="connsiteY4" fmla="*/ 556623 h 665097"/>
                <a:gd name="connsiteX0" fmla="*/ 0 w 5601897"/>
                <a:gd name="connsiteY0" fmla="*/ 532923 h 641397"/>
                <a:gd name="connsiteX1" fmla="*/ 5601897 w 5601897"/>
                <a:gd name="connsiteY1" fmla="*/ 250983 h 641397"/>
                <a:gd name="connsiteX2" fmla="*/ 5571417 w 5601897"/>
                <a:gd name="connsiteY2" fmla="*/ 374697 h 641397"/>
                <a:gd name="connsiteX3" fmla="*/ 30480 w 5601897"/>
                <a:gd name="connsiteY3" fmla="*/ 641397 h 641397"/>
                <a:gd name="connsiteX4" fmla="*/ 0 w 5601897"/>
                <a:gd name="connsiteY4" fmla="*/ 532923 h 641397"/>
                <a:gd name="connsiteX0" fmla="*/ 0 w 5587610"/>
                <a:gd name="connsiteY0" fmla="*/ 536412 h 640124"/>
                <a:gd name="connsiteX1" fmla="*/ 5587610 w 5587610"/>
                <a:gd name="connsiteY1" fmla="*/ 249710 h 640124"/>
                <a:gd name="connsiteX2" fmla="*/ 5557130 w 5587610"/>
                <a:gd name="connsiteY2" fmla="*/ 373424 h 640124"/>
                <a:gd name="connsiteX3" fmla="*/ 16193 w 5587610"/>
                <a:gd name="connsiteY3" fmla="*/ 640124 h 640124"/>
                <a:gd name="connsiteX4" fmla="*/ 0 w 5587610"/>
                <a:gd name="connsiteY4" fmla="*/ 536412 h 640124"/>
                <a:gd name="connsiteX0" fmla="*/ 14133 w 5601743"/>
                <a:gd name="connsiteY0" fmla="*/ 536412 h 640124"/>
                <a:gd name="connsiteX1" fmla="*/ 5601743 w 5601743"/>
                <a:gd name="connsiteY1" fmla="*/ 249710 h 640124"/>
                <a:gd name="connsiteX2" fmla="*/ 5571263 w 5601743"/>
                <a:gd name="connsiteY2" fmla="*/ 373424 h 640124"/>
                <a:gd name="connsiteX3" fmla="*/ 30326 w 5601743"/>
                <a:gd name="connsiteY3" fmla="*/ 640124 h 640124"/>
                <a:gd name="connsiteX4" fmla="*/ 14133 w 5601743"/>
                <a:gd name="connsiteY4" fmla="*/ 536412 h 640124"/>
                <a:gd name="connsiteX0" fmla="*/ 21640 w 5609250"/>
                <a:gd name="connsiteY0" fmla="*/ 536412 h 640124"/>
                <a:gd name="connsiteX1" fmla="*/ 5609250 w 5609250"/>
                <a:gd name="connsiteY1" fmla="*/ 249710 h 640124"/>
                <a:gd name="connsiteX2" fmla="*/ 5578770 w 5609250"/>
                <a:gd name="connsiteY2" fmla="*/ 373424 h 640124"/>
                <a:gd name="connsiteX3" fmla="*/ 37833 w 5609250"/>
                <a:gd name="connsiteY3" fmla="*/ 640124 h 640124"/>
                <a:gd name="connsiteX4" fmla="*/ 21640 w 5609250"/>
                <a:gd name="connsiteY4" fmla="*/ 536412 h 64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9250" h="640124">
                  <a:moveTo>
                    <a:pt x="21640" y="536412"/>
                  </a:moveTo>
                  <a:cubicBezTo>
                    <a:pt x="1830519" y="135092"/>
                    <a:pt x="3716551" y="-278610"/>
                    <a:pt x="5609250" y="249710"/>
                  </a:cubicBezTo>
                  <a:lnTo>
                    <a:pt x="5578770" y="373424"/>
                  </a:lnTo>
                  <a:cubicBezTo>
                    <a:pt x="2832631" y="-185376"/>
                    <a:pt x="1412372" y="459784"/>
                    <a:pt x="37833" y="640124"/>
                  </a:cubicBezTo>
                  <a:cubicBezTo>
                    <a:pt x="-902" y="619841"/>
                    <a:pt x="-15824" y="570983"/>
                    <a:pt x="21640" y="536412"/>
                  </a:cubicBezTo>
                  <a:close/>
                </a:path>
              </a:pathLst>
            </a:cu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5456475A-8FDA-4483-9D69-3D3462C92831}"/>
                </a:ext>
              </a:extLst>
            </p:cNvPr>
            <p:cNvSpPr/>
            <p:nvPr/>
          </p:nvSpPr>
          <p:spPr>
            <a:xfrm>
              <a:off x="7078268" y="1832494"/>
              <a:ext cx="151267" cy="1199353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D466886-59E0-5837-8991-13B83DDFB84C}"/>
                </a:ext>
              </a:extLst>
            </p:cNvPr>
            <p:cNvSpPr/>
            <p:nvPr/>
          </p:nvSpPr>
          <p:spPr>
            <a:xfrm rot="179035">
              <a:off x="7643073" y="1830110"/>
              <a:ext cx="151267" cy="1188629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DEB005A3-6351-25A3-16AF-C1E4BCCB323F}"/>
                </a:ext>
              </a:extLst>
            </p:cNvPr>
            <p:cNvSpPr/>
            <p:nvPr/>
          </p:nvSpPr>
          <p:spPr>
            <a:xfrm rot="179035">
              <a:off x="11030525" y="1687012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C6C9D81-3197-44D8-00BE-A42B225DBC92}"/>
                </a:ext>
              </a:extLst>
            </p:cNvPr>
            <p:cNvSpPr/>
            <p:nvPr/>
          </p:nvSpPr>
          <p:spPr>
            <a:xfrm rot="179035">
              <a:off x="11708553" y="1762641"/>
              <a:ext cx="151267" cy="1199494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31CB458F-8664-1936-809A-3F791CBFBBE7}"/>
                </a:ext>
              </a:extLst>
            </p:cNvPr>
            <p:cNvGrpSpPr/>
            <p:nvPr/>
          </p:nvGrpSpPr>
          <p:grpSpPr>
            <a:xfrm>
              <a:off x="-61992" y="1177334"/>
              <a:ext cx="3748227" cy="1698342"/>
              <a:chOff x="-176607" y="1771650"/>
              <a:chExt cx="3769433" cy="1657349"/>
            </a:xfrm>
          </p:grpSpPr>
          <p:sp>
            <p:nvSpPr>
              <p:cNvPr id="108" name="Rectangle 7">
                <a:extLst>
                  <a:ext uri="{FF2B5EF4-FFF2-40B4-BE49-F238E27FC236}">
                    <a16:creationId xmlns:a16="http://schemas.microsoft.com/office/drawing/2014/main" id="{9A5F95D0-B7A5-400E-3337-856D51920EA8}"/>
                  </a:ext>
                </a:extLst>
              </p:cNvPr>
              <p:cNvSpPr/>
              <p:nvPr/>
            </p:nvSpPr>
            <p:spPr>
              <a:xfrm>
                <a:off x="-125807" y="2116205"/>
                <a:ext cx="37186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Rectangle 7">
                <a:extLst>
                  <a:ext uri="{FF2B5EF4-FFF2-40B4-BE49-F238E27FC236}">
                    <a16:creationId xmlns:a16="http://schemas.microsoft.com/office/drawing/2014/main" id="{9F9D26AF-EE73-8119-1D4E-4530540C2380}"/>
                  </a:ext>
                </a:extLst>
              </p:cNvPr>
              <p:cNvSpPr/>
              <p:nvPr/>
            </p:nvSpPr>
            <p:spPr>
              <a:xfrm>
                <a:off x="-176607" y="2468596"/>
                <a:ext cx="3769433" cy="657917"/>
              </a:xfrm>
              <a:custGeom>
                <a:avLst/>
                <a:gdLst>
                  <a:gd name="connsiteX0" fmla="*/ 0 w 3730399"/>
                  <a:gd name="connsiteY0" fmla="*/ 0 h 132521"/>
                  <a:gd name="connsiteX1" fmla="*/ 3730399 w 3730399"/>
                  <a:gd name="connsiteY1" fmla="*/ 0 h 132521"/>
                  <a:gd name="connsiteX2" fmla="*/ 3730399 w 3730399"/>
                  <a:gd name="connsiteY2" fmla="*/ 132521 h 132521"/>
                  <a:gd name="connsiteX3" fmla="*/ 0 w 3730399"/>
                  <a:gd name="connsiteY3" fmla="*/ 132521 h 132521"/>
                  <a:gd name="connsiteX4" fmla="*/ 0 w 3730399"/>
                  <a:gd name="connsiteY4" fmla="*/ 0 h 132521"/>
                  <a:gd name="connsiteX0" fmla="*/ 0 w 3730399"/>
                  <a:gd name="connsiteY0" fmla="*/ 0 h 646871"/>
                  <a:gd name="connsiteX1" fmla="*/ 3730399 w 3730399"/>
                  <a:gd name="connsiteY1" fmla="*/ 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0 h 646871"/>
                  <a:gd name="connsiteX1" fmla="*/ 3730399 w 3730399"/>
                  <a:gd name="connsiteY1" fmla="*/ 495300 h 646871"/>
                  <a:gd name="connsiteX2" fmla="*/ 3692299 w 3730399"/>
                  <a:gd name="connsiteY2" fmla="*/ 646871 h 646871"/>
                  <a:gd name="connsiteX3" fmla="*/ 0 w 3730399"/>
                  <a:gd name="connsiteY3" fmla="*/ 132521 h 646871"/>
                  <a:gd name="connsiteX4" fmla="*/ 0 w 3730399"/>
                  <a:gd name="connsiteY4" fmla="*/ 0 h 646871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730399"/>
                  <a:gd name="connsiteY0" fmla="*/ 21997 h 668868"/>
                  <a:gd name="connsiteX1" fmla="*/ 3730399 w 3730399"/>
                  <a:gd name="connsiteY1" fmla="*/ 517297 h 668868"/>
                  <a:gd name="connsiteX2" fmla="*/ 3692299 w 3730399"/>
                  <a:gd name="connsiteY2" fmla="*/ 668868 h 668868"/>
                  <a:gd name="connsiteX3" fmla="*/ 0 w 3730399"/>
                  <a:gd name="connsiteY3" fmla="*/ 154518 h 668868"/>
                  <a:gd name="connsiteX4" fmla="*/ 0 w 3730399"/>
                  <a:gd name="connsiteY4" fmla="*/ 21997 h 668868"/>
                  <a:gd name="connsiteX0" fmla="*/ 0 w 3692299"/>
                  <a:gd name="connsiteY0" fmla="*/ 21997 h 668868"/>
                  <a:gd name="connsiteX1" fmla="*/ 3660549 w 3692299"/>
                  <a:gd name="connsiteY1" fmla="*/ 517297 h 668868"/>
                  <a:gd name="connsiteX2" fmla="*/ 3692299 w 3692299"/>
                  <a:gd name="connsiteY2" fmla="*/ 668868 h 668868"/>
                  <a:gd name="connsiteX3" fmla="*/ 0 w 3692299"/>
                  <a:gd name="connsiteY3" fmla="*/ 154518 h 668868"/>
                  <a:gd name="connsiteX4" fmla="*/ 0 w 3692299"/>
                  <a:gd name="connsiteY4" fmla="*/ 21997 h 668868"/>
                  <a:gd name="connsiteX0" fmla="*/ 0 w 3666899"/>
                  <a:gd name="connsiteY0" fmla="*/ 21997 h 662518"/>
                  <a:gd name="connsiteX1" fmla="*/ 3660549 w 3666899"/>
                  <a:gd name="connsiteY1" fmla="*/ 517297 h 662518"/>
                  <a:gd name="connsiteX2" fmla="*/ 3666899 w 3666899"/>
                  <a:gd name="connsiteY2" fmla="*/ 662518 h 662518"/>
                  <a:gd name="connsiteX3" fmla="*/ 0 w 3666899"/>
                  <a:gd name="connsiteY3" fmla="*/ 154518 h 662518"/>
                  <a:gd name="connsiteX4" fmla="*/ 0 w 3666899"/>
                  <a:gd name="connsiteY4" fmla="*/ 21997 h 662518"/>
                  <a:gd name="connsiteX0" fmla="*/ 0 w 3698692"/>
                  <a:gd name="connsiteY0" fmla="*/ 21997 h 662518"/>
                  <a:gd name="connsiteX1" fmla="*/ 3660549 w 3698692"/>
                  <a:gd name="connsiteY1" fmla="*/ 517297 h 662518"/>
                  <a:gd name="connsiteX2" fmla="*/ 3666899 w 3698692"/>
                  <a:gd name="connsiteY2" fmla="*/ 662518 h 662518"/>
                  <a:gd name="connsiteX3" fmla="*/ 0 w 3698692"/>
                  <a:gd name="connsiteY3" fmla="*/ 154518 h 662518"/>
                  <a:gd name="connsiteX4" fmla="*/ 0 w 3698692"/>
                  <a:gd name="connsiteY4" fmla="*/ 21997 h 662518"/>
                  <a:gd name="connsiteX0" fmla="*/ 0 w 3718633"/>
                  <a:gd name="connsiteY0" fmla="*/ 21997 h 662518"/>
                  <a:gd name="connsiteX1" fmla="*/ 3660549 w 3718633"/>
                  <a:gd name="connsiteY1" fmla="*/ 517297 h 662518"/>
                  <a:gd name="connsiteX2" fmla="*/ 3666899 w 3718633"/>
                  <a:gd name="connsiteY2" fmla="*/ 662518 h 662518"/>
                  <a:gd name="connsiteX3" fmla="*/ 0 w 3718633"/>
                  <a:gd name="connsiteY3" fmla="*/ 154518 h 662518"/>
                  <a:gd name="connsiteX4" fmla="*/ 0 w 3718633"/>
                  <a:gd name="connsiteY4" fmla="*/ 21997 h 662518"/>
                  <a:gd name="connsiteX0" fmla="*/ 0 w 3718633"/>
                  <a:gd name="connsiteY0" fmla="*/ 19828 h 660349"/>
                  <a:gd name="connsiteX1" fmla="*/ 3660549 w 3718633"/>
                  <a:gd name="connsiteY1" fmla="*/ 515128 h 660349"/>
                  <a:gd name="connsiteX2" fmla="*/ 3666899 w 3718633"/>
                  <a:gd name="connsiteY2" fmla="*/ 660349 h 660349"/>
                  <a:gd name="connsiteX3" fmla="*/ 0 w 3718633"/>
                  <a:gd name="connsiteY3" fmla="*/ 152349 h 660349"/>
                  <a:gd name="connsiteX4" fmla="*/ 0 w 3718633"/>
                  <a:gd name="connsiteY4" fmla="*/ 19828 h 660349"/>
                  <a:gd name="connsiteX0" fmla="*/ 0 w 3718633"/>
                  <a:gd name="connsiteY0" fmla="*/ 32618 h 673139"/>
                  <a:gd name="connsiteX1" fmla="*/ 3660549 w 3718633"/>
                  <a:gd name="connsiteY1" fmla="*/ 527918 h 673139"/>
                  <a:gd name="connsiteX2" fmla="*/ 3666899 w 3718633"/>
                  <a:gd name="connsiteY2" fmla="*/ 673139 h 673139"/>
                  <a:gd name="connsiteX3" fmla="*/ 0 w 3718633"/>
                  <a:gd name="connsiteY3" fmla="*/ 165139 h 673139"/>
                  <a:gd name="connsiteX4" fmla="*/ 0 w 3718633"/>
                  <a:gd name="connsiteY4" fmla="*/ 32618 h 673139"/>
                  <a:gd name="connsiteX0" fmla="*/ 0 w 3718633"/>
                  <a:gd name="connsiteY0" fmla="*/ 17396 h 657917"/>
                  <a:gd name="connsiteX1" fmla="*/ 3660549 w 3718633"/>
                  <a:gd name="connsiteY1" fmla="*/ 512696 h 657917"/>
                  <a:gd name="connsiteX2" fmla="*/ 3666899 w 3718633"/>
                  <a:gd name="connsiteY2" fmla="*/ 657917 h 657917"/>
                  <a:gd name="connsiteX3" fmla="*/ 0 w 3718633"/>
                  <a:gd name="connsiteY3" fmla="*/ 149917 h 657917"/>
                  <a:gd name="connsiteX4" fmla="*/ 0 w 3718633"/>
                  <a:gd name="connsiteY4" fmla="*/ 17396 h 657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8633" h="657917">
                    <a:moveTo>
                      <a:pt x="0" y="17396"/>
                    </a:moveTo>
                    <a:cubicBezTo>
                      <a:pt x="1179966" y="-109604"/>
                      <a:pt x="3052083" y="499996"/>
                      <a:pt x="3660549" y="512696"/>
                    </a:cubicBezTo>
                    <a:cubicBezTo>
                      <a:pt x="3732516" y="516653"/>
                      <a:pt x="3740982" y="603160"/>
                      <a:pt x="3666899" y="657917"/>
                    </a:cubicBezTo>
                    <a:cubicBezTo>
                      <a:pt x="2436133" y="486467"/>
                      <a:pt x="1262516" y="73717"/>
                      <a:pt x="0" y="149917"/>
                    </a:cubicBezTo>
                    <a:lnTo>
                      <a:pt x="0" y="17396"/>
                    </a:lnTo>
                    <a:close/>
                  </a:path>
                </a:pathLst>
              </a:cu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95597441-827D-C9F5-BED5-8F06F879041E}"/>
                  </a:ext>
                </a:extLst>
              </p:cNvPr>
              <p:cNvSpPr/>
              <p:nvPr/>
            </p:nvSpPr>
            <p:spPr>
              <a:xfrm>
                <a:off x="290513" y="1771650"/>
                <a:ext cx="266700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3E618D61-565E-3DD6-946C-BE418E0D1B86}"/>
                  </a:ext>
                </a:extLst>
              </p:cNvPr>
              <p:cNvSpPr/>
              <p:nvPr/>
            </p:nvSpPr>
            <p:spPr>
              <a:xfrm>
                <a:off x="1032014" y="1813406"/>
                <a:ext cx="153849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272EFEC5-97D4-9650-67D6-28180AAAD1AA}"/>
                  </a:ext>
                </a:extLst>
              </p:cNvPr>
              <p:cNvSpPr/>
              <p:nvPr/>
            </p:nvSpPr>
            <p:spPr>
              <a:xfrm>
                <a:off x="1768493" y="1985202"/>
                <a:ext cx="199093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44628ADE-2E35-BBE1-3042-9FFFF4F7E8B1}"/>
                  </a:ext>
                </a:extLst>
              </p:cNvPr>
              <p:cNvSpPr/>
              <p:nvPr/>
            </p:nvSpPr>
            <p:spPr>
              <a:xfrm>
                <a:off x="2441316" y="2116205"/>
                <a:ext cx="160527" cy="1141311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28764ECA-6088-ECDB-FA6B-FA5CDD78BA2A}"/>
                  </a:ext>
                </a:extLst>
              </p:cNvPr>
              <p:cNvSpPr/>
              <p:nvPr/>
            </p:nvSpPr>
            <p:spPr>
              <a:xfrm>
                <a:off x="3109464" y="2297906"/>
                <a:ext cx="160527" cy="1131093"/>
              </a:xfrm>
              <a:prstGeom prst="roundRect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C7E815F-E640-B03C-5C65-99CF64DBA76D}"/>
                </a:ext>
              </a:extLst>
            </p:cNvPr>
            <p:cNvSpPr/>
            <p:nvPr/>
          </p:nvSpPr>
          <p:spPr>
            <a:xfrm rot="179035">
              <a:off x="10146497" y="1668775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DABF645-A716-7041-8834-1E4FE1F72171}"/>
                </a:ext>
              </a:extLst>
            </p:cNvPr>
            <p:cNvSpPr/>
            <p:nvPr/>
          </p:nvSpPr>
          <p:spPr>
            <a:xfrm rot="179035">
              <a:off x="8377214" y="1710933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06B85D9-B71C-2E1B-AB94-E24DEF4881A7}"/>
                </a:ext>
              </a:extLst>
            </p:cNvPr>
            <p:cNvSpPr/>
            <p:nvPr/>
          </p:nvSpPr>
          <p:spPr>
            <a:xfrm rot="179035">
              <a:off x="9172331" y="1715674"/>
              <a:ext cx="151267" cy="1293426"/>
            </a:xfrm>
            <a:prstGeom prst="roundRect">
              <a:avLst/>
            </a:prstGeom>
            <a:solidFill>
              <a:srgbClr val="ED7D31">
                <a:lumMod val="50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14">
              <a:extLst>
                <a:ext uri="{FF2B5EF4-FFF2-40B4-BE49-F238E27FC236}">
                  <a16:creationId xmlns:a16="http://schemas.microsoft.com/office/drawing/2014/main" id="{D17F1E03-6351-4482-D22C-1F8027B2A5BF}"/>
                </a:ext>
              </a:extLst>
            </p:cNvPr>
            <p:cNvSpPr/>
            <p:nvPr/>
          </p:nvSpPr>
          <p:spPr>
            <a:xfrm>
              <a:off x="-11477" y="2259356"/>
              <a:ext cx="12314398" cy="4598644"/>
            </a:xfrm>
            <a:custGeom>
              <a:avLst/>
              <a:gdLst>
                <a:gd name="connsiteX0" fmla="*/ 0 w 12317807"/>
                <a:gd name="connsiteY0" fmla="*/ 0 h 4449281"/>
                <a:gd name="connsiteX1" fmla="*/ 12317807 w 12317807"/>
                <a:gd name="connsiteY1" fmla="*/ 0 h 4449281"/>
                <a:gd name="connsiteX2" fmla="*/ 12317807 w 12317807"/>
                <a:gd name="connsiteY2" fmla="*/ 4449281 h 4449281"/>
                <a:gd name="connsiteX3" fmla="*/ 0 w 12317807"/>
                <a:gd name="connsiteY3" fmla="*/ 4449281 h 4449281"/>
                <a:gd name="connsiteX4" fmla="*/ 0 w 12317807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0 h 4449281"/>
                <a:gd name="connsiteX1" fmla="*/ 12357564 w 12357564"/>
                <a:gd name="connsiteY1" fmla="*/ 649357 h 4449281"/>
                <a:gd name="connsiteX2" fmla="*/ 12317807 w 12357564"/>
                <a:gd name="connsiteY2" fmla="*/ 4449281 h 4449281"/>
                <a:gd name="connsiteX3" fmla="*/ 0 w 12357564"/>
                <a:gd name="connsiteY3" fmla="*/ 4449281 h 4449281"/>
                <a:gd name="connsiteX4" fmla="*/ 0 w 12357564"/>
                <a:gd name="connsiteY4" fmla="*/ 0 h 4449281"/>
                <a:gd name="connsiteX0" fmla="*/ 0 w 12357564"/>
                <a:gd name="connsiteY0" fmla="*/ 20420 h 4469701"/>
                <a:gd name="connsiteX1" fmla="*/ 12357564 w 12357564"/>
                <a:gd name="connsiteY1" fmla="*/ 669777 h 4469701"/>
                <a:gd name="connsiteX2" fmla="*/ 12317807 w 12357564"/>
                <a:gd name="connsiteY2" fmla="*/ 4469701 h 4469701"/>
                <a:gd name="connsiteX3" fmla="*/ 0 w 12357564"/>
                <a:gd name="connsiteY3" fmla="*/ 4469701 h 4469701"/>
                <a:gd name="connsiteX4" fmla="*/ 0 w 12357564"/>
                <a:gd name="connsiteY4" fmla="*/ 20420 h 4469701"/>
                <a:gd name="connsiteX0" fmla="*/ 0 w 12344312"/>
                <a:gd name="connsiteY0" fmla="*/ 21055 h 4470336"/>
                <a:gd name="connsiteX1" fmla="*/ 12344312 w 12344312"/>
                <a:gd name="connsiteY1" fmla="*/ 643907 h 4470336"/>
                <a:gd name="connsiteX2" fmla="*/ 12317807 w 12344312"/>
                <a:gd name="connsiteY2" fmla="*/ 4470336 h 4470336"/>
                <a:gd name="connsiteX3" fmla="*/ 0 w 12344312"/>
                <a:gd name="connsiteY3" fmla="*/ 4470336 h 4470336"/>
                <a:gd name="connsiteX4" fmla="*/ 0 w 12344312"/>
                <a:gd name="connsiteY4" fmla="*/ 21055 h 4470336"/>
                <a:gd name="connsiteX0" fmla="*/ 0 w 12344312"/>
                <a:gd name="connsiteY0" fmla="*/ 203378 h 4652659"/>
                <a:gd name="connsiteX1" fmla="*/ 5029110 w 12344312"/>
                <a:gd name="connsiteY1" fmla="*/ 915546 h 4652659"/>
                <a:gd name="connsiteX2" fmla="*/ 12344312 w 12344312"/>
                <a:gd name="connsiteY2" fmla="*/ 826230 h 4652659"/>
                <a:gd name="connsiteX3" fmla="*/ 12317807 w 12344312"/>
                <a:gd name="connsiteY3" fmla="*/ 4652659 h 4652659"/>
                <a:gd name="connsiteX4" fmla="*/ 0 w 12344312"/>
                <a:gd name="connsiteY4" fmla="*/ 4652659 h 4652659"/>
                <a:gd name="connsiteX5" fmla="*/ 0 w 12344312"/>
                <a:gd name="connsiteY5" fmla="*/ 203378 h 4652659"/>
                <a:gd name="connsiteX0" fmla="*/ 0 w 12344312"/>
                <a:gd name="connsiteY0" fmla="*/ 99405 h 4548686"/>
                <a:gd name="connsiteX1" fmla="*/ 5029110 w 12344312"/>
                <a:gd name="connsiteY1" fmla="*/ 811573 h 4548686"/>
                <a:gd name="connsiteX2" fmla="*/ 12344312 w 12344312"/>
                <a:gd name="connsiteY2" fmla="*/ 722257 h 4548686"/>
                <a:gd name="connsiteX3" fmla="*/ 12317807 w 12344312"/>
                <a:gd name="connsiteY3" fmla="*/ 4548686 h 4548686"/>
                <a:gd name="connsiteX4" fmla="*/ 0 w 12344312"/>
                <a:gd name="connsiteY4" fmla="*/ 4548686 h 4548686"/>
                <a:gd name="connsiteX5" fmla="*/ 0 w 12344312"/>
                <a:gd name="connsiteY5" fmla="*/ 99405 h 4548686"/>
                <a:gd name="connsiteX0" fmla="*/ 0 w 12344312"/>
                <a:gd name="connsiteY0" fmla="*/ 104625 h 4487645"/>
                <a:gd name="connsiteX1" fmla="*/ 5029110 w 12344312"/>
                <a:gd name="connsiteY1" fmla="*/ 750532 h 4487645"/>
                <a:gd name="connsiteX2" fmla="*/ 12344312 w 12344312"/>
                <a:gd name="connsiteY2" fmla="*/ 661216 h 4487645"/>
                <a:gd name="connsiteX3" fmla="*/ 12317807 w 12344312"/>
                <a:gd name="connsiteY3" fmla="*/ 4487645 h 4487645"/>
                <a:gd name="connsiteX4" fmla="*/ 0 w 12344312"/>
                <a:gd name="connsiteY4" fmla="*/ 4487645 h 4487645"/>
                <a:gd name="connsiteX5" fmla="*/ 0 w 12344312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  <a:gd name="connsiteX0" fmla="*/ 0 w 12384069"/>
                <a:gd name="connsiteY0" fmla="*/ 104625 h 4487645"/>
                <a:gd name="connsiteX1" fmla="*/ 5029110 w 12384069"/>
                <a:gd name="connsiteY1" fmla="*/ 750532 h 4487645"/>
                <a:gd name="connsiteX2" fmla="*/ 12384069 w 12384069"/>
                <a:gd name="connsiteY2" fmla="*/ 753981 h 4487645"/>
                <a:gd name="connsiteX3" fmla="*/ 12317807 w 12384069"/>
                <a:gd name="connsiteY3" fmla="*/ 4487645 h 4487645"/>
                <a:gd name="connsiteX4" fmla="*/ 0 w 12384069"/>
                <a:gd name="connsiteY4" fmla="*/ 4487645 h 4487645"/>
                <a:gd name="connsiteX5" fmla="*/ 0 w 12384069"/>
                <a:gd name="connsiteY5" fmla="*/ 104625 h 4487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4069" h="4487645">
                  <a:moveTo>
                    <a:pt x="0" y="104625"/>
                  </a:moveTo>
                  <a:cubicBezTo>
                    <a:pt x="533385" y="-312819"/>
                    <a:pt x="2971725" y="646723"/>
                    <a:pt x="5029110" y="750532"/>
                  </a:cubicBezTo>
                  <a:cubicBezTo>
                    <a:pt x="7086495" y="854341"/>
                    <a:pt x="11076521" y="336538"/>
                    <a:pt x="12384069" y="753981"/>
                  </a:cubicBezTo>
                  <a:lnTo>
                    <a:pt x="12317807" y="4487645"/>
                  </a:lnTo>
                  <a:lnTo>
                    <a:pt x="0" y="4487645"/>
                  </a:lnTo>
                  <a:lnTo>
                    <a:pt x="0" y="10462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5D11CEF-7AF7-5CDD-4C8D-3BE21A5209FC}"/>
                </a:ext>
              </a:extLst>
            </p:cNvPr>
            <p:cNvSpPr/>
            <p:nvPr/>
          </p:nvSpPr>
          <p:spPr>
            <a:xfrm>
              <a:off x="861797" y="34053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08D0C33-F88D-F191-97AD-C634E533367B}"/>
                </a:ext>
              </a:extLst>
            </p:cNvPr>
            <p:cNvSpPr/>
            <p:nvPr/>
          </p:nvSpPr>
          <p:spPr>
            <a:xfrm>
              <a:off x="9476796" y="5114652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2E3FF33-C3A6-EA17-1755-365F932C8581}"/>
                </a:ext>
              </a:extLst>
            </p:cNvPr>
            <p:cNvSpPr/>
            <p:nvPr/>
          </p:nvSpPr>
          <p:spPr>
            <a:xfrm flipH="1">
              <a:off x="4292631" y="3041164"/>
              <a:ext cx="975581" cy="421033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F605B32C-F663-B409-B90E-155A74E4163F}"/>
              </a:ext>
            </a:extLst>
          </p:cNvPr>
          <p:cNvSpPr/>
          <p:nvPr/>
        </p:nvSpPr>
        <p:spPr>
          <a:xfrm flipH="1">
            <a:off x="3317050" y="5595724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DFBEA1B-0D1E-14B5-5220-C786668CBFA8}"/>
              </a:ext>
            </a:extLst>
          </p:cNvPr>
          <p:cNvSpPr/>
          <p:nvPr/>
        </p:nvSpPr>
        <p:spPr>
          <a:xfrm flipH="1">
            <a:off x="5916715" y="4848275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8CB43D0-CFE9-BBD5-EB29-A88208DA9812}"/>
              </a:ext>
            </a:extLst>
          </p:cNvPr>
          <p:cNvSpPr/>
          <p:nvPr/>
        </p:nvSpPr>
        <p:spPr>
          <a:xfrm>
            <a:off x="11257375" y="3021252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68141B3-82D3-F283-542B-3FA77CA0876B}"/>
              </a:ext>
            </a:extLst>
          </p:cNvPr>
          <p:cNvSpPr/>
          <p:nvPr/>
        </p:nvSpPr>
        <p:spPr>
          <a:xfrm>
            <a:off x="7280050" y="1826978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6B5DEDD5-FA92-DF0F-E3C6-16164A4510D1}"/>
              </a:ext>
            </a:extLst>
          </p:cNvPr>
          <p:cNvSpPr/>
          <p:nvPr/>
        </p:nvSpPr>
        <p:spPr>
          <a:xfrm rot="865929">
            <a:off x="9066258" y="2053737"/>
            <a:ext cx="1454156" cy="1202984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B3FA181-CB81-7C48-E0AF-AD9ED2DB989B}"/>
              </a:ext>
            </a:extLst>
          </p:cNvPr>
          <p:cNvSpPr/>
          <p:nvPr/>
        </p:nvSpPr>
        <p:spPr>
          <a:xfrm flipH="1">
            <a:off x="2791119" y="1943865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3B2A8F9C-28BC-0780-B974-7BD6025E25FA}"/>
              </a:ext>
            </a:extLst>
          </p:cNvPr>
          <p:cNvSpPr/>
          <p:nvPr/>
        </p:nvSpPr>
        <p:spPr>
          <a:xfrm rot="20163066" flipH="1">
            <a:off x="1004621" y="2094344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66C04B8B-C33D-6DD9-B771-5A38BD1342EF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1C33540-F9C6-72CE-C8E8-C7DFB4C3395D}"/>
              </a:ext>
            </a:extLst>
          </p:cNvPr>
          <p:cNvSpPr/>
          <p:nvPr/>
        </p:nvSpPr>
        <p:spPr>
          <a:xfrm>
            <a:off x="2406849" y="371702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037F7822-CD92-CB47-81AC-7A9A18193270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D7DB12E8-B87F-3C6B-974D-469163955314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085695D9-EC8A-35C8-0B80-0FDC60A4BAF4}"/>
              </a:ext>
            </a:extLst>
          </p:cNvPr>
          <p:cNvSpPr/>
          <p:nvPr/>
        </p:nvSpPr>
        <p:spPr>
          <a:xfrm rot="21321741">
            <a:off x="7293671" y="3610549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DC08463A-64E1-81E5-2A06-37575C4FAC77}"/>
              </a:ext>
            </a:extLst>
          </p:cNvPr>
          <p:cNvSpPr/>
          <p:nvPr/>
        </p:nvSpPr>
        <p:spPr>
          <a:xfrm rot="21321741">
            <a:off x="8876580" y="2999074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2" name="Rectangle 3">
            <a:extLst>
              <a:ext uri="{FF2B5EF4-FFF2-40B4-BE49-F238E27FC236}">
                <a16:creationId xmlns:a16="http://schemas.microsoft.com/office/drawing/2014/main" id="{37532042-7BAC-D8B9-BADB-5D67CADB891A}"/>
              </a:ext>
            </a:extLst>
          </p:cNvPr>
          <p:cNvSpPr/>
          <p:nvPr/>
        </p:nvSpPr>
        <p:spPr>
          <a:xfrm>
            <a:off x="11066786" y="3701701"/>
            <a:ext cx="959058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C4BA666-A50C-7C42-76AB-841B50FBCBB2}"/>
              </a:ext>
            </a:extLst>
          </p:cNvPr>
          <p:cNvGrpSpPr/>
          <p:nvPr/>
        </p:nvGrpSpPr>
        <p:grpSpPr>
          <a:xfrm flipH="1">
            <a:off x="753271" y="1900978"/>
            <a:ext cx="4547026" cy="4231754"/>
            <a:chOff x="1440911" y="783062"/>
            <a:chExt cx="5453538" cy="5075411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1FC0DF7-BC84-C393-A81A-4DDD814133B3}"/>
                </a:ext>
              </a:extLst>
            </p:cNvPr>
            <p:cNvSpPr/>
            <p:nvPr/>
          </p:nvSpPr>
          <p:spPr>
            <a:xfrm rot="20867421">
              <a:off x="1558550" y="2368403"/>
              <a:ext cx="434340" cy="64928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2">
              <a:extLst>
                <a:ext uri="{FF2B5EF4-FFF2-40B4-BE49-F238E27FC236}">
                  <a16:creationId xmlns:a16="http://schemas.microsoft.com/office/drawing/2014/main" id="{4D39E506-BF01-B122-4686-C59270077281}"/>
                </a:ext>
              </a:extLst>
            </p:cNvPr>
            <p:cNvSpPr/>
            <p:nvPr/>
          </p:nvSpPr>
          <p:spPr>
            <a:xfrm flipH="1">
              <a:off x="1440911" y="2025734"/>
              <a:ext cx="563513" cy="649283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A8CF944-810E-2361-5D90-581B6B77C0AA}"/>
                </a:ext>
              </a:extLst>
            </p:cNvPr>
            <p:cNvSpPr/>
            <p:nvPr/>
          </p:nvSpPr>
          <p:spPr>
            <a:xfrm rot="18553042">
              <a:off x="6352638" y="2749693"/>
              <a:ext cx="434340" cy="6492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A828107-8A8D-FE27-CAF7-75C56B0EEAA6}"/>
                </a:ext>
              </a:extLst>
            </p:cNvPr>
            <p:cNvGrpSpPr/>
            <p:nvPr/>
          </p:nvGrpSpPr>
          <p:grpSpPr>
            <a:xfrm>
              <a:off x="5310181" y="4405590"/>
              <a:ext cx="575213" cy="1394874"/>
              <a:chOff x="3618548" y="4419600"/>
              <a:chExt cx="575213" cy="1394874"/>
            </a:xfrm>
          </p:grpSpPr>
          <p:sp>
            <p:nvSpPr>
              <p:cNvPr id="226" name="Rectangle 25">
                <a:extLst>
                  <a:ext uri="{FF2B5EF4-FFF2-40B4-BE49-F238E27FC236}">
                    <a16:creationId xmlns:a16="http://schemas.microsoft.com/office/drawing/2014/main" id="{C5826E26-4380-7D94-706A-1C1EFBE8AFE5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B6FCA0AD-06C7-BD26-3C85-F58E7897BD33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C3CF52B-A4FA-8379-84E5-3FAE2993C5DF}"/>
                </a:ext>
              </a:extLst>
            </p:cNvPr>
            <p:cNvGrpSpPr/>
            <p:nvPr/>
          </p:nvGrpSpPr>
          <p:grpSpPr>
            <a:xfrm>
              <a:off x="5524597" y="4449589"/>
              <a:ext cx="575213" cy="1394874"/>
              <a:chOff x="3618548" y="4419600"/>
              <a:chExt cx="575213" cy="1394874"/>
            </a:xfrm>
          </p:grpSpPr>
          <p:sp>
            <p:nvSpPr>
              <p:cNvPr id="224" name="Rectangle 25">
                <a:extLst>
                  <a:ext uri="{FF2B5EF4-FFF2-40B4-BE49-F238E27FC236}">
                    <a16:creationId xmlns:a16="http://schemas.microsoft.com/office/drawing/2014/main" id="{105313BB-E149-54DA-4FA9-6B54AA48C74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4CF6441C-FF5A-2EE8-AD59-7BD387C1D29D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5626C81-FFCD-FEA4-CC50-9D2166364CE5}"/>
                </a:ext>
              </a:extLst>
            </p:cNvPr>
            <p:cNvGrpSpPr/>
            <p:nvPr/>
          </p:nvGrpSpPr>
          <p:grpSpPr>
            <a:xfrm>
              <a:off x="3479428" y="4419600"/>
              <a:ext cx="575213" cy="1394874"/>
              <a:chOff x="3618548" y="4419600"/>
              <a:chExt cx="575213" cy="1394874"/>
            </a:xfrm>
          </p:grpSpPr>
          <p:sp>
            <p:nvSpPr>
              <p:cNvPr id="222" name="Rectangle 25">
                <a:extLst>
                  <a:ext uri="{FF2B5EF4-FFF2-40B4-BE49-F238E27FC236}">
                    <a16:creationId xmlns:a16="http://schemas.microsoft.com/office/drawing/2014/main" id="{A38A7569-4CBC-79E2-89CD-8E16D31699C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F86CACB3-9C5A-6253-C4BD-D8EE585EE29E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D3CA7E2-A522-B553-790E-729225611432}"/>
                </a:ext>
              </a:extLst>
            </p:cNvPr>
            <p:cNvGrpSpPr/>
            <p:nvPr/>
          </p:nvGrpSpPr>
          <p:grpSpPr>
            <a:xfrm>
              <a:off x="3693844" y="4463599"/>
              <a:ext cx="575213" cy="1394874"/>
              <a:chOff x="3618548" y="4419600"/>
              <a:chExt cx="575213" cy="1394874"/>
            </a:xfrm>
          </p:grpSpPr>
          <p:sp>
            <p:nvSpPr>
              <p:cNvPr id="220" name="Rectangle 25">
                <a:extLst>
                  <a:ext uri="{FF2B5EF4-FFF2-40B4-BE49-F238E27FC236}">
                    <a16:creationId xmlns:a16="http://schemas.microsoft.com/office/drawing/2014/main" id="{C999EE9A-AB48-7FEF-E999-1A69DA9E7B46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00A7EB59-A001-7A2D-5328-14AEDF5FD05E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Rectangle: Rounded Corners 3">
              <a:extLst>
                <a:ext uri="{FF2B5EF4-FFF2-40B4-BE49-F238E27FC236}">
                  <a16:creationId xmlns:a16="http://schemas.microsoft.com/office/drawing/2014/main" id="{DC92065E-870C-F10D-FE06-C2BF7D150963}"/>
                </a:ext>
              </a:extLst>
            </p:cNvPr>
            <p:cNvSpPr/>
            <p:nvPr/>
          </p:nvSpPr>
          <p:spPr>
            <a:xfrm>
              <a:off x="2499272" y="2210986"/>
              <a:ext cx="4268773" cy="2892041"/>
            </a:xfrm>
            <a:custGeom>
              <a:avLst/>
              <a:gdLst>
                <a:gd name="connsiteX0" fmla="*/ 0 w 2400300"/>
                <a:gd name="connsiteY0" fmla="*/ 314331 h 1885950"/>
                <a:gd name="connsiteX1" fmla="*/ 314331 w 2400300"/>
                <a:gd name="connsiteY1" fmla="*/ 0 h 1885950"/>
                <a:gd name="connsiteX2" fmla="*/ 2085969 w 2400300"/>
                <a:gd name="connsiteY2" fmla="*/ 0 h 1885950"/>
                <a:gd name="connsiteX3" fmla="*/ 2400300 w 2400300"/>
                <a:gd name="connsiteY3" fmla="*/ 314331 h 1885950"/>
                <a:gd name="connsiteX4" fmla="*/ 2400300 w 2400300"/>
                <a:gd name="connsiteY4" fmla="*/ 1571619 h 1885950"/>
                <a:gd name="connsiteX5" fmla="*/ 2085969 w 2400300"/>
                <a:gd name="connsiteY5" fmla="*/ 1885950 h 1885950"/>
                <a:gd name="connsiteX6" fmla="*/ 314331 w 2400300"/>
                <a:gd name="connsiteY6" fmla="*/ 1885950 h 1885950"/>
                <a:gd name="connsiteX7" fmla="*/ 0 w 2400300"/>
                <a:gd name="connsiteY7" fmla="*/ 1571619 h 1885950"/>
                <a:gd name="connsiteX8" fmla="*/ 0 w 2400300"/>
                <a:gd name="connsiteY8" fmla="*/ 314331 h 188595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14331 w 2400300"/>
                <a:gd name="connsiteY6" fmla="*/ 18859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42906 w 2400300"/>
                <a:gd name="connsiteY6" fmla="*/ 19621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2056272"/>
                <a:gd name="connsiteX1" fmla="*/ 314331 w 2400300"/>
                <a:gd name="connsiteY1" fmla="*/ 0 h 2056272"/>
                <a:gd name="connsiteX2" fmla="*/ 2085969 w 2400300"/>
                <a:gd name="connsiteY2" fmla="*/ 0 h 2056272"/>
                <a:gd name="connsiteX3" fmla="*/ 2400300 w 2400300"/>
                <a:gd name="connsiteY3" fmla="*/ 314331 h 2056272"/>
                <a:gd name="connsiteX4" fmla="*/ 2400300 w 2400300"/>
                <a:gd name="connsiteY4" fmla="*/ 1571619 h 2056272"/>
                <a:gd name="connsiteX5" fmla="*/ 2105019 w 2400300"/>
                <a:gd name="connsiteY5" fmla="*/ 1981200 h 2056272"/>
                <a:gd name="connsiteX6" fmla="*/ 342906 w 2400300"/>
                <a:gd name="connsiteY6" fmla="*/ 1962150 h 2056272"/>
                <a:gd name="connsiteX7" fmla="*/ 0 w 2400300"/>
                <a:gd name="connsiteY7" fmla="*/ 1571619 h 2056272"/>
                <a:gd name="connsiteX8" fmla="*/ 0 w 2400300"/>
                <a:gd name="connsiteY8" fmla="*/ 314331 h 2056272"/>
                <a:gd name="connsiteX0" fmla="*/ 0 w 2400300"/>
                <a:gd name="connsiteY0" fmla="*/ 314331 h 2084466"/>
                <a:gd name="connsiteX1" fmla="*/ 314331 w 2400300"/>
                <a:gd name="connsiteY1" fmla="*/ 0 h 2084466"/>
                <a:gd name="connsiteX2" fmla="*/ 2085969 w 2400300"/>
                <a:gd name="connsiteY2" fmla="*/ 0 h 2084466"/>
                <a:gd name="connsiteX3" fmla="*/ 2400300 w 2400300"/>
                <a:gd name="connsiteY3" fmla="*/ 314331 h 2084466"/>
                <a:gd name="connsiteX4" fmla="*/ 2400300 w 2400300"/>
                <a:gd name="connsiteY4" fmla="*/ 1571619 h 2084466"/>
                <a:gd name="connsiteX5" fmla="*/ 2105019 w 2400300"/>
                <a:gd name="connsiteY5" fmla="*/ 1981200 h 2084466"/>
                <a:gd name="connsiteX6" fmla="*/ 342906 w 2400300"/>
                <a:gd name="connsiteY6" fmla="*/ 2000250 h 2084466"/>
                <a:gd name="connsiteX7" fmla="*/ 0 w 2400300"/>
                <a:gd name="connsiteY7" fmla="*/ 1571619 h 2084466"/>
                <a:gd name="connsiteX8" fmla="*/ 0 w 2400300"/>
                <a:gd name="connsiteY8" fmla="*/ 314331 h 2084466"/>
                <a:gd name="connsiteX0" fmla="*/ 0 w 2400300"/>
                <a:gd name="connsiteY0" fmla="*/ 314331 h 2131139"/>
                <a:gd name="connsiteX1" fmla="*/ 314331 w 2400300"/>
                <a:gd name="connsiteY1" fmla="*/ 0 h 2131139"/>
                <a:gd name="connsiteX2" fmla="*/ 2085969 w 2400300"/>
                <a:gd name="connsiteY2" fmla="*/ 0 h 2131139"/>
                <a:gd name="connsiteX3" fmla="*/ 2400300 w 2400300"/>
                <a:gd name="connsiteY3" fmla="*/ 314331 h 2131139"/>
                <a:gd name="connsiteX4" fmla="*/ 2400300 w 2400300"/>
                <a:gd name="connsiteY4" fmla="*/ 1571619 h 2131139"/>
                <a:gd name="connsiteX5" fmla="*/ 2105019 w 2400300"/>
                <a:gd name="connsiteY5" fmla="*/ 1981200 h 2131139"/>
                <a:gd name="connsiteX6" fmla="*/ 342906 w 2400300"/>
                <a:gd name="connsiteY6" fmla="*/ 2000250 h 2131139"/>
                <a:gd name="connsiteX7" fmla="*/ 0 w 2400300"/>
                <a:gd name="connsiteY7" fmla="*/ 1571619 h 2131139"/>
                <a:gd name="connsiteX8" fmla="*/ 0 w 2400300"/>
                <a:gd name="connsiteY8" fmla="*/ 314331 h 2131139"/>
                <a:gd name="connsiteX0" fmla="*/ 0 w 2446866"/>
                <a:gd name="connsiteY0" fmla="*/ 314331 h 2131139"/>
                <a:gd name="connsiteX1" fmla="*/ 314331 w 2446866"/>
                <a:gd name="connsiteY1" fmla="*/ 0 h 2131139"/>
                <a:gd name="connsiteX2" fmla="*/ 2085969 w 2446866"/>
                <a:gd name="connsiteY2" fmla="*/ 0 h 2131139"/>
                <a:gd name="connsiteX3" fmla="*/ 2400300 w 2446866"/>
                <a:gd name="connsiteY3" fmla="*/ 314331 h 2131139"/>
                <a:gd name="connsiteX4" fmla="*/ 2400300 w 2446866"/>
                <a:gd name="connsiteY4" fmla="*/ 1571619 h 2131139"/>
                <a:gd name="connsiteX5" fmla="*/ 2105019 w 2446866"/>
                <a:gd name="connsiteY5" fmla="*/ 1981200 h 2131139"/>
                <a:gd name="connsiteX6" fmla="*/ 342906 w 2446866"/>
                <a:gd name="connsiteY6" fmla="*/ 2000250 h 2131139"/>
                <a:gd name="connsiteX7" fmla="*/ 0 w 2446866"/>
                <a:gd name="connsiteY7" fmla="*/ 1571619 h 2131139"/>
                <a:gd name="connsiteX8" fmla="*/ 0 w 2446866"/>
                <a:gd name="connsiteY8" fmla="*/ 314331 h 2131139"/>
                <a:gd name="connsiteX0" fmla="*/ 33866 w 2480732"/>
                <a:gd name="connsiteY0" fmla="*/ 314331 h 2131139"/>
                <a:gd name="connsiteX1" fmla="*/ 348197 w 2480732"/>
                <a:gd name="connsiteY1" fmla="*/ 0 h 2131139"/>
                <a:gd name="connsiteX2" fmla="*/ 2119835 w 2480732"/>
                <a:gd name="connsiteY2" fmla="*/ 0 h 2131139"/>
                <a:gd name="connsiteX3" fmla="*/ 2434166 w 2480732"/>
                <a:gd name="connsiteY3" fmla="*/ 314331 h 2131139"/>
                <a:gd name="connsiteX4" fmla="*/ 2434166 w 2480732"/>
                <a:gd name="connsiteY4" fmla="*/ 1571619 h 2131139"/>
                <a:gd name="connsiteX5" fmla="*/ 2138885 w 2480732"/>
                <a:gd name="connsiteY5" fmla="*/ 1981200 h 2131139"/>
                <a:gd name="connsiteX6" fmla="*/ 376772 w 2480732"/>
                <a:gd name="connsiteY6" fmla="*/ 2000250 h 2131139"/>
                <a:gd name="connsiteX7" fmla="*/ 33866 w 2480732"/>
                <a:gd name="connsiteY7" fmla="*/ 1571619 h 2131139"/>
                <a:gd name="connsiteX8" fmla="*/ 33866 w 2480732"/>
                <a:gd name="connsiteY8" fmla="*/ 314331 h 2131139"/>
                <a:gd name="connsiteX0" fmla="*/ 0 w 3827991"/>
                <a:gd name="connsiteY0" fmla="*/ 1390656 h 2131139"/>
                <a:gd name="connsiteX1" fmla="*/ 1695456 w 3827991"/>
                <a:gd name="connsiteY1" fmla="*/ 0 h 2131139"/>
                <a:gd name="connsiteX2" fmla="*/ 3467094 w 3827991"/>
                <a:gd name="connsiteY2" fmla="*/ 0 h 2131139"/>
                <a:gd name="connsiteX3" fmla="*/ 3781425 w 3827991"/>
                <a:gd name="connsiteY3" fmla="*/ 314331 h 2131139"/>
                <a:gd name="connsiteX4" fmla="*/ 3781425 w 3827991"/>
                <a:gd name="connsiteY4" fmla="*/ 1571619 h 2131139"/>
                <a:gd name="connsiteX5" fmla="*/ 3486144 w 3827991"/>
                <a:gd name="connsiteY5" fmla="*/ 1981200 h 2131139"/>
                <a:gd name="connsiteX6" fmla="*/ 1724031 w 3827991"/>
                <a:gd name="connsiteY6" fmla="*/ 2000250 h 2131139"/>
                <a:gd name="connsiteX7" fmla="*/ 1381125 w 3827991"/>
                <a:gd name="connsiteY7" fmla="*/ 1571619 h 2131139"/>
                <a:gd name="connsiteX8" fmla="*/ 0 w 3827991"/>
                <a:gd name="connsiteY8" fmla="*/ 1390656 h 2131139"/>
                <a:gd name="connsiteX0" fmla="*/ 182379 w 4010370"/>
                <a:gd name="connsiteY0" fmla="*/ 1390656 h 2131139"/>
                <a:gd name="connsiteX1" fmla="*/ 158204 w 4010370"/>
                <a:gd name="connsiteY1" fmla="*/ 587989 h 2131139"/>
                <a:gd name="connsiteX2" fmla="*/ 1877835 w 4010370"/>
                <a:gd name="connsiteY2" fmla="*/ 0 h 2131139"/>
                <a:gd name="connsiteX3" fmla="*/ 3649473 w 4010370"/>
                <a:gd name="connsiteY3" fmla="*/ 0 h 2131139"/>
                <a:gd name="connsiteX4" fmla="*/ 3963804 w 4010370"/>
                <a:gd name="connsiteY4" fmla="*/ 314331 h 2131139"/>
                <a:gd name="connsiteX5" fmla="*/ 3963804 w 4010370"/>
                <a:gd name="connsiteY5" fmla="*/ 1571619 h 2131139"/>
                <a:gd name="connsiteX6" fmla="*/ 3668523 w 4010370"/>
                <a:gd name="connsiteY6" fmla="*/ 1981200 h 2131139"/>
                <a:gd name="connsiteX7" fmla="*/ 1906410 w 4010370"/>
                <a:gd name="connsiteY7" fmla="*/ 2000250 h 2131139"/>
                <a:gd name="connsiteX8" fmla="*/ 1563504 w 4010370"/>
                <a:gd name="connsiteY8" fmla="*/ 1571619 h 2131139"/>
                <a:gd name="connsiteX9" fmla="*/ 182379 w 4010370"/>
                <a:gd name="connsiteY9" fmla="*/ 1390656 h 2131139"/>
                <a:gd name="connsiteX0" fmla="*/ 182379 w 4010370"/>
                <a:gd name="connsiteY0" fmla="*/ 1733556 h 2474039"/>
                <a:gd name="connsiteX1" fmla="*/ 158204 w 4010370"/>
                <a:gd name="connsiteY1" fmla="*/ 930889 h 2474039"/>
                <a:gd name="connsiteX2" fmla="*/ 1420635 w 4010370"/>
                <a:gd name="connsiteY2" fmla="*/ 0 h 2474039"/>
                <a:gd name="connsiteX3" fmla="*/ 3649473 w 4010370"/>
                <a:gd name="connsiteY3" fmla="*/ 342900 h 2474039"/>
                <a:gd name="connsiteX4" fmla="*/ 3963804 w 4010370"/>
                <a:gd name="connsiteY4" fmla="*/ 657231 h 2474039"/>
                <a:gd name="connsiteX5" fmla="*/ 3963804 w 4010370"/>
                <a:gd name="connsiteY5" fmla="*/ 1914519 h 2474039"/>
                <a:gd name="connsiteX6" fmla="*/ 3668523 w 4010370"/>
                <a:gd name="connsiteY6" fmla="*/ 2324100 h 2474039"/>
                <a:gd name="connsiteX7" fmla="*/ 1906410 w 4010370"/>
                <a:gd name="connsiteY7" fmla="*/ 2343150 h 2474039"/>
                <a:gd name="connsiteX8" fmla="*/ 1563504 w 4010370"/>
                <a:gd name="connsiteY8" fmla="*/ 1914519 h 2474039"/>
                <a:gd name="connsiteX9" fmla="*/ 182379 w 4010370"/>
                <a:gd name="connsiteY9" fmla="*/ 1733556 h 2474039"/>
                <a:gd name="connsiteX0" fmla="*/ 182379 w 4010370"/>
                <a:gd name="connsiteY0" fmla="*/ 1875146 h 2615629"/>
                <a:gd name="connsiteX1" fmla="*/ 158204 w 4010370"/>
                <a:gd name="connsiteY1" fmla="*/ 1072479 h 2615629"/>
                <a:gd name="connsiteX2" fmla="*/ 1420635 w 4010370"/>
                <a:gd name="connsiteY2" fmla="*/ 141590 h 2615629"/>
                <a:gd name="connsiteX3" fmla="*/ 2339429 w 4010370"/>
                <a:gd name="connsiteY3" fmla="*/ 5679 h 2615629"/>
                <a:gd name="connsiteX4" fmla="*/ 3649473 w 4010370"/>
                <a:gd name="connsiteY4" fmla="*/ 484490 h 2615629"/>
                <a:gd name="connsiteX5" fmla="*/ 3963804 w 4010370"/>
                <a:gd name="connsiteY5" fmla="*/ 798821 h 2615629"/>
                <a:gd name="connsiteX6" fmla="*/ 3963804 w 4010370"/>
                <a:gd name="connsiteY6" fmla="*/ 2056109 h 2615629"/>
                <a:gd name="connsiteX7" fmla="*/ 3668523 w 4010370"/>
                <a:gd name="connsiteY7" fmla="*/ 2465690 h 2615629"/>
                <a:gd name="connsiteX8" fmla="*/ 1906410 w 4010370"/>
                <a:gd name="connsiteY8" fmla="*/ 2484740 h 2615629"/>
                <a:gd name="connsiteX9" fmla="*/ 1563504 w 4010370"/>
                <a:gd name="connsiteY9" fmla="*/ 2056109 h 2615629"/>
                <a:gd name="connsiteX10" fmla="*/ 182379 w 4010370"/>
                <a:gd name="connsiteY10" fmla="*/ 1875146 h 2615629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3649473 w 4010370"/>
                <a:gd name="connsiteY4" fmla="*/ 558785 h 2689924"/>
                <a:gd name="connsiteX5" fmla="*/ 3963804 w 4010370"/>
                <a:gd name="connsiteY5" fmla="*/ 873116 h 2689924"/>
                <a:gd name="connsiteX6" fmla="*/ 3963804 w 4010370"/>
                <a:gd name="connsiteY6" fmla="*/ 2130404 h 2689924"/>
                <a:gd name="connsiteX7" fmla="*/ 3668523 w 4010370"/>
                <a:gd name="connsiteY7" fmla="*/ 2539985 h 2689924"/>
                <a:gd name="connsiteX8" fmla="*/ 1906410 w 4010370"/>
                <a:gd name="connsiteY8" fmla="*/ 2559035 h 2689924"/>
                <a:gd name="connsiteX9" fmla="*/ 1563504 w 4010370"/>
                <a:gd name="connsiteY9" fmla="*/ 2130404 h 2689924"/>
                <a:gd name="connsiteX10" fmla="*/ 182379 w 4010370"/>
                <a:gd name="connsiteY10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649473 w 4010370"/>
                <a:gd name="connsiteY5" fmla="*/ 558785 h 2689924"/>
                <a:gd name="connsiteX6" fmla="*/ 3963804 w 4010370"/>
                <a:gd name="connsiteY6" fmla="*/ 873116 h 2689924"/>
                <a:gd name="connsiteX7" fmla="*/ 3963804 w 4010370"/>
                <a:gd name="connsiteY7" fmla="*/ 2130404 h 2689924"/>
                <a:gd name="connsiteX8" fmla="*/ 3668523 w 4010370"/>
                <a:gd name="connsiteY8" fmla="*/ 2539985 h 2689924"/>
                <a:gd name="connsiteX9" fmla="*/ 1906410 w 4010370"/>
                <a:gd name="connsiteY9" fmla="*/ 2559035 h 2689924"/>
                <a:gd name="connsiteX10" fmla="*/ 1563504 w 4010370"/>
                <a:gd name="connsiteY10" fmla="*/ 2130404 h 2689924"/>
                <a:gd name="connsiteX11" fmla="*/ 182379 w 4010370"/>
                <a:gd name="connsiteY11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649473 w 4010370"/>
                <a:gd name="connsiteY6" fmla="*/ 558785 h 2689924"/>
                <a:gd name="connsiteX7" fmla="*/ 3963804 w 4010370"/>
                <a:gd name="connsiteY7" fmla="*/ 873116 h 2689924"/>
                <a:gd name="connsiteX8" fmla="*/ 3963804 w 4010370"/>
                <a:gd name="connsiteY8" fmla="*/ 2130404 h 2689924"/>
                <a:gd name="connsiteX9" fmla="*/ 3668523 w 4010370"/>
                <a:gd name="connsiteY9" fmla="*/ 2539985 h 2689924"/>
                <a:gd name="connsiteX10" fmla="*/ 1906410 w 4010370"/>
                <a:gd name="connsiteY10" fmla="*/ 2559035 h 2689924"/>
                <a:gd name="connsiteX11" fmla="*/ 1563504 w 4010370"/>
                <a:gd name="connsiteY11" fmla="*/ 2130404 h 2689924"/>
                <a:gd name="connsiteX12" fmla="*/ 182379 w 4010370"/>
                <a:gd name="connsiteY12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539579 w 4010370"/>
                <a:gd name="connsiteY6" fmla="*/ 346674 h 2689924"/>
                <a:gd name="connsiteX7" fmla="*/ 3649473 w 4010370"/>
                <a:gd name="connsiteY7" fmla="*/ 558785 h 2689924"/>
                <a:gd name="connsiteX8" fmla="*/ 3963804 w 4010370"/>
                <a:gd name="connsiteY8" fmla="*/ 873116 h 2689924"/>
                <a:gd name="connsiteX9" fmla="*/ 3963804 w 4010370"/>
                <a:gd name="connsiteY9" fmla="*/ 2130404 h 2689924"/>
                <a:gd name="connsiteX10" fmla="*/ 3668523 w 4010370"/>
                <a:gd name="connsiteY10" fmla="*/ 2539985 h 2689924"/>
                <a:gd name="connsiteX11" fmla="*/ 1906410 w 4010370"/>
                <a:gd name="connsiteY11" fmla="*/ 2559035 h 2689924"/>
                <a:gd name="connsiteX12" fmla="*/ 1563504 w 4010370"/>
                <a:gd name="connsiteY12" fmla="*/ 2130404 h 2689924"/>
                <a:gd name="connsiteX13" fmla="*/ 182379 w 4010370"/>
                <a:gd name="connsiteY13" fmla="*/ 1949441 h 2689924"/>
                <a:gd name="connsiteX0" fmla="*/ 182379 w 4020555"/>
                <a:gd name="connsiteY0" fmla="*/ 1949441 h 2689924"/>
                <a:gd name="connsiteX1" fmla="*/ 158204 w 4020555"/>
                <a:gd name="connsiteY1" fmla="*/ 1146774 h 2689924"/>
                <a:gd name="connsiteX2" fmla="*/ 1420635 w 4020555"/>
                <a:gd name="connsiteY2" fmla="*/ 215885 h 2689924"/>
                <a:gd name="connsiteX3" fmla="*/ 2339429 w 4020555"/>
                <a:gd name="connsiteY3" fmla="*/ 79974 h 2689924"/>
                <a:gd name="connsiteX4" fmla="*/ 2768054 w 4020555"/>
                <a:gd name="connsiteY4" fmla="*/ 79974 h 2689924"/>
                <a:gd name="connsiteX5" fmla="*/ 3101429 w 4020555"/>
                <a:gd name="connsiteY5" fmla="*/ 184749 h 2689924"/>
                <a:gd name="connsiteX6" fmla="*/ 3539579 w 4020555"/>
                <a:gd name="connsiteY6" fmla="*/ 346674 h 2689924"/>
                <a:gd name="connsiteX7" fmla="*/ 3935223 w 4020555"/>
                <a:gd name="connsiteY7" fmla="*/ 701660 h 2689924"/>
                <a:gd name="connsiteX8" fmla="*/ 3963804 w 4020555"/>
                <a:gd name="connsiteY8" fmla="*/ 873116 h 2689924"/>
                <a:gd name="connsiteX9" fmla="*/ 3963804 w 4020555"/>
                <a:gd name="connsiteY9" fmla="*/ 2130404 h 2689924"/>
                <a:gd name="connsiteX10" fmla="*/ 3668523 w 4020555"/>
                <a:gd name="connsiteY10" fmla="*/ 2539985 h 2689924"/>
                <a:gd name="connsiteX11" fmla="*/ 1906410 w 4020555"/>
                <a:gd name="connsiteY11" fmla="*/ 2559035 h 2689924"/>
                <a:gd name="connsiteX12" fmla="*/ 1563504 w 4020555"/>
                <a:gd name="connsiteY12" fmla="*/ 2130404 h 2689924"/>
                <a:gd name="connsiteX13" fmla="*/ 182379 w 4020555"/>
                <a:gd name="connsiteY13" fmla="*/ 1949441 h 2689924"/>
                <a:gd name="connsiteX0" fmla="*/ 182379 w 4192404"/>
                <a:gd name="connsiteY0" fmla="*/ 1949441 h 2689924"/>
                <a:gd name="connsiteX1" fmla="*/ 158204 w 4192404"/>
                <a:gd name="connsiteY1" fmla="*/ 1146774 h 2689924"/>
                <a:gd name="connsiteX2" fmla="*/ 1420635 w 4192404"/>
                <a:gd name="connsiteY2" fmla="*/ 215885 h 2689924"/>
                <a:gd name="connsiteX3" fmla="*/ 2339429 w 4192404"/>
                <a:gd name="connsiteY3" fmla="*/ 79974 h 2689924"/>
                <a:gd name="connsiteX4" fmla="*/ 2768054 w 4192404"/>
                <a:gd name="connsiteY4" fmla="*/ 79974 h 2689924"/>
                <a:gd name="connsiteX5" fmla="*/ 3101429 w 4192404"/>
                <a:gd name="connsiteY5" fmla="*/ 184749 h 2689924"/>
                <a:gd name="connsiteX6" fmla="*/ 3539579 w 4192404"/>
                <a:gd name="connsiteY6" fmla="*/ 346674 h 2689924"/>
                <a:gd name="connsiteX7" fmla="*/ 3935223 w 4192404"/>
                <a:gd name="connsiteY7" fmla="*/ 701660 h 2689924"/>
                <a:gd name="connsiteX8" fmla="*/ 4192404 w 4192404"/>
                <a:gd name="connsiteY8" fmla="*/ 1149341 h 2689924"/>
                <a:gd name="connsiteX9" fmla="*/ 3963804 w 4192404"/>
                <a:gd name="connsiteY9" fmla="*/ 2130404 h 2689924"/>
                <a:gd name="connsiteX10" fmla="*/ 3668523 w 4192404"/>
                <a:gd name="connsiteY10" fmla="*/ 2539985 h 2689924"/>
                <a:gd name="connsiteX11" fmla="*/ 1906410 w 4192404"/>
                <a:gd name="connsiteY11" fmla="*/ 2559035 h 2689924"/>
                <a:gd name="connsiteX12" fmla="*/ 1563504 w 4192404"/>
                <a:gd name="connsiteY12" fmla="*/ 2130404 h 2689924"/>
                <a:gd name="connsiteX13" fmla="*/ 182379 w 4192404"/>
                <a:gd name="connsiteY13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3963804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853903 w 4214524"/>
                <a:gd name="connsiteY11" fmla="*/ 2404074 h 2689924"/>
                <a:gd name="connsiteX12" fmla="*/ 3668523 w 4214524"/>
                <a:gd name="connsiteY12" fmla="*/ 2539985 h 2689924"/>
                <a:gd name="connsiteX13" fmla="*/ 1906410 w 4214524"/>
                <a:gd name="connsiteY13" fmla="*/ 2559035 h 2689924"/>
                <a:gd name="connsiteX14" fmla="*/ 1563504 w 4214524"/>
                <a:gd name="connsiteY14" fmla="*/ 2130404 h 2689924"/>
                <a:gd name="connsiteX15" fmla="*/ 182379 w 4214524"/>
                <a:gd name="connsiteY15" fmla="*/ 1949441 h 2689924"/>
                <a:gd name="connsiteX0" fmla="*/ 182379 w 4214524"/>
                <a:gd name="connsiteY0" fmla="*/ 1949441 h 2746278"/>
                <a:gd name="connsiteX1" fmla="*/ 158204 w 4214524"/>
                <a:gd name="connsiteY1" fmla="*/ 1146774 h 2746278"/>
                <a:gd name="connsiteX2" fmla="*/ 1420635 w 4214524"/>
                <a:gd name="connsiteY2" fmla="*/ 215885 h 2746278"/>
                <a:gd name="connsiteX3" fmla="*/ 2339429 w 4214524"/>
                <a:gd name="connsiteY3" fmla="*/ 79974 h 2746278"/>
                <a:gd name="connsiteX4" fmla="*/ 2768054 w 4214524"/>
                <a:gd name="connsiteY4" fmla="*/ 79974 h 2746278"/>
                <a:gd name="connsiteX5" fmla="*/ 3101429 w 4214524"/>
                <a:gd name="connsiteY5" fmla="*/ 184749 h 2746278"/>
                <a:gd name="connsiteX6" fmla="*/ 3539579 w 4214524"/>
                <a:gd name="connsiteY6" fmla="*/ 346674 h 2746278"/>
                <a:gd name="connsiteX7" fmla="*/ 3935223 w 4214524"/>
                <a:gd name="connsiteY7" fmla="*/ 701660 h 2746278"/>
                <a:gd name="connsiteX8" fmla="*/ 4192404 w 4214524"/>
                <a:gd name="connsiteY8" fmla="*/ 1149341 h 2746278"/>
                <a:gd name="connsiteX9" fmla="*/ 4187278 w 4214524"/>
                <a:gd name="connsiteY9" fmla="*/ 1661124 h 2746278"/>
                <a:gd name="connsiteX10" fmla="*/ 4011429 w 4214524"/>
                <a:gd name="connsiteY10" fmla="*/ 2130404 h 2746278"/>
                <a:gd name="connsiteX11" fmla="*/ 3853903 w 4214524"/>
                <a:gd name="connsiteY11" fmla="*/ 2404074 h 2746278"/>
                <a:gd name="connsiteX12" fmla="*/ 3563748 w 4214524"/>
                <a:gd name="connsiteY12" fmla="*/ 2644760 h 2746278"/>
                <a:gd name="connsiteX13" fmla="*/ 1906410 w 4214524"/>
                <a:gd name="connsiteY13" fmla="*/ 2559035 h 2746278"/>
                <a:gd name="connsiteX14" fmla="*/ 1563504 w 4214524"/>
                <a:gd name="connsiteY14" fmla="*/ 2130404 h 2746278"/>
                <a:gd name="connsiteX15" fmla="*/ 182379 w 4214524"/>
                <a:gd name="connsiteY15" fmla="*/ 1949441 h 2746278"/>
                <a:gd name="connsiteX0" fmla="*/ 182379 w 4214524"/>
                <a:gd name="connsiteY0" fmla="*/ 1949441 h 2721874"/>
                <a:gd name="connsiteX1" fmla="*/ 158204 w 4214524"/>
                <a:gd name="connsiteY1" fmla="*/ 1146774 h 2721874"/>
                <a:gd name="connsiteX2" fmla="*/ 1420635 w 4214524"/>
                <a:gd name="connsiteY2" fmla="*/ 215885 h 2721874"/>
                <a:gd name="connsiteX3" fmla="*/ 2339429 w 4214524"/>
                <a:gd name="connsiteY3" fmla="*/ 79974 h 2721874"/>
                <a:gd name="connsiteX4" fmla="*/ 2768054 w 4214524"/>
                <a:gd name="connsiteY4" fmla="*/ 79974 h 2721874"/>
                <a:gd name="connsiteX5" fmla="*/ 3101429 w 4214524"/>
                <a:gd name="connsiteY5" fmla="*/ 184749 h 2721874"/>
                <a:gd name="connsiteX6" fmla="*/ 3539579 w 4214524"/>
                <a:gd name="connsiteY6" fmla="*/ 346674 h 2721874"/>
                <a:gd name="connsiteX7" fmla="*/ 3935223 w 4214524"/>
                <a:gd name="connsiteY7" fmla="*/ 701660 h 2721874"/>
                <a:gd name="connsiteX8" fmla="*/ 4192404 w 4214524"/>
                <a:gd name="connsiteY8" fmla="*/ 1149341 h 2721874"/>
                <a:gd name="connsiteX9" fmla="*/ 4187278 w 4214524"/>
                <a:gd name="connsiteY9" fmla="*/ 1661124 h 2721874"/>
                <a:gd name="connsiteX10" fmla="*/ 4011429 w 4214524"/>
                <a:gd name="connsiteY10" fmla="*/ 2130404 h 2721874"/>
                <a:gd name="connsiteX11" fmla="*/ 3853903 w 4214524"/>
                <a:gd name="connsiteY11" fmla="*/ 2404074 h 2721874"/>
                <a:gd name="connsiteX12" fmla="*/ 3563748 w 4214524"/>
                <a:gd name="connsiteY12" fmla="*/ 2644760 h 2721874"/>
                <a:gd name="connsiteX13" fmla="*/ 3025228 w 4214524"/>
                <a:gd name="connsiteY13" fmla="*/ 2718399 h 2721874"/>
                <a:gd name="connsiteX14" fmla="*/ 1906410 w 4214524"/>
                <a:gd name="connsiteY14" fmla="*/ 2559035 h 2721874"/>
                <a:gd name="connsiteX15" fmla="*/ 1563504 w 4214524"/>
                <a:gd name="connsiteY15" fmla="*/ 2130404 h 2721874"/>
                <a:gd name="connsiteX16" fmla="*/ 182379 w 4214524"/>
                <a:gd name="connsiteY16" fmla="*/ 1949441 h 2721874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906410 w 4214524"/>
                <a:gd name="connsiteY15" fmla="*/ 2559035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868310 w 4214524"/>
                <a:gd name="connsiteY15" fmla="*/ 2644760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182379 w 4214524"/>
                <a:gd name="connsiteY17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182379 w 4214524"/>
                <a:gd name="connsiteY18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405853 w 4214524"/>
                <a:gd name="connsiteY18" fmla="*/ 2480274 h 2736313"/>
                <a:gd name="connsiteX19" fmla="*/ 182379 w 4214524"/>
                <a:gd name="connsiteY19" fmla="*/ 1949441 h 2736313"/>
                <a:gd name="connsiteX0" fmla="*/ 182379 w 4214524"/>
                <a:gd name="connsiteY0" fmla="*/ 1949441 h 2759298"/>
                <a:gd name="connsiteX1" fmla="*/ 158204 w 4214524"/>
                <a:gd name="connsiteY1" fmla="*/ 1146774 h 2759298"/>
                <a:gd name="connsiteX2" fmla="*/ 1420635 w 4214524"/>
                <a:gd name="connsiteY2" fmla="*/ 215885 h 2759298"/>
                <a:gd name="connsiteX3" fmla="*/ 2339429 w 4214524"/>
                <a:gd name="connsiteY3" fmla="*/ 79974 h 2759298"/>
                <a:gd name="connsiteX4" fmla="*/ 2768054 w 4214524"/>
                <a:gd name="connsiteY4" fmla="*/ 79974 h 2759298"/>
                <a:gd name="connsiteX5" fmla="*/ 3101429 w 4214524"/>
                <a:gd name="connsiteY5" fmla="*/ 184749 h 2759298"/>
                <a:gd name="connsiteX6" fmla="*/ 3539579 w 4214524"/>
                <a:gd name="connsiteY6" fmla="*/ 346674 h 2759298"/>
                <a:gd name="connsiteX7" fmla="*/ 3935223 w 4214524"/>
                <a:gd name="connsiteY7" fmla="*/ 701660 h 2759298"/>
                <a:gd name="connsiteX8" fmla="*/ 4192404 w 4214524"/>
                <a:gd name="connsiteY8" fmla="*/ 1149341 h 2759298"/>
                <a:gd name="connsiteX9" fmla="*/ 4187278 w 4214524"/>
                <a:gd name="connsiteY9" fmla="*/ 1661124 h 2759298"/>
                <a:gd name="connsiteX10" fmla="*/ 4011429 w 4214524"/>
                <a:gd name="connsiteY10" fmla="*/ 2130404 h 2759298"/>
                <a:gd name="connsiteX11" fmla="*/ 3853903 w 4214524"/>
                <a:gd name="connsiteY11" fmla="*/ 2404074 h 2759298"/>
                <a:gd name="connsiteX12" fmla="*/ 3563748 w 4214524"/>
                <a:gd name="connsiteY12" fmla="*/ 2644760 h 2759298"/>
                <a:gd name="connsiteX13" fmla="*/ 3025228 w 4214524"/>
                <a:gd name="connsiteY13" fmla="*/ 2718399 h 2759298"/>
                <a:gd name="connsiteX14" fmla="*/ 2558503 w 4214524"/>
                <a:gd name="connsiteY14" fmla="*/ 2718399 h 2759298"/>
                <a:gd name="connsiteX15" fmla="*/ 1868310 w 4214524"/>
                <a:gd name="connsiteY15" fmla="*/ 2644760 h 2759298"/>
                <a:gd name="connsiteX16" fmla="*/ 1182504 w 4214524"/>
                <a:gd name="connsiteY16" fmla="*/ 2663804 h 2759298"/>
                <a:gd name="connsiteX17" fmla="*/ 739228 w 4214524"/>
                <a:gd name="connsiteY17" fmla="*/ 2670774 h 2759298"/>
                <a:gd name="connsiteX18" fmla="*/ 405853 w 4214524"/>
                <a:gd name="connsiteY18" fmla="*/ 2480274 h 2759298"/>
                <a:gd name="connsiteX19" fmla="*/ 182379 w 4214524"/>
                <a:gd name="connsiteY19" fmla="*/ 1949441 h 2759298"/>
                <a:gd name="connsiteX0" fmla="*/ 182379 w 4214524"/>
                <a:gd name="connsiteY0" fmla="*/ 1949441 h 2780507"/>
                <a:gd name="connsiteX1" fmla="*/ 158204 w 4214524"/>
                <a:gd name="connsiteY1" fmla="*/ 1146774 h 2780507"/>
                <a:gd name="connsiteX2" fmla="*/ 1420635 w 4214524"/>
                <a:gd name="connsiteY2" fmla="*/ 215885 h 2780507"/>
                <a:gd name="connsiteX3" fmla="*/ 2339429 w 4214524"/>
                <a:gd name="connsiteY3" fmla="*/ 79974 h 2780507"/>
                <a:gd name="connsiteX4" fmla="*/ 2768054 w 4214524"/>
                <a:gd name="connsiteY4" fmla="*/ 79974 h 2780507"/>
                <a:gd name="connsiteX5" fmla="*/ 3101429 w 4214524"/>
                <a:gd name="connsiteY5" fmla="*/ 184749 h 2780507"/>
                <a:gd name="connsiteX6" fmla="*/ 3539579 w 4214524"/>
                <a:gd name="connsiteY6" fmla="*/ 346674 h 2780507"/>
                <a:gd name="connsiteX7" fmla="*/ 3935223 w 4214524"/>
                <a:gd name="connsiteY7" fmla="*/ 701660 h 2780507"/>
                <a:gd name="connsiteX8" fmla="*/ 4192404 w 4214524"/>
                <a:gd name="connsiteY8" fmla="*/ 1149341 h 2780507"/>
                <a:gd name="connsiteX9" fmla="*/ 4187278 w 4214524"/>
                <a:gd name="connsiteY9" fmla="*/ 1661124 h 2780507"/>
                <a:gd name="connsiteX10" fmla="*/ 4011429 w 4214524"/>
                <a:gd name="connsiteY10" fmla="*/ 2130404 h 2780507"/>
                <a:gd name="connsiteX11" fmla="*/ 3853903 w 4214524"/>
                <a:gd name="connsiteY11" fmla="*/ 2404074 h 2780507"/>
                <a:gd name="connsiteX12" fmla="*/ 3563748 w 4214524"/>
                <a:gd name="connsiteY12" fmla="*/ 2644760 h 2780507"/>
                <a:gd name="connsiteX13" fmla="*/ 3025228 w 4214524"/>
                <a:gd name="connsiteY13" fmla="*/ 2718399 h 2780507"/>
                <a:gd name="connsiteX14" fmla="*/ 2558503 w 4214524"/>
                <a:gd name="connsiteY14" fmla="*/ 2718399 h 2780507"/>
                <a:gd name="connsiteX15" fmla="*/ 1868310 w 4214524"/>
                <a:gd name="connsiteY15" fmla="*/ 2644760 h 2780507"/>
                <a:gd name="connsiteX16" fmla="*/ 1182504 w 4214524"/>
                <a:gd name="connsiteY16" fmla="*/ 2663804 h 2780507"/>
                <a:gd name="connsiteX17" fmla="*/ 739228 w 4214524"/>
                <a:gd name="connsiteY17" fmla="*/ 2670774 h 2780507"/>
                <a:gd name="connsiteX18" fmla="*/ 405853 w 4214524"/>
                <a:gd name="connsiteY18" fmla="*/ 2480274 h 2780507"/>
                <a:gd name="connsiteX19" fmla="*/ 182379 w 4214524"/>
                <a:gd name="connsiteY19" fmla="*/ 1949441 h 2780507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3935223 w 4268773"/>
                <a:gd name="connsiteY7" fmla="*/ 7016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67493 h 2876952"/>
                <a:gd name="connsiteX1" fmla="*/ 158204 w 4268773"/>
                <a:gd name="connsiteY1" fmla="*/ 1164826 h 2876952"/>
                <a:gd name="connsiteX2" fmla="*/ 1420635 w 4268773"/>
                <a:gd name="connsiteY2" fmla="*/ 233937 h 2876952"/>
                <a:gd name="connsiteX3" fmla="*/ 2339429 w 4268773"/>
                <a:gd name="connsiteY3" fmla="*/ 98026 h 2876952"/>
                <a:gd name="connsiteX4" fmla="*/ 2768054 w 4268773"/>
                <a:gd name="connsiteY4" fmla="*/ 98026 h 2876952"/>
                <a:gd name="connsiteX5" fmla="*/ 3101429 w 4268773"/>
                <a:gd name="connsiteY5" fmla="*/ 202801 h 2876952"/>
                <a:gd name="connsiteX6" fmla="*/ 3539579 w 4268773"/>
                <a:gd name="connsiteY6" fmla="*/ 364726 h 2876952"/>
                <a:gd name="connsiteX7" fmla="*/ 4005073 w 4268773"/>
                <a:gd name="connsiteY7" fmla="*/ 757812 h 2876952"/>
                <a:gd name="connsiteX8" fmla="*/ 4192404 w 4268773"/>
                <a:gd name="connsiteY8" fmla="*/ 1167393 h 2876952"/>
                <a:gd name="connsiteX9" fmla="*/ 4187278 w 4268773"/>
                <a:gd name="connsiteY9" fmla="*/ 1679176 h 2876952"/>
                <a:gd name="connsiteX10" fmla="*/ 4011429 w 4268773"/>
                <a:gd name="connsiteY10" fmla="*/ 2148456 h 2876952"/>
                <a:gd name="connsiteX11" fmla="*/ 3853903 w 4268773"/>
                <a:gd name="connsiteY11" fmla="*/ 2422126 h 2876952"/>
                <a:gd name="connsiteX12" fmla="*/ 3563748 w 4268773"/>
                <a:gd name="connsiteY12" fmla="*/ 2662812 h 2876952"/>
                <a:gd name="connsiteX13" fmla="*/ 3006178 w 4268773"/>
                <a:gd name="connsiteY13" fmla="*/ 2717401 h 2876952"/>
                <a:gd name="connsiteX14" fmla="*/ 2558503 w 4268773"/>
                <a:gd name="connsiteY14" fmla="*/ 2736451 h 2876952"/>
                <a:gd name="connsiteX15" fmla="*/ 1868310 w 4268773"/>
                <a:gd name="connsiteY15" fmla="*/ 2662812 h 2876952"/>
                <a:gd name="connsiteX16" fmla="*/ 1182504 w 4268773"/>
                <a:gd name="connsiteY16" fmla="*/ 2681856 h 2876952"/>
                <a:gd name="connsiteX17" fmla="*/ 739228 w 4268773"/>
                <a:gd name="connsiteY17" fmla="*/ 2688826 h 2876952"/>
                <a:gd name="connsiteX18" fmla="*/ 405853 w 4268773"/>
                <a:gd name="connsiteY18" fmla="*/ 2498326 h 2876952"/>
                <a:gd name="connsiteX19" fmla="*/ 182379 w 4268773"/>
                <a:gd name="connsiteY19" fmla="*/ 1967493 h 2876952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68773" h="2892041">
                  <a:moveTo>
                    <a:pt x="182379" y="1982582"/>
                  </a:moveTo>
                  <a:cubicBezTo>
                    <a:pt x="27537" y="1869444"/>
                    <a:pt x="-124372" y="1411691"/>
                    <a:pt x="158204" y="1179915"/>
                  </a:cubicBezTo>
                  <a:cubicBezTo>
                    <a:pt x="440780" y="948139"/>
                    <a:pt x="1063448" y="382376"/>
                    <a:pt x="1420635" y="249026"/>
                  </a:cubicBezTo>
                  <a:cubicBezTo>
                    <a:pt x="1714200" y="292622"/>
                    <a:pt x="2045864" y="-140031"/>
                    <a:pt x="2339429" y="113115"/>
                  </a:cubicBezTo>
                  <a:cubicBezTo>
                    <a:pt x="2406104" y="87715"/>
                    <a:pt x="2599779" y="-128185"/>
                    <a:pt x="2768054" y="113115"/>
                  </a:cubicBezTo>
                  <a:cubicBezTo>
                    <a:pt x="2834729" y="84540"/>
                    <a:pt x="3034754" y="30565"/>
                    <a:pt x="3101429" y="217890"/>
                  </a:cubicBezTo>
                  <a:cubicBezTo>
                    <a:pt x="3145879" y="224240"/>
                    <a:pt x="3482429" y="30565"/>
                    <a:pt x="3539579" y="379815"/>
                  </a:cubicBezTo>
                  <a:cubicBezTo>
                    <a:pt x="3675694" y="339394"/>
                    <a:pt x="4002308" y="337072"/>
                    <a:pt x="4005073" y="772901"/>
                  </a:cubicBezTo>
                  <a:cubicBezTo>
                    <a:pt x="4178673" y="772901"/>
                    <a:pt x="4192404" y="1008882"/>
                    <a:pt x="4192404" y="1182482"/>
                  </a:cubicBezTo>
                  <a:cubicBezTo>
                    <a:pt x="4220126" y="1340805"/>
                    <a:pt x="4352378" y="1492655"/>
                    <a:pt x="4187278" y="1694265"/>
                  </a:cubicBezTo>
                  <a:cubicBezTo>
                    <a:pt x="4149178" y="1857775"/>
                    <a:pt x="4190817" y="2058770"/>
                    <a:pt x="4011429" y="2163545"/>
                  </a:cubicBezTo>
                  <a:cubicBezTo>
                    <a:pt x="4022542" y="2281020"/>
                    <a:pt x="4044404" y="2419752"/>
                    <a:pt x="3853903" y="2437215"/>
                  </a:cubicBezTo>
                  <a:cubicBezTo>
                    <a:pt x="3853902" y="2505478"/>
                    <a:pt x="3835211" y="2754101"/>
                    <a:pt x="3563748" y="2677901"/>
                  </a:cubicBezTo>
                  <a:cubicBezTo>
                    <a:pt x="3514536" y="2811251"/>
                    <a:pt x="3270556" y="2913892"/>
                    <a:pt x="3006178" y="2732490"/>
                  </a:cubicBezTo>
                  <a:cubicBezTo>
                    <a:pt x="2900550" y="2798738"/>
                    <a:pt x="2694173" y="2987651"/>
                    <a:pt x="2558503" y="2751540"/>
                  </a:cubicBezTo>
                  <a:cubicBezTo>
                    <a:pt x="2308533" y="2985329"/>
                    <a:pt x="1930956" y="2829875"/>
                    <a:pt x="1868310" y="2677901"/>
                  </a:cubicBezTo>
                  <a:cubicBezTo>
                    <a:pt x="1713760" y="3039851"/>
                    <a:pt x="1182504" y="2870545"/>
                    <a:pt x="1182504" y="2696945"/>
                  </a:cubicBezTo>
                  <a:cubicBezTo>
                    <a:pt x="1091161" y="2753668"/>
                    <a:pt x="867815" y="2924575"/>
                    <a:pt x="739228" y="2703915"/>
                  </a:cubicBezTo>
                  <a:cubicBezTo>
                    <a:pt x="609786" y="2703489"/>
                    <a:pt x="435161" y="2754287"/>
                    <a:pt x="405853" y="2513415"/>
                  </a:cubicBezTo>
                  <a:cubicBezTo>
                    <a:pt x="198745" y="2520193"/>
                    <a:pt x="-36696" y="2317544"/>
                    <a:pt x="182379" y="19825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F0149C6-48F8-A141-457E-79FFFA8F01B6}"/>
                </a:ext>
              </a:extLst>
            </p:cNvPr>
            <p:cNvSpPr/>
            <p:nvPr/>
          </p:nvSpPr>
          <p:spPr>
            <a:xfrm rot="1123046">
              <a:off x="4055451" y="2451690"/>
              <a:ext cx="434340" cy="64928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6ED6808D-ADDC-493D-38C8-7D1CDB0882EC}"/>
                </a:ext>
              </a:extLst>
            </p:cNvPr>
            <p:cNvSpPr/>
            <p:nvPr/>
          </p:nvSpPr>
          <p:spPr>
            <a:xfrm>
              <a:off x="4084522" y="2053792"/>
              <a:ext cx="563513" cy="649283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: Rounded Corners 3">
              <a:extLst>
                <a:ext uri="{FF2B5EF4-FFF2-40B4-BE49-F238E27FC236}">
                  <a16:creationId xmlns:a16="http://schemas.microsoft.com/office/drawing/2014/main" id="{44B9BE3D-5F0B-673E-B2BE-1B4E1FBE0813}"/>
                </a:ext>
              </a:extLst>
            </p:cNvPr>
            <p:cNvSpPr/>
            <p:nvPr/>
          </p:nvSpPr>
          <p:spPr>
            <a:xfrm>
              <a:off x="1796143" y="1714131"/>
              <a:ext cx="2480733" cy="2159714"/>
            </a:xfrm>
            <a:custGeom>
              <a:avLst/>
              <a:gdLst>
                <a:gd name="connsiteX0" fmla="*/ 0 w 2480732"/>
                <a:gd name="connsiteY0" fmla="*/ 707623 h 2131139"/>
                <a:gd name="connsiteX1" fmla="*/ 707623 w 2480732"/>
                <a:gd name="connsiteY1" fmla="*/ 0 h 2131139"/>
                <a:gd name="connsiteX2" fmla="*/ 1773109 w 2480732"/>
                <a:gd name="connsiteY2" fmla="*/ 0 h 2131139"/>
                <a:gd name="connsiteX3" fmla="*/ 2480732 w 2480732"/>
                <a:gd name="connsiteY3" fmla="*/ 707623 h 2131139"/>
                <a:gd name="connsiteX4" fmla="*/ 2480732 w 2480732"/>
                <a:gd name="connsiteY4" fmla="*/ 1423516 h 2131139"/>
                <a:gd name="connsiteX5" fmla="*/ 1773109 w 2480732"/>
                <a:gd name="connsiteY5" fmla="*/ 2131139 h 2131139"/>
                <a:gd name="connsiteX6" fmla="*/ 707623 w 2480732"/>
                <a:gd name="connsiteY6" fmla="*/ 2131139 h 2131139"/>
                <a:gd name="connsiteX7" fmla="*/ 0 w 2480732"/>
                <a:gd name="connsiteY7" fmla="*/ 1423516 h 2131139"/>
                <a:gd name="connsiteX8" fmla="*/ 0 w 2480732"/>
                <a:gd name="connsiteY8" fmla="*/ 707623 h 2131139"/>
                <a:gd name="connsiteX0" fmla="*/ 0 w 2480732"/>
                <a:gd name="connsiteY0" fmla="*/ 707623 h 2148072"/>
                <a:gd name="connsiteX1" fmla="*/ 707623 w 2480732"/>
                <a:gd name="connsiteY1" fmla="*/ 0 h 2148072"/>
                <a:gd name="connsiteX2" fmla="*/ 1773109 w 2480732"/>
                <a:gd name="connsiteY2" fmla="*/ 0 h 2148072"/>
                <a:gd name="connsiteX3" fmla="*/ 2480732 w 2480732"/>
                <a:gd name="connsiteY3" fmla="*/ 707623 h 2148072"/>
                <a:gd name="connsiteX4" fmla="*/ 2480732 w 2480732"/>
                <a:gd name="connsiteY4" fmla="*/ 1423516 h 2148072"/>
                <a:gd name="connsiteX5" fmla="*/ 1773109 w 2480732"/>
                <a:gd name="connsiteY5" fmla="*/ 2131139 h 2148072"/>
                <a:gd name="connsiteX6" fmla="*/ 707623 w 2480732"/>
                <a:gd name="connsiteY6" fmla="*/ 2131139 h 2148072"/>
                <a:gd name="connsiteX7" fmla="*/ 0 w 2480732"/>
                <a:gd name="connsiteY7" fmla="*/ 1423516 h 2148072"/>
                <a:gd name="connsiteX8" fmla="*/ 0 w 2480732"/>
                <a:gd name="connsiteY8" fmla="*/ 707623 h 2148072"/>
                <a:gd name="connsiteX0" fmla="*/ 0 w 2480732"/>
                <a:gd name="connsiteY0" fmla="*/ 707623 h 2159714"/>
                <a:gd name="connsiteX1" fmla="*/ 707623 w 2480732"/>
                <a:gd name="connsiteY1" fmla="*/ 0 h 2159714"/>
                <a:gd name="connsiteX2" fmla="*/ 1773109 w 2480732"/>
                <a:gd name="connsiteY2" fmla="*/ 0 h 2159714"/>
                <a:gd name="connsiteX3" fmla="*/ 2480732 w 2480732"/>
                <a:gd name="connsiteY3" fmla="*/ 707623 h 2159714"/>
                <a:gd name="connsiteX4" fmla="*/ 2480732 w 2480732"/>
                <a:gd name="connsiteY4" fmla="*/ 1423516 h 2159714"/>
                <a:gd name="connsiteX5" fmla="*/ 1773109 w 2480732"/>
                <a:gd name="connsiteY5" fmla="*/ 2131139 h 2159714"/>
                <a:gd name="connsiteX6" fmla="*/ 707623 w 2480732"/>
                <a:gd name="connsiteY6" fmla="*/ 2131139 h 2159714"/>
                <a:gd name="connsiteX7" fmla="*/ 0 w 2480732"/>
                <a:gd name="connsiteY7" fmla="*/ 1423516 h 2159714"/>
                <a:gd name="connsiteX8" fmla="*/ 0 w 2480732"/>
                <a:gd name="connsiteY8" fmla="*/ 707623 h 215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0732" h="2159714">
                  <a:moveTo>
                    <a:pt x="0" y="707623"/>
                  </a:moveTo>
                  <a:cubicBezTo>
                    <a:pt x="0" y="316814"/>
                    <a:pt x="316814" y="0"/>
                    <a:pt x="707623" y="0"/>
                  </a:cubicBezTo>
                  <a:lnTo>
                    <a:pt x="1773109" y="0"/>
                  </a:lnTo>
                  <a:cubicBezTo>
                    <a:pt x="2163918" y="0"/>
                    <a:pt x="2480732" y="316814"/>
                    <a:pt x="2480732" y="707623"/>
                  </a:cubicBezTo>
                  <a:lnTo>
                    <a:pt x="2480732" y="1423516"/>
                  </a:lnTo>
                  <a:cubicBezTo>
                    <a:pt x="2480732" y="1814325"/>
                    <a:pt x="2163918" y="2131139"/>
                    <a:pt x="1773109" y="2131139"/>
                  </a:cubicBezTo>
                  <a:cubicBezTo>
                    <a:pt x="1417947" y="2169239"/>
                    <a:pt x="1056435" y="2169239"/>
                    <a:pt x="707623" y="2131139"/>
                  </a:cubicBezTo>
                  <a:cubicBezTo>
                    <a:pt x="316814" y="2131139"/>
                    <a:pt x="0" y="1814325"/>
                    <a:pt x="0" y="1423516"/>
                  </a:cubicBezTo>
                  <a:lnTo>
                    <a:pt x="0" y="707623"/>
                  </a:lnTo>
                  <a:close/>
                </a:path>
              </a:pathLst>
            </a:custGeom>
            <a:solidFill>
              <a:srgbClr val="FFFF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203835D-4BA0-D852-656D-1EE453F83A1E}"/>
                </a:ext>
              </a:extLst>
            </p:cNvPr>
            <p:cNvGrpSpPr/>
            <p:nvPr/>
          </p:nvGrpSpPr>
          <p:grpSpPr>
            <a:xfrm>
              <a:off x="1911350" y="2740383"/>
              <a:ext cx="584200" cy="577850"/>
              <a:chOff x="1911350" y="2740383"/>
              <a:chExt cx="584200" cy="577850"/>
            </a:xfrm>
          </p:grpSpPr>
          <p:sp>
            <p:nvSpPr>
              <p:cNvPr id="214" name="Rectangle: Rounded Corners 213">
                <a:extLst>
                  <a:ext uri="{FF2B5EF4-FFF2-40B4-BE49-F238E27FC236}">
                    <a16:creationId xmlns:a16="http://schemas.microsoft.com/office/drawing/2014/main" id="{AC678A81-34A6-CDDB-15A7-7E497F0122C7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84E462B1-9728-C933-A081-03D923DA7A2A}"/>
                  </a:ext>
                </a:extLst>
              </p:cNvPr>
              <p:cNvSpPr/>
              <p:nvPr/>
            </p:nvSpPr>
            <p:spPr>
              <a:xfrm>
                <a:off x="1982599" y="285944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4C06303C-4982-30DA-B707-14CFEE141615}"/>
                  </a:ext>
                </a:extLst>
              </p:cNvPr>
              <p:cNvSpPr/>
              <p:nvPr/>
            </p:nvSpPr>
            <p:spPr>
              <a:xfrm>
                <a:off x="2220674" y="294358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: Rounded Corners 216">
                <a:extLst>
                  <a:ext uri="{FF2B5EF4-FFF2-40B4-BE49-F238E27FC236}">
                    <a16:creationId xmlns:a16="http://schemas.microsoft.com/office/drawing/2014/main" id="{F11DAB9D-2EE3-74EC-0098-65D34650E6FE}"/>
                  </a:ext>
                </a:extLst>
              </p:cNvPr>
              <p:cNvSpPr/>
              <p:nvPr/>
            </p:nvSpPr>
            <p:spPr>
              <a:xfrm>
                <a:off x="2131295" y="3238501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: Rounded Corners 217">
                <a:extLst>
                  <a:ext uri="{FF2B5EF4-FFF2-40B4-BE49-F238E27FC236}">
                    <a16:creationId xmlns:a16="http://schemas.microsoft.com/office/drawing/2014/main" id="{7D99E9F8-6589-D14E-4934-2AA382502AC2}"/>
                  </a:ext>
                </a:extLst>
              </p:cNvPr>
              <p:cNvSpPr/>
              <p:nvPr/>
            </p:nvSpPr>
            <p:spPr>
              <a:xfrm rot="19553573">
                <a:off x="2317086" y="323235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: Rounded Corners 218">
                <a:extLst>
                  <a:ext uri="{FF2B5EF4-FFF2-40B4-BE49-F238E27FC236}">
                    <a16:creationId xmlns:a16="http://schemas.microsoft.com/office/drawing/2014/main" id="{84FEB911-A277-2B58-EC9A-33E517888512}"/>
                  </a:ext>
                </a:extLst>
              </p:cNvPr>
              <p:cNvSpPr/>
              <p:nvPr/>
            </p:nvSpPr>
            <p:spPr>
              <a:xfrm rot="2193852">
                <a:off x="1992169" y="3232771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63A0344-3EF3-6AB2-A0C3-123592F12BDE}"/>
                </a:ext>
              </a:extLst>
            </p:cNvPr>
            <p:cNvSpPr/>
            <p:nvPr/>
          </p:nvSpPr>
          <p:spPr>
            <a:xfrm>
              <a:off x="3505200" y="2501879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3C245EB-DE27-C37C-5DA3-CEC8333DC2FD}"/>
                </a:ext>
              </a:extLst>
            </p:cNvPr>
            <p:cNvSpPr/>
            <p:nvPr/>
          </p:nvSpPr>
          <p:spPr>
            <a:xfrm>
              <a:off x="3492500" y="4610100"/>
              <a:ext cx="501650" cy="120695"/>
            </a:xfrm>
            <a:custGeom>
              <a:avLst/>
              <a:gdLst>
                <a:gd name="connsiteX0" fmla="*/ 0 w 501650"/>
                <a:gd name="connsiteY0" fmla="*/ 12700 h 120695"/>
                <a:gd name="connsiteX1" fmla="*/ 95250 w 501650"/>
                <a:gd name="connsiteY1" fmla="*/ 63500 h 120695"/>
                <a:gd name="connsiteX2" fmla="*/ 152400 w 501650"/>
                <a:gd name="connsiteY2" fmla="*/ 31750 h 120695"/>
                <a:gd name="connsiteX3" fmla="*/ 234950 w 501650"/>
                <a:gd name="connsiteY3" fmla="*/ 120650 h 120695"/>
                <a:gd name="connsiteX4" fmla="*/ 387350 w 501650"/>
                <a:gd name="connsiteY4" fmla="*/ 44450 h 120695"/>
                <a:gd name="connsiteX5" fmla="*/ 450850 w 501650"/>
                <a:gd name="connsiteY5" fmla="*/ 82550 h 120695"/>
                <a:gd name="connsiteX6" fmla="*/ 501650 w 501650"/>
                <a:gd name="connsiteY6" fmla="*/ 0 h 120695"/>
                <a:gd name="connsiteX7" fmla="*/ 501650 w 501650"/>
                <a:gd name="connsiteY7" fmla="*/ 0 h 12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1650" h="120695">
                  <a:moveTo>
                    <a:pt x="0" y="12700"/>
                  </a:moveTo>
                  <a:cubicBezTo>
                    <a:pt x="34925" y="36512"/>
                    <a:pt x="69850" y="60325"/>
                    <a:pt x="95250" y="63500"/>
                  </a:cubicBezTo>
                  <a:cubicBezTo>
                    <a:pt x="120650" y="66675"/>
                    <a:pt x="129117" y="22225"/>
                    <a:pt x="152400" y="31750"/>
                  </a:cubicBezTo>
                  <a:cubicBezTo>
                    <a:pt x="175683" y="41275"/>
                    <a:pt x="195792" y="118533"/>
                    <a:pt x="234950" y="120650"/>
                  </a:cubicBezTo>
                  <a:cubicBezTo>
                    <a:pt x="274108" y="122767"/>
                    <a:pt x="351367" y="50800"/>
                    <a:pt x="387350" y="44450"/>
                  </a:cubicBezTo>
                  <a:cubicBezTo>
                    <a:pt x="423333" y="38100"/>
                    <a:pt x="431800" y="89958"/>
                    <a:pt x="450850" y="82550"/>
                  </a:cubicBezTo>
                  <a:cubicBezTo>
                    <a:pt x="469900" y="75142"/>
                    <a:pt x="501650" y="0"/>
                    <a:pt x="501650" y="0"/>
                  </a:cubicBezTo>
                  <a:lnTo>
                    <a:pt x="5016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F8031F8-1DB7-FFAE-AB4D-A6E53040A2A2}"/>
                </a:ext>
              </a:extLst>
            </p:cNvPr>
            <p:cNvSpPr/>
            <p:nvPr/>
          </p:nvSpPr>
          <p:spPr>
            <a:xfrm>
              <a:off x="5822950" y="4508500"/>
              <a:ext cx="222720" cy="213366"/>
            </a:xfrm>
            <a:custGeom>
              <a:avLst/>
              <a:gdLst>
                <a:gd name="connsiteX0" fmla="*/ 0 w 222720"/>
                <a:gd name="connsiteY0" fmla="*/ 171450 h 213366"/>
                <a:gd name="connsiteX1" fmla="*/ 57150 w 222720"/>
                <a:gd name="connsiteY1" fmla="*/ 209550 h 213366"/>
                <a:gd name="connsiteX2" fmla="*/ 120650 w 222720"/>
                <a:gd name="connsiteY2" fmla="*/ 88900 h 213366"/>
                <a:gd name="connsiteX3" fmla="*/ 209550 w 222720"/>
                <a:gd name="connsiteY3" fmla="*/ 76200 h 213366"/>
                <a:gd name="connsiteX4" fmla="*/ 222250 w 222720"/>
                <a:gd name="connsiteY4" fmla="*/ 0 h 213366"/>
                <a:gd name="connsiteX5" fmla="*/ 222250 w 222720"/>
                <a:gd name="connsiteY5" fmla="*/ 0 h 2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720" h="213366">
                  <a:moveTo>
                    <a:pt x="0" y="171450"/>
                  </a:moveTo>
                  <a:cubicBezTo>
                    <a:pt x="18521" y="197379"/>
                    <a:pt x="37042" y="223308"/>
                    <a:pt x="57150" y="209550"/>
                  </a:cubicBezTo>
                  <a:cubicBezTo>
                    <a:pt x="77258" y="195792"/>
                    <a:pt x="95250" y="111125"/>
                    <a:pt x="120650" y="88900"/>
                  </a:cubicBezTo>
                  <a:cubicBezTo>
                    <a:pt x="146050" y="66675"/>
                    <a:pt x="192617" y="91017"/>
                    <a:pt x="209550" y="76200"/>
                  </a:cubicBezTo>
                  <a:cubicBezTo>
                    <a:pt x="226483" y="61383"/>
                    <a:pt x="222250" y="0"/>
                    <a:pt x="222250" y="0"/>
                  </a:cubicBezTo>
                  <a:lnTo>
                    <a:pt x="2222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A957888-50D6-2C28-1A4B-95D15CA85FE6}"/>
                </a:ext>
              </a:extLst>
            </p:cNvPr>
            <p:cNvSpPr/>
            <p:nvPr/>
          </p:nvSpPr>
          <p:spPr>
            <a:xfrm>
              <a:off x="5429250" y="2692390"/>
              <a:ext cx="565150" cy="196860"/>
            </a:xfrm>
            <a:custGeom>
              <a:avLst/>
              <a:gdLst>
                <a:gd name="connsiteX0" fmla="*/ 0 w 565150"/>
                <a:gd name="connsiteY0" fmla="*/ 95260 h 196860"/>
                <a:gd name="connsiteX1" fmla="*/ 76200 w 565150"/>
                <a:gd name="connsiteY1" fmla="*/ 19060 h 196860"/>
                <a:gd name="connsiteX2" fmla="*/ 171450 w 565150"/>
                <a:gd name="connsiteY2" fmla="*/ 82560 h 196860"/>
                <a:gd name="connsiteX3" fmla="*/ 304800 w 565150"/>
                <a:gd name="connsiteY3" fmla="*/ 10 h 196860"/>
                <a:gd name="connsiteX4" fmla="*/ 412750 w 565150"/>
                <a:gd name="connsiteY4" fmla="*/ 88910 h 196860"/>
                <a:gd name="connsiteX5" fmla="*/ 431800 w 565150"/>
                <a:gd name="connsiteY5" fmla="*/ 184160 h 196860"/>
                <a:gd name="connsiteX6" fmla="*/ 514350 w 565150"/>
                <a:gd name="connsiteY6" fmla="*/ 139710 h 196860"/>
                <a:gd name="connsiteX7" fmla="*/ 565150 w 565150"/>
                <a:gd name="connsiteY7" fmla="*/ 196860 h 196860"/>
                <a:gd name="connsiteX8" fmla="*/ 565150 w 565150"/>
                <a:gd name="connsiteY8" fmla="*/ 196860 h 19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150" h="196860">
                  <a:moveTo>
                    <a:pt x="0" y="95260"/>
                  </a:moveTo>
                  <a:cubicBezTo>
                    <a:pt x="23812" y="58218"/>
                    <a:pt x="47625" y="21177"/>
                    <a:pt x="76200" y="19060"/>
                  </a:cubicBezTo>
                  <a:cubicBezTo>
                    <a:pt x="104775" y="16943"/>
                    <a:pt x="133350" y="85735"/>
                    <a:pt x="171450" y="82560"/>
                  </a:cubicBezTo>
                  <a:cubicBezTo>
                    <a:pt x="209550" y="79385"/>
                    <a:pt x="264583" y="-1048"/>
                    <a:pt x="304800" y="10"/>
                  </a:cubicBezTo>
                  <a:cubicBezTo>
                    <a:pt x="345017" y="1068"/>
                    <a:pt x="391583" y="58218"/>
                    <a:pt x="412750" y="88910"/>
                  </a:cubicBezTo>
                  <a:cubicBezTo>
                    <a:pt x="433917" y="119602"/>
                    <a:pt x="414867" y="175693"/>
                    <a:pt x="431800" y="184160"/>
                  </a:cubicBezTo>
                  <a:cubicBezTo>
                    <a:pt x="448733" y="192627"/>
                    <a:pt x="492125" y="137593"/>
                    <a:pt x="514350" y="139710"/>
                  </a:cubicBezTo>
                  <a:cubicBezTo>
                    <a:pt x="536575" y="141827"/>
                    <a:pt x="565150" y="196860"/>
                    <a:pt x="565150" y="196860"/>
                  </a:cubicBezTo>
                  <a:lnTo>
                    <a:pt x="565150" y="1968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CF59FC8-DD17-18F1-8844-92972F726DDD}"/>
                </a:ext>
              </a:extLst>
            </p:cNvPr>
            <p:cNvGrpSpPr/>
            <p:nvPr/>
          </p:nvGrpSpPr>
          <p:grpSpPr>
            <a:xfrm>
              <a:off x="1503567" y="783062"/>
              <a:ext cx="3445005" cy="1879931"/>
              <a:chOff x="1503567" y="783062"/>
              <a:chExt cx="3445005" cy="1879931"/>
            </a:xfrm>
            <a:solidFill>
              <a:schemeClr val="bg1"/>
            </a:solidFill>
          </p:grpSpPr>
          <p:sp>
            <p:nvSpPr>
              <p:cNvPr id="90" name="Rectangle 15">
                <a:extLst>
                  <a:ext uri="{FF2B5EF4-FFF2-40B4-BE49-F238E27FC236}">
                    <a16:creationId xmlns:a16="http://schemas.microsoft.com/office/drawing/2014/main" id="{AC1A5897-2121-D285-F667-085EDD6BD9EE}"/>
                  </a:ext>
                </a:extLst>
              </p:cNvPr>
              <p:cNvSpPr/>
              <p:nvPr/>
            </p:nvSpPr>
            <p:spPr>
              <a:xfrm rot="430502">
                <a:off x="1503567" y="783062"/>
                <a:ext cx="3445005" cy="1879931"/>
              </a:xfrm>
              <a:custGeom>
                <a:avLst/>
                <a:gdLst>
                  <a:gd name="connsiteX0" fmla="*/ 0 w 1605151"/>
                  <a:gd name="connsiteY0" fmla="*/ 0 h 276113"/>
                  <a:gd name="connsiteX1" fmla="*/ 1605151 w 1605151"/>
                  <a:gd name="connsiteY1" fmla="*/ 0 h 276113"/>
                  <a:gd name="connsiteX2" fmla="*/ 1605151 w 1605151"/>
                  <a:gd name="connsiteY2" fmla="*/ 276113 h 276113"/>
                  <a:gd name="connsiteX3" fmla="*/ 0 w 1605151"/>
                  <a:gd name="connsiteY3" fmla="*/ 276113 h 276113"/>
                  <a:gd name="connsiteX4" fmla="*/ 0 w 1605151"/>
                  <a:gd name="connsiteY4" fmla="*/ 0 h 276113"/>
                  <a:gd name="connsiteX0" fmla="*/ 0 w 1605151"/>
                  <a:gd name="connsiteY0" fmla="*/ 0 h 517413"/>
                  <a:gd name="connsiteX1" fmla="*/ 1605151 w 1605151"/>
                  <a:gd name="connsiteY1" fmla="*/ 0 h 517413"/>
                  <a:gd name="connsiteX2" fmla="*/ 1605151 w 1605151"/>
                  <a:gd name="connsiteY2" fmla="*/ 276113 h 517413"/>
                  <a:gd name="connsiteX3" fmla="*/ 107950 w 1605151"/>
                  <a:gd name="connsiteY3" fmla="*/ 517413 h 517413"/>
                  <a:gd name="connsiteX4" fmla="*/ 0 w 1605151"/>
                  <a:gd name="connsiteY4" fmla="*/ 0 h 517413"/>
                  <a:gd name="connsiteX0" fmla="*/ 247841 w 1852992"/>
                  <a:gd name="connsiteY0" fmla="*/ 0 h 517413"/>
                  <a:gd name="connsiteX1" fmla="*/ 1852992 w 1852992"/>
                  <a:gd name="connsiteY1" fmla="*/ 0 h 517413"/>
                  <a:gd name="connsiteX2" fmla="*/ 1852992 w 1852992"/>
                  <a:gd name="connsiteY2" fmla="*/ 276113 h 517413"/>
                  <a:gd name="connsiteX3" fmla="*/ 355791 w 1852992"/>
                  <a:gd name="connsiteY3" fmla="*/ 517413 h 517413"/>
                  <a:gd name="connsiteX4" fmla="*/ 0 w 1852992"/>
                  <a:gd name="connsiteY4" fmla="*/ 417671 h 517413"/>
                  <a:gd name="connsiteX5" fmla="*/ 247841 w 1852992"/>
                  <a:gd name="connsiteY5" fmla="*/ 0 h 517413"/>
                  <a:gd name="connsiteX0" fmla="*/ 607970 w 2213121"/>
                  <a:gd name="connsiteY0" fmla="*/ 0 h 517413"/>
                  <a:gd name="connsiteX1" fmla="*/ 2213121 w 2213121"/>
                  <a:gd name="connsiteY1" fmla="*/ 0 h 517413"/>
                  <a:gd name="connsiteX2" fmla="*/ 2213121 w 2213121"/>
                  <a:gd name="connsiteY2" fmla="*/ 276113 h 517413"/>
                  <a:gd name="connsiteX3" fmla="*/ 715920 w 2213121"/>
                  <a:gd name="connsiteY3" fmla="*/ 517413 h 517413"/>
                  <a:gd name="connsiteX4" fmla="*/ 360129 w 2213121"/>
                  <a:gd name="connsiteY4" fmla="*/ 417671 h 517413"/>
                  <a:gd name="connsiteX5" fmla="*/ 4529 w 2213121"/>
                  <a:gd name="connsiteY5" fmla="*/ 284321 h 517413"/>
                  <a:gd name="connsiteX6" fmla="*/ 607970 w 2213121"/>
                  <a:gd name="connsiteY6" fmla="*/ 0 h 517413"/>
                  <a:gd name="connsiteX0" fmla="*/ 607970 w 2213121"/>
                  <a:gd name="connsiteY0" fmla="*/ 0 h 1259770"/>
                  <a:gd name="connsiteX1" fmla="*/ 2213121 w 2213121"/>
                  <a:gd name="connsiteY1" fmla="*/ 0 h 1259770"/>
                  <a:gd name="connsiteX2" fmla="*/ 2213121 w 2213121"/>
                  <a:gd name="connsiteY2" fmla="*/ 276113 h 1259770"/>
                  <a:gd name="connsiteX3" fmla="*/ 715920 w 2213121"/>
                  <a:gd name="connsiteY3" fmla="*/ 517413 h 1259770"/>
                  <a:gd name="connsiteX4" fmla="*/ 360129 w 2213121"/>
                  <a:gd name="connsiteY4" fmla="*/ 417671 h 1259770"/>
                  <a:gd name="connsiteX5" fmla="*/ 4529 w 2213121"/>
                  <a:gd name="connsiteY5" fmla="*/ 284321 h 1259770"/>
                  <a:gd name="connsiteX6" fmla="*/ 87080 w 2213121"/>
                  <a:gd name="connsiteY6" fmla="*/ 1255871 h 1259770"/>
                  <a:gd name="connsiteX7" fmla="*/ 607970 w 2213121"/>
                  <a:gd name="connsiteY7" fmla="*/ 0 h 1259770"/>
                  <a:gd name="connsiteX0" fmla="*/ 876614 w 2481765"/>
                  <a:gd name="connsiteY0" fmla="*/ 185579 h 702992"/>
                  <a:gd name="connsiteX1" fmla="*/ 2481765 w 2481765"/>
                  <a:gd name="connsiteY1" fmla="*/ 185579 h 702992"/>
                  <a:gd name="connsiteX2" fmla="*/ 2481765 w 2481765"/>
                  <a:gd name="connsiteY2" fmla="*/ 461692 h 702992"/>
                  <a:gd name="connsiteX3" fmla="*/ 984564 w 2481765"/>
                  <a:gd name="connsiteY3" fmla="*/ 702992 h 702992"/>
                  <a:gd name="connsiteX4" fmla="*/ 628773 w 2481765"/>
                  <a:gd name="connsiteY4" fmla="*/ 603250 h 702992"/>
                  <a:gd name="connsiteX5" fmla="*/ 273173 w 2481765"/>
                  <a:gd name="connsiteY5" fmla="*/ 469900 h 702992"/>
                  <a:gd name="connsiteX6" fmla="*/ 31874 w 2481765"/>
                  <a:gd name="connsiteY6" fmla="*/ 0 h 702992"/>
                  <a:gd name="connsiteX7" fmla="*/ 876614 w 2481765"/>
                  <a:gd name="connsiteY7" fmla="*/ 185579 h 702992"/>
                  <a:gd name="connsiteX0" fmla="*/ 756917 w 2362068"/>
                  <a:gd name="connsiteY0" fmla="*/ 83979 h 601392"/>
                  <a:gd name="connsiteX1" fmla="*/ 2362068 w 2362068"/>
                  <a:gd name="connsiteY1" fmla="*/ 83979 h 601392"/>
                  <a:gd name="connsiteX2" fmla="*/ 2362068 w 2362068"/>
                  <a:gd name="connsiteY2" fmla="*/ 360092 h 601392"/>
                  <a:gd name="connsiteX3" fmla="*/ 864867 w 2362068"/>
                  <a:gd name="connsiteY3" fmla="*/ 601392 h 601392"/>
                  <a:gd name="connsiteX4" fmla="*/ 509076 w 2362068"/>
                  <a:gd name="connsiteY4" fmla="*/ 501650 h 601392"/>
                  <a:gd name="connsiteX5" fmla="*/ 153476 w 2362068"/>
                  <a:gd name="connsiteY5" fmla="*/ 368300 h 601392"/>
                  <a:gd name="connsiteX6" fmla="*/ 39177 w 2362068"/>
                  <a:gd name="connsiteY6" fmla="*/ 0 h 601392"/>
                  <a:gd name="connsiteX7" fmla="*/ 756917 w 2362068"/>
                  <a:gd name="connsiteY7" fmla="*/ 83979 h 601392"/>
                  <a:gd name="connsiteX0" fmla="*/ 786538 w 2391689"/>
                  <a:gd name="connsiteY0" fmla="*/ 185579 h 702992"/>
                  <a:gd name="connsiteX1" fmla="*/ 2391689 w 2391689"/>
                  <a:gd name="connsiteY1" fmla="*/ 185579 h 702992"/>
                  <a:gd name="connsiteX2" fmla="*/ 2391689 w 2391689"/>
                  <a:gd name="connsiteY2" fmla="*/ 461692 h 702992"/>
                  <a:gd name="connsiteX3" fmla="*/ 894488 w 2391689"/>
                  <a:gd name="connsiteY3" fmla="*/ 702992 h 702992"/>
                  <a:gd name="connsiteX4" fmla="*/ 538697 w 2391689"/>
                  <a:gd name="connsiteY4" fmla="*/ 603250 h 702992"/>
                  <a:gd name="connsiteX5" fmla="*/ 183097 w 2391689"/>
                  <a:gd name="connsiteY5" fmla="*/ 469900 h 702992"/>
                  <a:gd name="connsiteX6" fmla="*/ 37048 w 2391689"/>
                  <a:gd name="connsiteY6" fmla="*/ 0 h 702992"/>
                  <a:gd name="connsiteX7" fmla="*/ 786538 w 2391689"/>
                  <a:gd name="connsiteY7" fmla="*/ 185579 h 702992"/>
                  <a:gd name="connsiteX0" fmla="*/ 415063 w 2391689"/>
                  <a:gd name="connsiteY0" fmla="*/ 0 h 1088913"/>
                  <a:gd name="connsiteX1" fmla="*/ 2391689 w 2391689"/>
                  <a:gd name="connsiteY1" fmla="*/ 571500 h 1088913"/>
                  <a:gd name="connsiteX2" fmla="*/ 2391689 w 2391689"/>
                  <a:gd name="connsiteY2" fmla="*/ 847613 h 1088913"/>
                  <a:gd name="connsiteX3" fmla="*/ 894488 w 2391689"/>
                  <a:gd name="connsiteY3" fmla="*/ 1088913 h 1088913"/>
                  <a:gd name="connsiteX4" fmla="*/ 538697 w 2391689"/>
                  <a:gd name="connsiteY4" fmla="*/ 989171 h 1088913"/>
                  <a:gd name="connsiteX5" fmla="*/ 183097 w 2391689"/>
                  <a:gd name="connsiteY5" fmla="*/ 855821 h 1088913"/>
                  <a:gd name="connsiteX6" fmla="*/ 37048 w 2391689"/>
                  <a:gd name="connsiteY6" fmla="*/ 385921 h 1088913"/>
                  <a:gd name="connsiteX7" fmla="*/ 415063 w 2391689"/>
                  <a:gd name="connsiteY7" fmla="*/ 0 h 1088913"/>
                  <a:gd name="connsiteX0" fmla="*/ 415063 w 2391689"/>
                  <a:gd name="connsiteY0" fmla="*/ 316972 h 1405885"/>
                  <a:gd name="connsiteX1" fmla="*/ 913348 w 2391689"/>
                  <a:gd name="connsiteY1" fmla="*/ 1219 h 1405885"/>
                  <a:gd name="connsiteX2" fmla="*/ 2391689 w 2391689"/>
                  <a:gd name="connsiteY2" fmla="*/ 888472 h 1405885"/>
                  <a:gd name="connsiteX3" fmla="*/ 2391689 w 2391689"/>
                  <a:gd name="connsiteY3" fmla="*/ 1164585 h 1405885"/>
                  <a:gd name="connsiteX4" fmla="*/ 894488 w 2391689"/>
                  <a:gd name="connsiteY4" fmla="*/ 1405885 h 1405885"/>
                  <a:gd name="connsiteX5" fmla="*/ 538697 w 2391689"/>
                  <a:gd name="connsiteY5" fmla="*/ 1306143 h 1405885"/>
                  <a:gd name="connsiteX6" fmla="*/ 183097 w 2391689"/>
                  <a:gd name="connsiteY6" fmla="*/ 1172793 h 1405885"/>
                  <a:gd name="connsiteX7" fmla="*/ 37048 w 2391689"/>
                  <a:gd name="connsiteY7" fmla="*/ 702893 h 1405885"/>
                  <a:gd name="connsiteX8" fmla="*/ 415063 w 2391689"/>
                  <a:gd name="connsiteY8" fmla="*/ 316972 h 1405885"/>
                  <a:gd name="connsiteX0" fmla="*/ 415063 w 2391689"/>
                  <a:gd name="connsiteY0" fmla="*/ 484215 h 1573128"/>
                  <a:gd name="connsiteX1" fmla="*/ 913348 w 2391689"/>
                  <a:gd name="connsiteY1" fmla="*/ 168462 h 1573128"/>
                  <a:gd name="connsiteX2" fmla="*/ 1437223 w 2391689"/>
                  <a:gd name="connsiteY2" fmla="*/ 6537 h 1573128"/>
                  <a:gd name="connsiteX3" fmla="*/ 2391689 w 2391689"/>
                  <a:gd name="connsiteY3" fmla="*/ 1055715 h 1573128"/>
                  <a:gd name="connsiteX4" fmla="*/ 2391689 w 2391689"/>
                  <a:gd name="connsiteY4" fmla="*/ 1331828 h 1573128"/>
                  <a:gd name="connsiteX5" fmla="*/ 894488 w 2391689"/>
                  <a:gd name="connsiteY5" fmla="*/ 1573128 h 1573128"/>
                  <a:gd name="connsiteX6" fmla="*/ 538697 w 2391689"/>
                  <a:gd name="connsiteY6" fmla="*/ 1473386 h 1573128"/>
                  <a:gd name="connsiteX7" fmla="*/ 183097 w 2391689"/>
                  <a:gd name="connsiteY7" fmla="*/ 1340036 h 1573128"/>
                  <a:gd name="connsiteX8" fmla="*/ 37048 w 2391689"/>
                  <a:gd name="connsiteY8" fmla="*/ 870136 h 1573128"/>
                  <a:gd name="connsiteX9" fmla="*/ 415063 w 2391689"/>
                  <a:gd name="connsiteY9" fmla="*/ 484215 h 1573128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391689 w 2391689"/>
                  <a:gd name="connsiteY4" fmla="*/ 1059259 h 1576672"/>
                  <a:gd name="connsiteX5" fmla="*/ 2391689 w 2391689"/>
                  <a:gd name="connsiteY5" fmla="*/ 1335372 h 1576672"/>
                  <a:gd name="connsiteX6" fmla="*/ 894488 w 2391689"/>
                  <a:gd name="connsiteY6" fmla="*/ 1576672 h 1576672"/>
                  <a:gd name="connsiteX7" fmla="*/ 538697 w 2391689"/>
                  <a:gd name="connsiteY7" fmla="*/ 1476930 h 1576672"/>
                  <a:gd name="connsiteX8" fmla="*/ 183097 w 2391689"/>
                  <a:gd name="connsiteY8" fmla="*/ 1343580 h 1576672"/>
                  <a:gd name="connsiteX9" fmla="*/ 37048 w 2391689"/>
                  <a:gd name="connsiteY9" fmla="*/ 873680 h 1576672"/>
                  <a:gd name="connsiteX10" fmla="*/ 415063 w 2391689"/>
                  <a:gd name="connsiteY10" fmla="*/ 487759 h 1576672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189698 w 2391689"/>
                  <a:gd name="connsiteY4" fmla="*/ 162481 h 1576672"/>
                  <a:gd name="connsiteX5" fmla="*/ 2391689 w 2391689"/>
                  <a:gd name="connsiteY5" fmla="*/ 1059259 h 1576672"/>
                  <a:gd name="connsiteX6" fmla="*/ 2391689 w 2391689"/>
                  <a:gd name="connsiteY6" fmla="*/ 1335372 h 1576672"/>
                  <a:gd name="connsiteX7" fmla="*/ 894488 w 2391689"/>
                  <a:gd name="connsiteY7" fmla="*/ 1576672 h 1576672"/>
                  <a:gd name="connsiteX8" fmla="*/ 538697 w 2391689"/>
                  <a:gd name="connsiteY8" fmla="*/ 1476930 h 1576672"/>
                  <a:gd name="connsiteX9" fmla="*/ 183097 w 2391689"/>
                  <a:gd name="connsiteY9" fmla="*/ 1343580 h 1576672"/>
                  <a:gd name="connsiteX10" fmla="*/ 37048 w 2391689"/>
                  <a:gd name="connsiteY10" fmla="*/ 873680 h 1576672"/>
                  <a:gd name="connsiteX11" fmla="*/ 415063 w 2391689"/>
                  <a:gd name="connsiteY11" fmla="*/ 487759 h 1576672"/>
                  <a:gd name="connsiteX0" fmla="*/ 415063 w 2475448"/>
                  <a:gd name="connsiteY0" fmla="*/ 487759 h 1576672"/>
                  <a:gd name="connsiteX1" fmla="*/ 913348 w 2475448"/>
                  <a:gd name="connsiteY1" fmla="*/ 172006 h 1576672"/>
                  <a:gd name="connsiteX2" fmla="*/ 1437223 w 2475448"/>
                  <a:gd name="connsiteY2" fmla="*/ 10081 h 1576672"/>
                  <a:gd name="connsiteX3" fmla="*/ 1608673 w 2475448"/>
                  <a:gd name="connsiteY3" fmla="*/ 10081 h 1576672"/>
                  <a:gd name="connsiteX4" fmla="*/ 2189698 w 2475448"/>
                  <a:gd name="connsiteY4" fmla="*/ 162481 h 1576672"/>
                  <a:gd name="connsiteX5" fmla="*/ 2475448 w 2475448"/>
                  <a:gd name="connsiteY5" fmla="*/ 343456 h 1576672"/>
                  <a:gd name="connsiteX6" fmla="*/ 2391689 w 2475448"/>
                  <a:gd name="connsiteY6" fmla="*/ 1059259 h 1576672"/>
                  <a:gd name="connsiteX7" fmla="*/ 2391689 w 2475448"/>
                  <a:gd name="connsiteY7" fmla="*/ 1335372 h 1576672"/>
                  <a:gd name="connsiteX8" fmla="*/ 894488 w 2475448"/>
                  <a:gd name="connsiteY8" fmla="*/ 1576672 h 1576672"/>
                  <a:gd name="connsiteX9" fmla="*/ 538697 w 2475448"/>
                  <a:gd name="connsiteY9" fmla="*/ 1476930 h 1576672"/>
                  <a:gd name="connsiteX10" fmla="*/ 183097 w 2475448"/>
                  <a:gd name="connsiteY10" fmla="*/ 1343580 h 1576672"/>
                  <a:gd name="connsiteX11" fmla="*/ 37048 w 2475448"/>
                  <a:gd name="connsiteY11" fmla="*/ 873680 h 1576672"/>
                  <a:gd name="connsiteX12" fmla="*/ 415063 w 2475448"/>
                  <a:gd name="connsiteY12" fmla="*/ 487759 h 1576672"/>
                  <a:gd name="connsiteX0" fmla="*/ 415063 w 2837702"/>
                  <a:gd name="connsiteY0" fmla="*/ 487759 h 1576672"/>
                  <a:gd name="connsiteX1" fmla="*/ 913348 w 2837702"/>
                  <a:gd name="connsiteY1" fmla="*/ 172006 h 1576672"/>
                  <a:gd name="connsiteX2" fmla="*/ 1437223 w 2837702"/>
                  <a:gd name="connsiteY2" fmla="*/ 10081 h 1576672"/>
                  <a:gd name="connsiteX3" fmla="*/ 1608673 w 2837702"/>
                  <a:gd name="connsiteY3" fmla="*/ 10081 h 1576672"/>
                  <a:gd name="connsiteX4" fmla="*/ 2189698 w 2837702"/>
                  <a:gd name="connsiteY4" fmla="*/ 162481 h 1576672"/>
                  <a:gd name="connsiteX5" fmla="*/ 2475448 w 2837702"/>
                  <a:gd name="connsiteY5" fmla="*/ 343456 h 1576672"/>
                  <a:gd name="connsiteX6" fmla="*/ 2837397 w 2837702"/>
                  <a:gd name="connsiteY6" fmla="*/ 762556 h 1576672"/>
                  <a:gd name="connsiteX7" fmla="*/ 2391689 w 2837702"/>
                  <a:gd name="connsiteY7" fmla="*/ 1059259 h 1576672"/>
                  <a:gd name="connsiteX8" fmla="*/ 2391689 w 2837702"/>
                  <a:gd name="connsiteY8" fmla="*/ 1335372 h 1576672"/>
                  <a:gd name="connsiteX9" fmla="*/ 894488 w 2837702"/>
                  <a:gd name="connsiteY9" fmla="*/ 1576672 h 1576672"/>
                  <a:gd name="connsiteX10" fmla="*/ 538697 w 2837702"/>
                  <a:gd name="connsiteY10" fmla="*/ 1476930 h 1576672"/>
                  <a:gd name="connsiteX11" fmla="*/ 183097 w 2837702"/>
                  <a:gd name="connsiteY11" fmla="*/ 1343580 h 1576672"/>
                  <a:gd name="connsiteX12" fmla="*/ 37048 w 2837702"/>
                  <a:gd name="connsiteY12" fmla="*/ 873680 h 1576672"/>
                  <a:gd name="connsiteX13" fmla="*/ 415063 w 2837702"/>
                  <a:gd name="connsiteY13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391689 w 2974655"/>
                  <a:gd name="connsiteY8" fmla="*/ 1059259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410739 w 2974655"/>
                  <a:gd name="connsiteY9" fmla="*/ 15258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610281"/>
                  <a:gd name="connsiteX1" fmla="*/ 913348 w 2974655"/>
                  <a:gd name="connsiteY1" fmla="*/ 172006 h 1610281"/>
                  <a:gd name="connsiteX2" fmla="*/ 1437223 w 2974655"/>
                  <a:gd name="connsiteY2" fmla="*/ 10081 h 1610281"/>
                  <a:gd name="connsiteX3" fmla="*/ 1608673 w 2974655"/>
                  <a:gd name="connsiteY3" fmla="*/ 10081 h 1610281"/>
                  <a:gd name="connsiteX4" fmla="*/ 2189698 w 2974655"/>
                  <a:gd name="connsiteY4" fmla="*/ 162481 h 1610281"/>
                  <a:gd name="connsiteX5" fmla="*/ 2475448 w 2974655"/>
                  <a:gd name="connsiteY5" fmla="*/ 343456 h 1610281"/>
                  <a:gd name="connsiteX6" fmla="*/ 2837397 w 2974655"/>
                  <a:gd name="connsiteY6" fmla="*/ 762556 h 1610281"/>
                  <a:gd name="connsiteX7" fmla="*/ 2961222 w 2974655"/>
                  <a:gd name="connsiteY7" fmla="*/ 1095931 h 1610281"/>
                  <a:gd name="connsiteX8" fmla="*/ 2906039 w 2974655"/>
                  <a:gd name="connsiteY8" fmla="*/ 1335484 h 1610281"/>
                  <a:gd name="connsiteX9" fmla="*/ 2410739 w 2974655"/>
                  <a:gd name="connsiteY9" fmla="*/ 1525872 h 1610281"/>
                  <a:gd name="connsiteX10" fmla="*/ 1980147 w 2974655"/>
                  <a:gd name="connsiteY10" fmla="*/ 1610281 h 1610281"/>
                  <a:gd name="connsiteX11" fmla="*/ 894488 w 2974655"/>
                  <a:gd name="connsiteY11" fmla="*/ 1576672 h 1610281"/>
                  <a:gd name="connsiteX12" fmla="*/ 538697 w 2974655"/>
                  <a:gd name="connsiteY12" fmla="*/ 1476930 h 1610281"/>
                  <a:gd name="connsiteX13" fmla="*/ 183097 w 2974655"/>
                  <a:gd name="connsiteY13" fmla="*/ 1343580 h 1610281"/>
                  <a:gd name="connsiteX14" fmla="*/ 37048 w 2974655"/>
                  <a:gd name="connsiteY14" fmla="*/ 873680 h 1610281"/>
                  <a:gd name="connsiteX15" fmla="*/ 415063 w 2974655"/>
                  <a:gd name="connsiteY15" fmla="*/ 487759 h 1610281"/>
                  <a:gd name="connsiteX0" fmla="*/ 415063 w 2974655"/>
                  <a:gd name="connsiteY0" fmla="*/ 487759 h 1658375"/>
                  <a:gd name="connsiteX1" fmla="*/ 913348 w 2974655"/>
                  <a:gd name="connsiteY1" fmla="*/ 172006 h 1658375"/>
                  <a:gd name="connsiteX2" fmla="*/ 1437223 w 2974655"/>
                  <a:gd name="connsiteY2" fmla="*/ 10081 h 1658375"/>
                  <a:gd name="connsiteX3" fmla="*/ 1608673 w 2974655"/>
                  <a:gd name="connsiteY3" fmla="*/ 10081 h 1658375"/>
                  <a:gd name="connsiteX4" fmla="*/ 2189698 w 2974655"/>
                  <a:gd name="connsiteY4" fmla="*/ 162481 h 1658375"/>
                  <a:gd name="connsiteX5" fmla="*/ 2475448 w 2974655"/>
                  <a:gd name="connsiteY5" fmla="*/ 343456 h 1658375"/>
                  <a:gd name="connsiteX6" fmla="*/ 2837397 w 2974655"/>
                  <a:gd name="connsiteY6" fmla="*/ 762556 h 1658375"/>
                  <a:gd name="connsiteX7" fmla="*/ 2961222 w 2974655"/>
                  <a:gd name="connsiteY7" fmla="*/ 1095931 h 1658375"/>
                  <a:gd name="connsiteX8" fmla="*/ 2906039 w 2974655"/>
                  <a:gd name="connsiteY8" fmla="*/ 1335484 h 1658375"/>
                  <a:gd name="connsiteX9" fmla="*/ 2410739 w 2974655"/>
                  <a:gd name="connsiteY9" fmla="*/ 1525872 h 1658375"/>
                  <a:gd name="connsiteX10" fmla="*/ 1980147 w 2974655"/>
                  <a:gd name="connsiteY10" fmla="*/ 1610281 h 1658375"/>
                  <a:gd name="connsiteX11" fmla="*/ 1684872 w 2974655"/>
                  <a:gd name="connsiteY11" fmla="*/ 1657906 h 1658375"/>
                  <a:gd name="connsiteX12" fmla="*/ 894488 w 2974655"/>
                  <a:gd name="connsiteY12" fmla="*/ 1576672 h 1658375"/>
                  <a:gd name="connsiteX13" fmla="*/ 538697 w 2974655"/>
                  <a:gd name="connsiteY13" fmla="*/ 1476930 h 1658375"/>
                  <a:gd name="connsiteX14" fmla="*/ 183097 w 2974655"/>
                  <a:gd name="connsiteY14" fmla="*/ 1343580 h 1658375"/>
                  <a:gd name="connsiteX15" fmla="*/ 37048 w 2974655"/>
                  <a:gd name="connsiteY15" fmla="*/ 873680 h 1658375"/>
                  <a:gd name="connsiteX16" fmla="*/ 415063 w 2974655"/>
                  <a:gd name="connsiteY16" fmla="*/ 487759 h 1658375"/>
                  <a:gd name="connsiteX0" fmla="*/ 415063 w 2974655"/>
                  <a:gd name="connsiteY0" fmla="*/ 487759 h 1772208"/>
                  <a:gd name="connsiteX1" fmla="*/ 913348 w 2974655"/>
                  <a:gd name="connsiteY1" fmla="*/ 172006 h 1772208"/>
                  <a:gd name="connsiteX2" fmla="*/ 1437223 w 2974655"/>
                  <a:gd name="connsiteY2" fmla="*/ 10081 h 1772208"/>
                  <a:gd name="connsiteX3" fmla="*/ 1608673 w 2974655"/>
                  <a:gd name="connsiteY3" fmla="*/ 10081 h 1772208"/>
                  <a:gd name="connsiteX4" fmla="*/ 2189698 w 2974655"/>
                  <a:gd name="connsiteY4" fmla="*/ 162481 h 1772208"/>
                  <a:gd name="connsiteX5" fmla="*/ 2475448 w 2974655"/>
                  <a:gd name="connsiteY5" fmla="*/ 343456 h 1772208"/>
                  <a:gd name="connsiteX6" fmla="*/ 2837397 w 2974655"/>
                  <a:gd name="connsiteY6" fmla="*/ 762556 h 1772208"/>
                  <a:gd name="connsiteX7" fmla="*/ 2961222 w 2974655"/>
                  <a:gd name="connsiteY7" fmla="*/ 1095931 h 1772208"/>
                  <a:gd name="connsiteX8" fmla="*/ 2906039 w 2974655"/>
                  <a:gd name="connsiteY8" fmla="*/ 1335484 h 1772208"/>
                  <a:gd name="connsiteX9" fmla="*/ 2410739 w 2974655"/>
                  <a:gd name="connsiteY9" fmla="*/ 1525872 h 1772208"/>
                  <a:gd name="connsiteX10" fmla="*/ 1980147 w 2974655"/>
                  <a:gd name="connsiteY10" fmla="*/ 1610281 h 1772208"/>
                  <a:gd name="connsiteX11" fmla="*/ 1684872 w 2974655"/>
                  <a:gd name="connsiteY11" fmla="*/ 1657906 h 1772208"/>
                  <a:gd name="connsiteX12" fmla="*/ 894488 w 2974655"/>
                  <a:gd name="connsiteY12" fmla="*/ 1576672 h 1772208"/>
                  <a:gd name="connsiteX13" fmla="*/ 538697 w 2974655"/>
                  <a:gd name="connsiteY13" fmla="*/ 1476930 h 1772208"/>
                  <a:gd name="connsiteX14" fmla="*/ 183097 w 2974655"/>
                  <a:gd name="connsiteY14" fmla="*/ 1343580 h 1772208"/>
                  <a:gd name="connsiteX15" fmla="*/ 37048 w 2974655"/>
                  <a:gd name="connsiteY15" fmla="*/ 873680 h 1772208"/>
                  <a:gd name="connsiteX16" fmla="*/ 415063 w 2974655"/>
                  <a:gd name="connsiteY16" fmla="*/ 487759 h 177220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581231 w 3140823"/>
                  <a:gd name="connsiteY0" fmla="*/ 487759 h 1787468"/>
                  <a:gd name="connsiteX1" fmla="*/ 1079516 w 3140823"/>
                  <a:gd name="connsiteY1" fmla="*/ 172006 h 1787468"/>
                  <a:gd name="connsiteX2" fmla="*/ 1603391 w 3140823"/>
                  <a:gd name="connsiteY2" fmla="*/ 10081 h 1787468"/>
                  <a:gd name="connsiteX3" fmla="*/ 1774841 w 3140823"/>
                  <a:gd name="connsiteY3" fmla="*/ 10081 h 1787468"/>
                  <a:gd name="connsiteX4" fmla="*/ 2355866 w 3140823"/>
                  <a:gd name="connsiteY4" fmla="*/ 162481 h 1787468"/>
                  <a:gd name="connsiteX5" fmla="*/ 2641616 w 3140823"/>
                  <a:gd name="connsiteY5" fmla="*/ 343456 h 1787468"/>
                  <a:gd name="connsiteX6" fmla="*/ 3003565 w 3140823"/>
                  <a:gd name="connsiteY6" fmla="*/ 762556 h 1787468"/>
                  <a:gd name="connsiteX7" fmla="*/ 3127390 w 3140823"/>
                  <a:gd name="connsiteY7" fmla="*/ 1095931 h 1787468"/>
                  <a:gd name="connsiteX8" fmla="*/ 3072207 w 3140823"/>
                  <a:gd name="connsiteY8" fmla="*/ 1335484 h 1787468"/>
                  <a:gd name="connsiteX9" fmla="*/ 2576907 w 3140823"/>
                  <a:gd name="connsiteY9" fmla="*/ 1525872 h 1787468"/>
                  <a:gd name="connsiteX10" fmla="*/ 2146315 w 3140823"/>
                  <a:gd name="connsiteY10" fmla="*/ 1610281 h 1787468"/>
                  <a:gd name="connsiteX11" fmla="*/ 1851040 w 3140823"/>
                  <a:gd name="connsiteY11" fmla="*/ 1657906 h 1787468"/>
                  <a:gd name="connsiteX12" fmla="*/ 1060656 w 3140823"/>
                  <a:gd name="connsiteY12" fmla="*/ 1576672 h 1787468"/>
                  <a:gd name="connsiteX13" fmla="*/ 704865 w 3140823"/>
                  <a:gd name="connsiteY13" fmla="*/ 1476930 h 1787468"/>
                  <a:gd name="connsiteX14" fmla="*/ 349265 w 3140823"/>
                  <a:gd name="connsiteY14" fmla="*/ 1343580 h 1787468"/>
                  <a:gd name="connsiteX15" fmla="*/ 203216 w 3140823"/>
                  <a:gd name="connsiteY15" fmla="*/ 873680 h 1787468"/>
                  <a:gd name="connsiteX16" fmla="*/ 581231 w 3140823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343580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518522 h 1818231"/>
                  <a:gd name="connsiteX1" fmla="*/ 1158125 w 3219432"/>
                  <a:gd name="connsiteY1" fmla="*/ 202769 h 1818231"/>
                  <a:gd name="connsiteX2" fmla="*/ 1682000 w 3219432"/>
                  <a:gd name="connsiteY2" fmla="*/ 40844 h 1818231"/>
                  <a:gd name="connsiteX3" fmla="*/ 1853450 w 3219432"/>
                  <a:gd name="connsiteY3" fmla="*/ 40844 h 1818231"/>
                  <a:gd name="connsiteX4" fmla="*/ 2434475 w 3219432"/>
                  <a:gd name="connsiteY4" fmla="*/ 193244 h 1818231"/>
                  <a:gd name="connsiteX5" fmla="*/ 2720225 w 3219432"/>
                  <a:gd name="connsiteY5" fmla="*/ 374219 h 1818231"/>
                  <a:gd name="connsiteX6" fmla="*/ 3082174 w 3219432"/>
                  <a:gd name="connsiteY6" fmla="*/ 793319 h 1818231"/>
                  <a:gd name="connsiteX7" fmla="*/ 3205999 w 3219432"/>
                  <a:gd name="connsiteY7" fmla="*/ 1126694 h 1818231"/>
                  <a:gd name="connsiteX8" fmla="*/ 3150816 w 3219432"/>
                  <a:gd name="connsiteY8" fmla="*/ 1366247 h 1818231"/>
                  <a:gd name="connsiteX9" fmla="*/ 2655516 w 3219432"/>
                  <a:gd name="connsiteY9" fmla="*/ 1556635 h 1818231"/>
                  <a:gd name="connsiteX10" fmla="*/ 2224924 w 3219432"/>
                  <a:gd name="connsiteY10" fmla="*/ 1641044 h 1818231"/>
                  <a:gd name="connsiteX11" fmla="*/ 1929649 w 3219432"/>
                  <a:gd name="connsiteY11" fmla="*/ 1688669 h 1818231"/>
                  <a:gd name="connsiteX12" fmla="*/ 1139265 w 3219432"/>
                  <a:gd name="connsiteY12" fmla="*/ 1607435 h 1818231"/>
                  <a:gd name="connsiteX13" fmla="*/ 783474 w 3219432"/>
                  <a:gd name="connsiteY13" fmla="*/ 1507693 h 1818231"/>
                  <a:gd name="connsiteX14" fmla="*/ 427874 w 3219432"/>
                  <a:gd name="connsiteY14" fmla="*/ 1460068 h 1818231"/>
                  <a:gd name="connsiteX15" fmla="*/ 281825 w 3219432"/>
                  <a:gd name="connsiteY15" fmla="*/ 904443 h 1818231"/>
                  <a:gd name="connsiteX16" fmla="*/ 659840 w 3219432"/>
                  <a:gd name="connsiteY16" fmla="*/ 518522 h 1818231"/>
                  <a:gd name="connsiteX0" fmla="*/ 659840 w 3219432"/>
                  <a:gd name="connsiteY0" fmla="*/ 541323 h 1841032"/>
                  <a:gd name="connsiteX1" fmla="*/ 1158125 w 3219432"/>
                  <a:gd name="connsiteY1" fmla="*/ 225570 h 1841032"/>
                  <a:gd name="connsiteX2" fmla="*/ 1682000 w 3219432"/>
                  <a:gd name="connsiteY2" fmla="*/ 63645 h 1841032"/>
                  <a:gd name="connsiteX3" fmla="*/ 1853450 w 3219432"/>
                  <a:gd name="connsiteY3" fmla="*/ 63645 h 1841032"/>
                  <a:gd name="connsiteX4" fmla="*/ 2434475 w 3219432"/>
                  <a:gd name="connsiteY4" fmla="*/ 216045 h 1841032"/>
                  <a:gd name="connsiteX5" fmla="*/ 2720225 w 3219432"/>
                  <a:gd name="connsiteY5" fmla="*/ 397020 h 1841032"/>
                  <a:gd name="connsiteX6" fmla="*/ 3082174 w 3219432"/>
                  <a:gd name="connsiteY6" fmla="*/ 816120 h 1841032"/>
                  <a:gd name="connsiteX7" fmla="*/ 3205999 w 3219432"/>
                  <a:gd name="connsiteY7" fmla="*/ 1149495 h 1841032"/>
                  <a:gd name="connsiteX8" fmla="*/ 3150816 w 3219432"/>
                  <a:gd name="connsiteY8" fmla="*/ 1389048 h 1841032"/>
                  <a:gd name="connsiteX9" fmla="*/ 2655516 w 3219432"/>
                  <a:gd name="connsiteY9" fmla="*/ 1579436 h 1841032"/>
                  <a:gd name="connsiteX10" fmla="*/ 2224924 w 3219432"/>
                  <a:gd name="connsiteY10" fmla="*/ 1663845 h 1841032"/>
                  <a:gd name="connsiteX11" fmla="*/ 1929649 w 3219432"/>
                  <a:gd name="connsiteY11" fmla="*/ 1711470 h 1841032"/>
                  <a:gd name="connsiteX12" fmla="*/ 1139265 w 3219432"/>
                  <a:gd name="connsiteY12" fmla="*/ 1630236 h 1841032"/>
                  <a:gd name="connsiteX13" fmla="*/ 783474 w 3219432"/>
                  <a:gd name="connsiteY13" fmla="*/ 1530494 h 1841032"/>
                  <a:gd name="connsiteX14" fmla="*/ 427874 w 3219432"/>
                  <a:gd name="connsiteY14" fmla="*/ 1482869 h 1841032"/>
                  <a:gd name="connsiteX15" fmla="*/ 281825 w 3219432"/>
                  <a:gd name="connsiteY15" fmla="*/ 927244 h 1841032"/>
                  <a:gd name="connsiteX16" fmla="*/ 659840 w 3219432"/>
                  <a:gd name="connsiteY16" fmla="*/ 541323 h 1841032"/>
                  <a:gd name="connsiteX0" fmla="*/ 659840 w 3219432"/>
                  <a:gd name="connsiteY0" fmla="*/ 570492 h 1870201"/>
                  <a:gd name="connsiteX1" fmla="*/ 1158125 w 3219432"/>
                  <a:gd name="connsiteY1" fmla="*/ 254739 h 1870201"/>
                  <a:gd name="connsiteX2" fmla="*/ 1682000 w 3219432"/>
                  <a:gd name="connsiteY2" fmla="*/ 92814 h 1870201"/>
                  <a:gd name="connsiteX3" fmla="*/ 1853450 w 3219432"/>
                  <a:gd name="connsiteY3" fmla="*/ 92814 h 1870201"/>
                  <a:gd name="connsiteX4" fmla="*/ 2434475 w 3219432"/>
                  <a:gd name="connsiteY4" fmla="*/ 245214 h 1870201"/>
                  <a:gd name="connsiteX5" fmla="*/ 2720225 w 3219432"/>
                  <a:gd name="connsiteY5" fmla="*/ 426189 h 1870201"/>
                  <a:gd name="connsiteX6" fmla="*/ 3082174 w 3219432"/>
                  <a:gd name="connsiteY6" fmla="*/ 845289 h 1870201"/>
                  <a:gd name="connsiteX7" fmla="*/ 3205999 w 3219432"/>
                  <a:gd name="connsiteY7" fmla="*/ 1178664 h 1870201"/>
                  <a:gd name="connsiteX8" fmla="*/ 3150816 w 3219432"/>
                  <a:gd name="connsiteY8" fmla="*/ 1418217 h 1870201"/>
                  <a:gd name="connsiteX9" fmla="*/ 2655516 w 3219432"/>
                  <a:gd name="connsiteY9" fmla="*/ 1608605 h 1870201"/>
                  <a:gd name="connsiteX10" fmla="*/ 2224924 w 3219432"/>
                  <a:gd name="connsiteY10" fmla="*/ 1693014 h 1870201"/>
                  <a:gd name="connsiteX11" fmla="*/ 1929649 w 3219432"/>
                  <a:gd name="connsiteY11" fmla="*/ 1740639 h 1870201"/>
                  <a:gd name="connsiteX12" fmla="*/ 1139265 w 3219432"/>
                  <a:gd name="connsiteY12" fmla="*/ 1659405 h 1870201"/>
                  <a:gd name="connsiteX13" fmla="*/ 783474 w 3219432"/>
                  <a:gd name="connsiteY13" fmla="*/ 1559663 h 1870201"/>
                  <a:gd name="connsiteX14" fmla="*/ 427874 w 3219432"/>
                  <a:gd name="connsiteY14" fmla="*/ 1512038 h 1870201"/>
                  <a:gd name="connsiteX15" fmla="*/ 281825 w 3219432"/>
                  <a:gd name="connsiteY15" fmla="*/ 956413 h 1870201"/>
                  <a:gd name="connsiteX16" fmla="*/ 659840 w 3219432"/>
                  <a:gd name="connsiteY16" fmla="*/ 570492 h 187020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306226"/>
                  <a:gd name="connsiteY0" fmla="*/ 580222 h 1879931"/>
                  <a:gd name="connsiteX1" fmla="*/ 1158125 w 3306226"/>
                  <a:gd name="connsiteY1" fmla="*/ 264469 h 1879931"/>
                  <a:gd name="connsiteX2" fmla="*/ 1682000 w 3306226"/>
                  <a:gd name="connsiteY2" fmla="*/ 102544 h 1879931"/>
                  <a:gd name="connsiteX3" fmla="*/ 1853450 w 3306226"/>
                  <a:gd name="connsiteY3" fmla="*/ 102544 h 1879931"/>
                  <a:gd name="connsiteX4" fmla="*/ 2434475 w 3306226"/>
                  <a:gd name="connsiteY4" fmla="*/ 254944 h 1879931"/>
                  <a:gd name="connsiteX5" fmla="*/ 2720225 w 3306226"/>
                  <a:gd name="connsiteY5" fmla="*/ 435919 h 1879931"/>
                  <a:gd name="connsiteX6" fmla="*/ 3082174 w 3306226"/>
                  <a:gd name="connsiteY6" fmla="*/ 855019 h 1879931"/>
                  <a:gd name="connsiteX7" fmla="*/ 3205999 w 3306226"/>
                  <a:gd name="connsiteY7" fmla="*/ 1188394 h 1879931"/>
                  <a:gd name="connsiteX8" fmla="*/ 3150816 w 3306226"/>
                  <a:gd name="connsiteY8" fmla="*/ 1427947 h 1879931"/>
                  <a:gd name="connsiteX9" fmla="*/ 2655516 w 3306226"/>
                  <a:gd name="connsiteY9" fmla="*/ 1618335 h 1879931"/>
                  <a:gd name="connsiteX10" fmla="*/ 2224924 w 3306226"/>
                  <a:gd name="connsiteY10" fmla="*/ 1702744 h 1879931"/>
                  <a:gd name="connsiteX11" fmla="*/ 1929649 w 3306226"/>
                  <a:gd name="connsiteY11" fmla="*/ 1750369 h 1879931"/>
                  <a:gd name="connsiteX12" fmla="*/ 1139265 w 3306226"/>
                  <a:gd name="connsiteY12" fmla="*/ 1669135 h 1879931"/>
                  <a:gd name="connsiteX13" fmla="*/ 783474 w 3306226"/>
                  <a:gd name="connsiteY13" fmla="*/ 1569393 h 1879931"/>
                  <a:gd name="connsiteX14" fmla="*/ 427874 w 3306226"/>
                  <a:gd name="connsiteY14" fmla="*/ 1521768 h 1879931"/>
                  <a:gd name="connsiteX15" fmla="*/ 281825 w 3306226"/>
                  <a:gd name="connsiteY15" fmla="*/ 966143 h 1879931"/>
                  <a:gd name="connsiteX16" fmla="*/ 659840 w 3306226"/>
                  <a:gd name="connsiteY16" fmla="*/ 580222 h 1879931"/>
                  <a:gd name="connsiteX0" fmla="*/ 659840 w 3377277"/>
                  <a:gd name="connsiteY0" fmla="*/ 580222 h 1879931"/>
                  <a:gd name="connsiteX1" fmla="*/ 1158125 w 3377277"/>
                  <a:gd name="connsiteY1" fmla="*/ 264469 h 1879931"/>
                  <a:gd name="connsiteX2" fmla="*/ 1682000 w 3377277"/>
                  <a:gd name="connsiteY2" fmla="*/ 102544 h 1879931"/>
                  <a:gd name="connsiteX3" fmla="*/ 1853450 w 3377277"/>
                  <a:gd name="connsiteY3" fmla="*/ 102544 h 1879931"/>
                  <a:gd name="connsiteX4" fmla="*/ 2434475 w 3377277"/>
                  <a:gd name="connsiteY4" fmla="*/ 254944 h 1879931"/>
                  <a:gd name="connsiteX5" fmla="*/ 2720225 w 3377277"/>
                  <a:gd name="connsiteY5" fmla="*/ 435919 h 1879931"/>
                  <a:gd name="connsiteX6" fmla="*/ 3082174 w 3377277"/>
                  <a:gd name="connsiteY6" fmla="*/ 855019 h 1879931"/>
                  <a:gd name="connsiteX7" fmla="*/ 3205999 w 3377277"/>
                  <a:gd name="connsiteY7" fmla="*/ 1188394 h 1879931"/>
                  <a:gd name="connsiteX8" fmla="*/ 3150816 w 3377277"/>
                  <a:gd name="connsiteY8" fmla="*/ 1427947 h 1879931"/>
                  <a:gd name="connsiteX9" fmla="*/ 2655516 w 3377277"/>
                  <a:gd name="connsiteY9" fmla="*/ 1618335 h 1879931"/>
                  <a:gd name="connsiteX10" fmla="*/ 2224924 w 3377277"/>
                  <a:gd name="connsiteY10" fmla="*/ 1702744 h 1879931"/>
                  <a:gd name="connsiteX11" fmla="*/ 1929649 w 3377277"/>
                  <a:gd name="connsiteY11" fmla="*/ 1750369 h 1879931"/>
                  <a:gd name="connsiteX12" fmla="*/ 1139265 w 3377277"/>
                  <a:gd name="connsiteY12" fmla="*/ 1669135 h 1879931"/>
                  <a:gd name="connsiteX13" fmla="*/ 783474 w 3377277"/>
                  <a:gd name="connsiteY13" fmla="*/ 1569393 h 1879931"/>
                  <a:gd name="connsiteX14" fmla="*/ 427874 w 3377277"/>
                  <a:gd name="connsiteY14" fmla="*/ 1521768 h 1879931"/>
                  <a:gd name="connsiteX15" fmla="*/ 281825 w 3377277"/>
                  <a:gd name="connsiteY15" fmla="*/ 966143 h 1879931"/>
                  <a:gd name="connsiteX16" fmla="*/ 659840 w 3377277"/>
                  <a:gd name="connsiteY16" fmla="*/ 580222 h 1879931"/>
                  <a:gd name="connsiteX0" fmla="*/ 659840 w 3401965"/>
                  <a:gd name="connsiteY0" fmla="*/ 580222 h 1879931"/>
                  <a:gd name="connsiteX1" fmla="*/ 1158125 w 3401965"/>
                  <a:gd name="connsiteY1" fmla="*/ 264469 h 1879931"/>
                  <a:gd name="connsiteX2" fmla="*/ 1682000 w 3401965"/>
                  <a:gd name="connsiteY2" fmla="*/ 102544 h 1879931"/>
                  <a:gd name="connsiteX3" fmla="*/ 1853450 w 3401965"/>
                  <a:gd name="connsiteY3" fmla="*/ 102544 h 1879931"/>
                  <a:gd name="connsiteX4" fmla="*/ 2434475 w 3401965"/>
                  <a:gd name="connsiteY4" fmla="*/ 254944 h 1879931"/>
                  <a:gd name="connsiteX5" fmla="*/ 2720225 w 3401965"/>
                  <a:gd name="connsiteY5" fmla="*/ 435919 h 1879931"/>
                  <a:gd name="connsiteX6" fmla="*/ 3082174 w 3401965"/>
                  <a:gd name="connsiteY6" fmla="*/ 855019 h 1879931"/>
                  <a:gd name="connsiteX7" fmla="*/ 3237749 w 3401965"/>
                  <a:gd name="connsiteY7" fmla="*/ 1169344 h 1879931"/>
                  <a:gd name="connsiteX8" fmla="*/ 3150816 w 3401965"/>
                  <a:gd name="connsiteY8" fmla="*/ 1427947 h 1879931"/>
                  <a:gd name="connsiteX9" fmla="*/ 2655516 w 3401965"/>
                  <a:gd name="connsiteY9" fmla="*/ 1618335 h 1879931"/>
                  <a:gd name="connsiteX10" fmla="*/ 2224924 w 3401965"/>
                  <a:gd name="connsiteY10" fmla="*/ 1702744 h 1879931"/>
                  <a:gd name="connsiteX11" fmla="*/ 1929649 w 3401965"/>
                  <a:gd name="connsiteY11" fmla="*/ 1750369 h 1879931"/>
                  <a:gd name="connsiteX12" fmla="*/ 1139265 w 3401965"/>
                  <a:gd name="connsiteY12" fmla="*/ 1669135 h 1879931"/>
                  <a:gd name="connsiteX13" fmla="*/ 783474 w 3401965"/>
                  <a:gd name="connsiteY13" fmla="*/ 1569393 h 1879931"/>
                  <a:gd name="connsiteX14" fmla="*/ 427874 w 3401965"/>
                  <a:gd name="connsiteY14" fmla="*/ 1521768 h 1879931"/>
                  <a:gd name="connsiteX15" fmla="*/ 281825 w 3401965"/>
                  <a:gd name="connsiteY15" fmla="*/ 966143 h 1879931"/>
                  <a:gd name="connsiteX16" fmla="*/ 659840 w 3401965"/>
                  <a:gd name="connsiteY16" fmla="*/ 580222 h 1879931"/>
                  <a:gd name="connsiteX0" fmla="*/ 659840 w 3452651"/>
                  <a:gd name="connsiteY0" fmla="*/ 580222 h 1879931"/>
                  <a:gd name="connsiteX1" fmla="*/ 1158125 w 3452651"/>
                  <a:gd name="connsiteY1" fmla="*/ 264469 h 1879931"/>
                  <a:gd name="connsiteX2" fmla="*/ 1682000 w 3452651"/>
                  <a:gd name="connsiteY2" fmla="*/ 102544 h 1879931"/>
                  <a:gd name="connsiteX3" fmla="*/ 1853450 w 3452651"/>
                  <a:gd name="connsiteY3" fmla="*/ 102544 h 1879931"/>
                  <a:gd name="connsiteX4" fmla="*/ 2434475 w 3452651"/>
                  <a:gd name="connsiteY4" fmla="*/ 254944 h 1879931"/>
                  <a:gd name="connsiteX5" fmla="*/ 2720225 w 3452651"/>
                  <a:gd name="connsiteY5" fmla="*/ 435919 h 1879931"/>
                  <a:gd name="connsiteX6" fmla="*/ 3082174 w 3452651"/>
                  <a:gd name="connsiteY6" fmla="*/ 855019 h 1879931"/>
                  <a:gd name="connsiteX7" fmla="*/ 3237749 w 3452651"/>
                  <a:gd name="connsiteY7" fmla="*/ 1169344 h 1879931"/>
                  <a:gd name="connsiteX8" fmla="*/ 3150816 w 3452651"/>
                  <a:gd name="connsiteY8" fmla="*/ 1427947 h 1879931"/>
                  <a:gd name="connsiteX9" fmla="*/ 2655516 w 3452651"/>
                  <a:gd name="connsiteY9" fmla="*/ 1618335 h 1879931"/>
                  <a:gd name="connsiteX10" fmla="*/ 2224924 w 3452651"/>
                  <a:gd name="connsiteY10" fmla="*/ 1702744 h 1879931"/>
                  <a:gd name="connsiteX11" fmla="*/ 1929649 w 3452651"/>
                  <a:gd name="connsiteY11" fmla="*/ 1750369 h 1879931"/>
                  <a:gd name="connsiteX12" fmla="*/ 1139265 w 3452651"/>
                  <a:gd name="connsiteY12" fmla="*/ 1669135 h 1879931"/>
                  <a:gd name="connsiteX13" fmla="*/ 783474 w 3452651"/>
                  <a:gd name="connsiteY13" fmla="*/ 1569393 h 1879931"/>
                  <a:gd name="connsiteX14" fmla="*/ 427874 w 3452651"/>
                  <a:gd name="connsiteY14" fmla="*/ 1521768 h 1879931"/>
                  <a:gd name="connsiteX15" fmla="*/ 281825 w 3452651"/>
                  <a:gd name="connsiteY15" fmla="*/ 966143 h 1879931"/>
                  <a:gd name="connsiteX16" fmla="*/ 659840 w 3452651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45005" h="1879931">
                    <a:moveTo>
                      <a:pt x="646636" y="580222"/>
                    </a:moveTo>
                    <a:cubicBezTo>
                      <a:pt x="673031" y="176521"/>
                      <a:pt x="1061376" y="239545"/>
                      <a:pt x="1144921" y="264469"/>
                    </a:cubicBezTo>
                    <a:cubicBezTo>
                      <a:pt x="1240171" y="944"/>
                      <a:pt x="1573546" y="51744"/>
                      <a:pt x="1668796" y="102544"/>
                    </a:cubicBezTo>
                    <a:cubicBezTo>
                      <a:pt x="1767221" y="-21281"/>
                      <a:pt x="1805321" y="67619"/>
                      <a:pt x="1840246" y="102544"/>
                    </a:cubicBezTo>
                    <a:cubicBezTo>
                      <a:pt x="2043446" y="-129231"/>
                      <a:pt x="2395871" y="80319"/>
                      <a:pt x="2421271" y="254944"/>
                    </a:cubicBezTo>
                    <a:cubicBezTo>
                      <a:pt x="2681621" y="156519"/>
                      <a:pt x="2694321" y="375594"/>
                      <a:pt x="2707021" y="435919"/>
                    </a:cubicBezTo>
                    <a:cubicBezTo>
                      <a:pt x="3164221" y="413694"/>
                      <a:pt x="3081670" y="750244"/>
                      <a:pt x="3068970" y="855019"/>
                    </a:cubicBezTo>
                    <a:cubicBezTo>
                      <a:pt x="3424570" y="908994"/>
                      <a:pt x="3300745" y="1115369"/>
                      <a:pt x="3224545" y="1169344"/>
                    </a:cubicBezTo>
                    <a:cubicBezTo>
                      <a:pt x="3644301" y="1160295"/>
                      <a:pt x="3378256" y="1957696"/>
                      <a:pt x="3137612" y="1427947"/>
                    </a:cubicBezTo>
                    <a:cubicBezTo>
                      <a:pt x="2947112" y="1758110"/>
                      <a:pt x="2737562" y="1669172"/>
                      <a:pt x="2642312" y="1618335"/>
                    </a:cubicBezTo>
                    <a:cubicBezTo>
                      <a:pt x="2454331" y="1814746"/>
                      <a:pt x="2329851" y="1696833"/>
                      <a:pt x="2211720" y="1702744"/>
                    </a:cubicBezTo>
                    <a:cubicBezTo>
                      <a:pt x="2110120" y="1861494"/>
                      <a:pt x="1986295" y="1756719"/>
                      <a:pt x="1916445" y="1750369"/>
                    </a:cubicBezTo>
                    <a:cubicBezTo>
                      <a:pt x="1548209" y="2037616"/>
                      <a:pt x="1237122" y="1772413"/>
                      <a:pt x="1126061" y="1669135"/>
                    </a:cubicBezTo>
                    <a:cubicBezTo>
                      <a:pt x="1000056" y="1721613"/>
                      <a:pt x="791500" y="1659790"/>
                      <a:pt x="770270" y="1569393"/>
                    </a:cubicBezTo>
                    <a:cubicBezTo>
                      <a:pt x="653853" y="1706976"/>
                      <a:pt x="359637" y="1612785"/>
                      <a:pt x="414670" y="1521768"/>
                    </a:cubicBezTo>
                    <a:cubicBezTo>
                      <a:pt x="-109205" y="2065751"/>
                      <a:pt x="-112379" y="1034935"/>
                      <a:pt x="268621" y="966143"/>
                    </a:cubicBezTo>
                    <a:cubicBezTo>
                      <a:pt x="232701" y="666053"/>
                      <a:pt x="520631" y="565987"/>
                      <a:pt x="646636" y="580222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7C0307C-9160-8259-8036-56DE01E6C7B9}"/>
                  </a:ext>
                </a:extLst>
              </p:cNvPr>
              <p:cNvSpPr/>
              <p:nvPr/>
            </p:nvSpPr>
            <p:spPr>
              <a:xfrm rot="11445336">
                <a:off x="1979189" y="166643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625B59F8-4E63-0B80-980F-4FE008B2BF3D}"/>
                  </a:ext>
                </a:extLst>
              </p:cNvPr>
              <p:cNvSpPr/>
              <p:nvPr/>
            </p:nvSpPr>
            <p:spPr>
              <a:xfrm rot="13534353">
                <a:off x="3069910" y="1861202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67FA37EA-0AF1-C718-E9F9-C8A31E680991}"/>
                  </a:ext>
                </a:extLst>
              </p:cNvPr>
              <p:cNvSpPr/>
              <p:nvPr/>
            </p:nvSpPr>
            <p:spPr>
              <a:xfrm rot="13534353">
                <a:off x="3233342" y="117276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B95447B2-DEC5-1298-D059-739D2810CF6F}"/>
                </a:ext>
              </a:extLst>
            </p:cNvPr>
            <p:cNvGrpSpPr/>
            <p:nvPr/>
          </p:nvGrpSpPr>
          <p:grpSpPr>
            <a:xfrm>
              <a:off x="3232066" y="2729046"/>
              <a:ext cx="584200" cy="577850"/>
              <a:chOff x="1827404" y="2741273"/>
              <a:chExt cx="584200" cy="577850"/>
            </a:xfrm>
          </p:grpSpPr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D85039CE-5931-A129-F4E4-8DD305B96508}"/>
                  </a:ext>
                </a:extLst>
              </p:cNvPr>
              <p:cNvSpPr/>
              <p:nvPr/>
            </p:nvSpPr>
            <p:spPr>
              <a:xfrm>
                <a:off x="1827404" y="274127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3B821AEC-20B3-5E9C-B3A7-1145329374C4}"/>
                  </a:ext>
                </a:extLst>
              </p:cNvPr>
              <p:cNvSpPr/>
              <p:nvPr/>
            </p:nvSpPr>
            <p:spPr>
              <a:xfrm>
                <a:off x="1898653" y="2860334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C4C0E157-C0A6-60D6-52A1-14B147F38DD6}"/>
                  </a:ext>
                </a:extLst>
              </p:cNvPr>
              <p:cNvSpPr/>
              <p:nvPr/>
            </p:nvSpPr>
            <p:spPr>
              <a:xfrm>
                <a:off x="2136728" y="2944473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0A88CBC5-B8D1-B478-36AB-7D4A20318C9E}"/>
                  </a:ext>
                </a:extLst>
              </p:cNvPr>
              <p:cNvSpPr/>
              <p:nvPr/>
            </p:nvSpPr>
            <p:spPr>
              <a:xfrm>
                <a:off x="2047349" y="3239390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532D6B3A-34B3-B609-1294-FAA8EB77D2B5}"/>
                  </a:ext>
                </a:extLst>
              </p:cNvPr>
              <p:cNvSpPr/>
              <p:nvPr/>
            </p:nvSpPr>
            <p:spPr>
              <a:xfrm rot="19553573">
                <a:off x="2233140" y="3233249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A325E383-D84E-A745-A5DB-1E32AFA32327}"/>
                  </a:ext>
                </a:extLst>
              </p:cNvPr>
              <p:cNvSpPr/>
              <p:nvPr/>
            </p:nvSpPr>
            <p:spPr>
              <a:xfrm rot="2193852">
                <a:off x="1908223" y="3233661"/>
                <a:ext cx="107123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BB2EB15-349F-40E7-4266-7E45C039E507}"/>
                </a:ext>
              </a:extLst>
            </p:cNvPr>
            <p:cNvGrpSpPr/>
            <p:nvPr/>
          </p:nvGrpSpPr>
          <p:grpSpPr>
            <a:xfrm>
              <a:off x="2606414" y="3234621"/>
              <a:ext cx="453652" cy="203980"/>
              <a:chOff x="2606414" y="3234621"/>
              <a:chExt cx="453652" cy="203980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9579B2B-8510-8991-0CD1-5A71625D6769}"/>
                  </a:ext>
                </a:extLst>
              </p:cNvPr>
              <p:cNvSpPr/>
              <p:nvPr/>
            </p:nvSpPr>
            <p:spPr>
              <a:xfrm>
                <a:off x="2606414" y="3268932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FB640B2-A206-1BDE-238D-F055220FDC09}"/>
                  </a:ext>
                </a:extLst>
              </p:cNvPr>
              <p:cNvSpPr/>
              <p:nvPr/>
            </p:nvSpPr>
            <p:spPr>
              <a:xfrm flipH="1">
                <a:off x="2832389" y="3260514"/>
                <a:ext cx="227677" cy="169669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270B9DE-A41D-D431-6392-94FDA60FFE89}"/>
                  </a:ext>
                </a:extLst>
              </p:cNvPr>
              <p:cNvSpPr/>
              <p:nvPr/>
            </p:nvSpPr>
            <p:spPr>
              <a:xfrm rot="21345386">
                <a:off x="2683616" y="3234621"/>
                <a:ext cx="298608" cy="68621"/>
              </a:xfrm>
              <a:custGeom>
                <a:avLst/>
                <a:gdLst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3" fmla="*/ 281940 w 281940"/>
                  <a:gd name="connsiteY3" fmla="*/ 0 h 83948"/>
                  <a:gd name="connsiteX0" fmla="*/ 0 w 300990"/>
                  <a:gd name="connsiteY0" fmla="*/ 15240 h 83948"/>
                  <a:gd name="connsiteX1" fmla="*/ 152400 w 300990"/>
                  <a:gd name="connsiteY1" fmla="*/ 83820 h 83948"/>
                  <a:gd name="connsiteX2" fmla="*/ 281940 w 300990"/>
                  <a:gd name="connsiteY2" fmla="*/ 0 h 83948"/>
                  <a:gd name="connsiteX3" fmla="*/ 300990 w 300990"/>
                  <a:gd name="connsiteY3" fmla="*/ 26194 h 83948"/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0" fmla="*/ 0 w 298608"/>
                  <a:gd name="connsiteY0" fmla="*/ 0 h 68621"/>
                  <a:gd name="connsiteX1" fmla="*/ 152400 w 298608"/>
                  <a:gd name="connsiteY1" fmla="*/ 68580 h 68621"/>
                  <a:gd name="connsiteX2" fmla="*/ 298608 w 298608"/>
                  <a:gd name="connsiteY2" fmla="*/ 10954 h 68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8608" h="68621">
                    <a:moveTo>
                      <a:pt x="0" y="0"/>
                    </a:moveTo>
                    <a:cubicBezTo>
                      <a:pt x="52705" y="35560"/>
                      <a:pt x="102632" y="66754"/>
                      <a:pt x="152400" y="68580"/>
                    </a:cubicBezTo>
                    <a:cubicBezTo>
                      <a:pt x="202168" y="70406"/>
                      <a:pt x="298608" y="10954"/>
                      <a:pt x="298608" y="10954"/>
                    </a:cubicBezTo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EFE80F3-1F5C-0F4A-6F04-CA2714472027}"/>
                </a:ext>
              </a:extLst>
            </p:cNvPr>
            <p:cNvSpPr/>
            <p:nvPr/>
          </p:nvSpPr>
          <p:spPr>
            <a:xfrm>
              <a:off x="2026308" y="2525166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9D37937-A715-4931-DC35-20AFC06DC8CA}"/>
              </a:ext>
            </a:extLst>
          </p:cNvPr>
          <p:cNvGrpSpPr/>
          <p:nvPr/>
        </p:nvGrpSpPr>
        <p:grpSpPr>
          <a:xfrm>
            <a:off x="7066524" y="1895859"/>
            <a:ext cx="4795696" cy="4022828"/>
            <a:chOff x="7923122" y="745172"/>
            <a:chExt cx="4481587" cy="375933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0E99D92-4C5F-93FE-1912-DB5581F74D02}"/>
                </a:ext>
              </a:extLst>
            </p:cNvPr>
            <p:cNvGrpSpPr/>
            <p:nvPr/>
          </p:nvGrpSpPr>
          <p:grpSpPr>
            <a:xfrm rot="15735530">
              <a:off x="9751419" y="130462"/>
              <a:ext cx="1950558" cy="3179977"/>
              <a:chOff x="5751434" y="1966617"/>
              <a:chExt cx="1950558" cy="3179977"/>
            </a:xfrm>
          </p:grpSpPr>
          <p:sp>
            <p:nvSpPr>
              <p:cNvPr id="97" name="Rectangle 195">
                <a:extLst>
                  <a:ext uri="{FF2B5EF4-FFF2-40B4-BE49-F238E27FC236}">
                    <a16:creationId xmlns:a16="http://schemas.microsoft.com/office/drawing/2014/main" id="{4D61A037-5F97-2B01-0C37-D218B1A6DF3A}"/>
                  </a:ext>
                </a:extLst>
              </p:cNvPr>
              <p:cNvSpPr/>
              <p:nvPr/>
            </p:nvSpPr>
            <p:spPr>
              <a:xfrm rot="11728940" flipH="1">
                <a:off x="5751434" y="4319918"/>
                <a:ext cx="985053" cy="826676"/>
              </a:xfrm>
              <a:custGeom>
                <a:avLst/>
                <a:gdLst>
                  <a:gd name="connsiteX0" fmla="*/ 0 w 45719"/>
                  <a:gd name="connsiteY0" fmla="*/ 0 h 237233"/>
                  <a:gd name="connsiteX1" fmla="*/ 45719 w 45719"/>
                  <a:gd name="connsiteY1" fmla="*/ 0 h 237233"/>
                  <a:gd name="connsiteX2" fmla="*/ 45719 w 45719"/>
                  <a:gd name="connsiteY2" fmla="*/ 237233 h 237233"/>
                  <a:gd name="connsiteX3" fmla="*/ 0 w 45719"/>
                  <a:gd name="connsiteY3" fmla="*/ 237233 h 237233"/>
                  <a:gd name="connsiteX4" fmla="*/ 0 w 45719"/>
                  <a:gd name="connsiteY4" fmla="*/ 0 h 237233"/>
                  <a:gd name="connsiteX0" fmla="*/ 0 w 264794"/>
                  <a:gd name="connsiteY0" fmla="*/ 47625 h 284858"/>
                  <a:gd name="connsiteX1" fmla="*/ 264794 w 264794"/>
                  <a:gd name="connsiteY1" fmla="*/ 0 h 284858"/>
                  <a:gd name="connsiteX2" fmla="*/ 45719 w 264794"/>
                  <a:gd name="connsiteY2" fmla="*/ 284858 h 284858"/>
                  <a:gd name="connsiteX3" fmla="*/ 0 w 264794"/>
                  <a:gd name="connsiteY3" fmla="*/ 284858 h 284858"/>
                  <a:gd name="connsiteX4" fmla="*/ 0 w 264794"/>
                  <a:gd name="connsiteY4" fmla="*/ 47625 h 284858"/>
                  <a:gd name="connsiteX0" fmla="*/ 423862 w 688656"/>
                  <a:gd name="connsiteY0" fmla="*/ 47625 h 470596"/>
                  <a:gd name="connsiteX1" fmla="*/ 688656 w 688656"/>
                  <a:gd name="connsiteY1" fmla="*/ 0 h 470596"/>
                  <a:gd name="connsiteX2" fmla="*/ 469581 w 688656"/>
                  <a:gd name="connsiteY2" fmla="*/ 284858 h 470596"/>
                  <a:gd name="connsiteX3" fmla="*/ 0 w 688656"/>
                  <a:gd name="connsiteY3" fmla="*/ 470596 h 470596"/>
                  <a:gd name="connsiteX4" fmla="*/ 423862 w 688656"/>
                  <a:gd name="connsiteY4" fmla="*/ 47625 h 470596"/>
                  <a:gd name="connsiteX0" fmla="*/ 423862 w 688656"/>
                  <a:gd name="connsiteY0" fmla="*/ 47625 h 503933"/>
                  <a:gd name="connsiteX1" fmla="*/ 688656 w 688656"/>
                  <a:gd name="connsiteY1" fmla="*/ 0 h 503933"/>
                  <a:gd name="connsiteX2" fmla="*/ 155256 w 688656"/>
                  <a:gd name="connsiteY2" fmla="*/ 503933 h 503933"/>
                  <a:gd name="connsiteX3" fmla="*/ 0 w 688656"/>
                  <a:gd name="connsiteY3" fmla="*/ 470596 h 503933"/>
                  <a:gd name="connsiteX4" fmla="*/ 423862 w 688656"/>
                  <a:gd name="connsiteY4" fmla="*/ 47625 h 503933"/>
                  <a:gd name="connsiteX0" fmla="*/ 638175 w 902969"/>
                  <a:gd name="connsiteY0" fmla="*/ 47625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638175 w 902969"/>
                  <a:gd name="connsiteY4" fmla="*/ 47625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3933"/>
                  <a:gd name="connsiteX1" fmla="*/ 902969 w 902969"/>
                  <a:gd name="connsiteY1" fmla="*/ 0 h 503933"/>
                  <a:gd name="connsiteX2" fmla="*/ 369569 w 902969"/>
                  <a:gd name="connsiteY2" fmla="*/ 503933 h 503933"/>
                  <a:gd name="connsiteX3" fmla="*/ 0 w 902969"/>
                  <a:gd name="connsiteY3" fmla="*/ 103883 h 503933"/>
                  <a:gd name="connsiteX4" fmla="*/ 390525 w 902969"/>
                  <a:gd name="connsiteY4" fmla="*/ 347663 h 503933"/>
                  <a:gd name="connsiteX0" fmla="*/ 390525 w 902969"/>
                  <a:gd name="connsiteY0" fmla="*/ 347663 h 504141"/>
                  <a:gd name="connsiteX1" fmla="*/ 902969 w 902969"/>
                  <a:gd name="connsiteY1" fmla="*/ 0 h 504141"/>
                  <a:gd name="connsiteX2" fmla="*/ 369569 w 902969"/>
                  <a:gd name="connsiteY2" fmla="*/ 503933 h 504141"/>
                  <a:gd name="connsiteX3" fmla="*/ 0 w 902969"/>
                  <a:gd name="connsiteY3" fmla="*/ 103883 h 504141"/>
                  <a:gd name="connsiteX4" fmla="*/ 390525 w 902969"/>
                  <a:gd name="connsiteY4" fmla="*/ 347663 h 504141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366713 h 523132"/>
                  <a:gd name="connsiteX1" fmla="*/ 902969 w 902969"/>
                  <a:gd name="connsiteY1" fmla="*/ 0 h 523132"/>
                  <a:gd name="connsiteX2" fmla="*/ 369569 w 902969"/>
                  <a:gd name="connsiteY2" fmla="*/ 522983 h 523132"/>
                  <a:gd name="connsiteX3" fmla="*/ 0 w 902969"/>
                  <a:gd name="connsiteY3" fmla="*/ 122933 h 523132"/>
                  <a:gd name="connsiteX4" fmla="*/ 390525 w 902969"/>
                  <a:gd name="connsiteY4" fmla="*/ 366713 h 523132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3938 h 640357"/>
                  <a:gd name="connsiteX1" fmla="*/ 902969 w 902969"/>
                  <a:gd name="connsiteY1" fmla="*/ 117225 h 640357"/>
                  <a:gd name="connsiteX2" fmla="*/ 369569 w 902969"/>
                  <a:gd name="connsiteY2" fmla="*/ 640208 h 640357"/>
                  <a:gd name="connsiteX3" fmla="*/ 0 w 902969"/>
                  <a:gd name="connsiteY3" fmla="*/ 240158 h 640357"/>
                  <a:gd name="connsiteX4" fmla="*/ 314325 w 902969"/>
                  <a:gd name="connsiteY4" fmla="*/ 2361 h 640357"/>
                  <a:gd name="connsiteX5" fmla="*/ 390525 w 902969"/>
                  <a:gd name="connsiteY5" fmla="*/ 483938 h 64035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90525 w 902969"/>
                  <a:gd name="connsiteY5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190500 w 902969"/>
                  <a:gd name="connsiteY5" fmla="*/ 337627 h 642247"/>
                  <a:gd name="connsiteX6" fmla="*/ 390525 w 902969"/>
                  <a:gd name="connsiteY6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366713 w 902969"/>
                  <a:gd name="connsiteY5" fmla="*/ 309052 h 642247"/>
                  <a:gd name="connsiteX6" fmla="*/ 190500 w 902969"/>
                  <a:gd name="connsiteY6" fmla="*/ 337627 h 642247"/>
                  <a:gd name="connsiteX7" fmla="*/ 390525 w 902969"/>
                  <a:gd name="connsiteY7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390525 w 902969"/>
                  <a:gd name="connsiteY0" fmla="*/ 485828 h 642247"/>
                  <a:gd name="connsiteX1" fmla="*/ 902969 w 902969"/>
                  <a:gd name="connsiteY1" fmla="*/ 119115 h 642247"/>
                  <a:gd name="connsiteX2" fmla="*/ 369569 w 902969"/>
                  <a:gd name="connsiteY2" fmla="*/ 642098 h 642247"/>
                  <a:gd name="connsiteX3" fmla="*/ 0 w 902969"/>
                  <a:gd name="connsiteY3" fmla="*/ 242048 h 642247"/>
                  <a:gd name="connsiteX4" fmla="*/ 314325 w 902969"/>
                  <a:gd name="connsiteY4" fmla="*/ 4251 h 642247"/>
                  <a:gd name="connsiteX5" fmla="*/ 523875 w 902969"/>
                  <a:gd name="connsiteY5" fmla="*/ 580514 h 642247"/>
                  <a:gd name="connsiteX6" fmla="*/ 366713 w 902969"/>
                  <a:gd name="connsiteY6" fmla="*/ 309052 h 642247"/>
                  <a:gd name="connsiteX7" fmla="*/ 190500 w 902969"/>
                  <a:gd name="connsiteY7" fmla="*/ 337627 h 642247"/>
                  <a:gd name="connsiteX8" fmla="*/ 390525 w 902969"/>
                  <a:gd name="connsiteY8" fmla="*/ 485828 h 642247"/>
                  <a:gd name="connsiteX0" fmla="*/ 472450 w 984894"/>
                  <a:gd name="connsiteY0" fmla="*/ 485828 h 797104"/>
                  <a:gd name="connsiteX1" fmla="*/ 984894 w 984894"/>
                  <a:gd name="connsiteY1" fmla="*/ 119115 h 797104"/>
                  <a:gd name="connsiteX2" fmla="*/ 451494 w 984894"/>
                  <a:gd name="connsiteY2" fmla="*/ 642098 h 797104"/>
                  <a:gd name="connsiteX3" fmla="*/ 81925 w 984894"/>
                  <a:gd name="connsiteY3" fmla="*/ 242048 h 797104"/>
                  <a:gd name="connsiteX4" fmla="*/ 396250 w 984894"/>
                  <a:gd name="connsiteY4" fmla="*/ 4251 h 797104"/>
                  <a:gd name="connsiteX5" fmla="*/ 605800 w 984894"/>
                  <a:gd name="connsiteY5" fmla="*/ 580514 h 797104"/>
                  <a:gd name="connsiteX6" fmla="*/ 963 w 984894"/>
                  <a:gd name="connsiteY6" fmla="*/ 790064 h 797104"/>
                  <a:gd name="connsiteX7" fmla="*/ 448638 w 984894"/>
                  <a:gd name="connsiteY7" fmla="*/ 309052 h 797104"/>
                  <a:gd name="connsiteX8" fmla="*/ 272425 w 984894"/>
                  <a:gd name="connsiteY8" fmla="*/ 337627 h 797104"/>
                  <a:gd name="connsiteX9" fmla="*/ 472450 w 984894"/>
                  <a:gd name="connsiteY9" fmla="*/ 485828 h 797104"/>
                  <a:gd name="connsiteX0" fmla="*/ 472609 w 985053"/>
                  <a:gd name="connsiteY0" fmla="*/ 485828 h 797104"/>
                  <a:gd name="connsiteX1" fmla="*/ 985053 w 985053"/>
                  <a:gd name="connsiteY1" fmla="*/ 119115 h 797104"/>
                  <a:gd name="connsiteX2" fmla="*/ 451653 w 985053"/>
                  <a:gd name="connsiteY2" fmla="*/ 642098 h 797104"/>
                  <a:gd name="connsiteX3" fmla="*/ 82084 w 985053"/>
                  <a:gd name="connsiteY3" fmla="*/ 242048 h 797104"/>
                  <a:gd name="connsiteX4" fmla="*/ 396409 w 985053"/>
                  <a:gd name="connsiteY4" fmla="*/ 4251 h 797104"/>
                  <a:gd name="connsiteX5" fmla="*/ 605959 w 985053"/>
                  <a:gd name="connsiteY5" fmla="*/ 580514 h 797104"/>
                  <a:gd name="connsiteX6" fmla="*/ 1122 w 985053"/>
                  <a:gd name="connsiteY6" fmla="*/ 790064 h 797104"/>
                  <a:gd name="connsiteX7" fmla="*/ 448797 w 985053"/>
                  <a:gd name="connsiteY7" fmla="*/ 309052 h 797104"/>
                  <a:gd name="connsiteX8" fmla="*/ 272584 w 985053"/>
                  <a:gd name="connsiteY8" fmla="*/ 337627 h 797104"/>
                  <a:gd name="connsiteX9" fmla="*/ 472609 w 985053"/>
                  <a:gd name="connsiteY9" fmla="*/ 485828 h 797104"/>
                  <a:gd name="connsiteX0" fmla="*/ 472609 w 985053"/>
                  <a:gd name="connsiteY0" fmla="*/ 485828 h 851003"/>
                  <a:gd name="connsiteX1" fmla="*/ 985053 w 985053"/>
                  <a:gd name="connsiteY1" fmla="*/ 119115 h 851003"/>
                  <a:gd name="connsiteX2" fmla="*/ 451653 w 985053"/>
                  <a:gd name="connsiteY2" fmla="*/ 642098 h 851003"/>
                  <a:gd name="connsiteX3" fmla="*/ 82084 w 985053"/>
                  <a:gd name="connsiteY3" fmla="*/ 242048 h 851003"/>
                  <a:gd name="connsiteX4" fmla="*/ 396409 w 985053"/>
                  <a:gd name="connsiteY4" fmla="*/ 4251 h 851003"/>
                  <a:gd name="connsiteX5" fmla="*/ 605959 w 985053"/>
                  <a:gd name="connsiteY5" fmla="*/ 580514 h 851003"/>
                  <a:gd name="connsiteX6" fmla="*/ 1122 w 985053"/>
                  <a:gd name="connsiteY6" fmla="*/ 790064 h 851003"/>
                  <a:gd name="connsiteX7" fmla="*/ 448797 w 985053"/>
                  <a:gd name="connsiteY7" fmla="*/ 309052 h 851003"/>
                  <a:gd name="connsiteX8" fmla="*/ 272584 w 985053"/>
                  <a:gd name="connsiteY8" fmla="*/ 337627 h 851003"/>
                  <a:gd name="connsiteX9" fmla="*/ 472609 w 985053"/>
                  <a:gd name="connsiteY9" fmla="*/ 485828 h 851003"/>
                  <a:gd name="connsiteX0" fmla="*/ 472609 w 985053"/>
                  <a:gd name="connsiteY0" fmla="*/ 462649 h 827824"/>
                  <a:gd name="connsiteX1" fmla="*/ 985053 w 985053"/>
                  <a:gd name="connsiteY1" fmla="*/ 95936 h 827824"/>
                  <a:gd name="connsiteX2" fmla="*/ 451653 w 985053"/>
                  <a:gd name="connsiteY2" fmla="*/ 618919 h 827824"/>
                  <a:gd name="connsiteX3" fmla="*/ 82084 w 985053"/>
                  <a:gd name="connsiteY3" fmla="*/ 218869 h 827824"/>
                  <a:gd name="connsiteX4" fmla="*/ 405934 w 985053"/>
                  <a:gd name="connsiteY4" fmla="*/ 4885 h 827824"/>
                  <a:gd name="connsiteX5" fmla="*/ 605959 w 985053"/>
                  <a:gd name="connsiteY5" fmla="*/ 557335 h 827824"/>
                  <a:gd name="connsiteX6" fmla="*/ 1122 w 985053"/>
                  <a:gd name="connsiteY6" fmla="*/ 766885 h 827824"/>
                  <a:gd name="connsiteX7" fmla="*/ 448797 w 985053"/>
                  <a:gd name="connsiteY7" fmla="*/ 285873 h 827824"/>
                  <a:gd name="connsiteX8" fmla="*/ 272584 w 985053"/>
                  <a:gd name="connsiteY8" fmla="*/ 314448 h 827824"/>
                  <a:gd name="connsiteX9" fmla="*/ 472609 w 985053"/>
                  <a:gd name="connsiteY9" fmla="*/ 462649 h 827824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  <a:gd name="connsiteX0" fmla="*/ 472609 w 985053"/>
                  <a:gd name="connsiteY0" fmla="*/ 461501 h 826676"/>
                  <a:gd name="connsiteX1" fmla="*/ 985053 w 985053"/>
                  <a:gd name="connsiteY1" fmla="*/ 94788 h 826676"/>
                  <a:gd name="connsiteX2" fmla="*/ 451653 w 985053"/>
                  <a:gd name="connsiteY2" fmla="*/ 617771 h 826676"/>
                  <a:gd name="connsiteX3" fmla="*/ 82084 w 985053"/>
                  <a:gd name="connsiteY3" fmla="*/ 217721 h 826676"/>
                  <a:gd name="connsiteX4" fmla="*/ 405934 w 985053"/>
                  <a:gd name="connsiteY4" fmla="*/ 3737 h 826676"/>
                  <a:gd name="connsiteX5" fmla="*/ 605959 w 985053"/>
                  <a:gd name="connsiteY5" fmla="*/ 556187 h 826676"/>
                  <a:gd name="connsiteX6" fmla="*/ 1122 w 985053"/>
                  <a:gd name="connsiteY6" fmla="*/ 765737 h 826676"/>
                  <a:gd name="connsiteX7" fmla="*/ 448797 w 985053"/>
                  <a:gd name="connsiteY7" fmla="*/ 284725 h 826676"/>
                  <a:gd name="connsiteX8" fmla="*/ 272584 w 985053"/>
                  <a:gd name="connsiteY8" fmla="*/ 313300 h 826676"/>
                  <a:gd name="connsiteX9" fmla="*/ 472609 w 985053"/>
                  <a:gd name="connsiteY9" fmla="*/ 461501 h 8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5053" h="826676">
                    <a:moveTo>
                      <a:pt x="472609" y="461501"/>
                    </a:moveTo>
                    <a:cubicBezTo>
                      <a:pt x="757724" y="405938"/>
                      <a:pt x="785663" y="359901"/>
                      <a:pt x="985053" y="94788"/>
                    </a:cubicBezTo>
                    <a:cubicBezTo>
                      <a:pt x="835828" y="567566"/>
                      <a:pt x="553253" y="621243"/>
                      <a:pt x="451653" y="617771"/>
                    </a:cubicBezTo>
                    <a:cubicBezTo>
                      <a:pt x="109388" y="622534"/>
                      <a:pt x="100499" y="412984"/>
                      <a:pt x="82084" y="217721"/>
                    </a:cubicBezTo>
                    <a:cubicBezTo>
                      <a:pt x="131297" y="101943"/>
                      <a:pt x="313858" y="-23360"/>
                      <a:pt x="405934" y="3737"/>
                    </a:cubicBezTo>
                    <a:cubicBezTo>
                      <a:pt x="500390" y="-10495"/>
                      <a:pt x="716291" y="229162"/>
                      <a:pt x="605959" y="556187"/>
                    </a:cubicBezTo>
                    <a:cubicBezTo>
                      <a:pt x="351959" y="949887"/>
                      <a:pt x="27316" y="810981"/>
                      <a:pt x="1122" y="765737"/>
                    </a:cubicBezTo>
                    <a:cubicBezTo>
                      <a:pt x="-25072" y="720493"/>
                      <a:pt x="415459" y="622862"/>
                      <a:pt x="448797" y="284725"/>
                    </a:cubicBezTo>
                    <a:cubicBezTo>
                      <a:pt x="423397" y="-83575"/>
                      <a:pt x="251153" y="258437"/>
                      <a:pt x="272584" y="313300"/>
                    </a:cubicBezTo>
                    <a:cubicBezTo>
                      <a:pt x="286872" y="500812"/>
                      <a:pt x="391647" y="469251"/>
                      <a:pt x="472609" y="461501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197">
                <a:extLst>
                  <a:ext uri="{FF2B5EF4-FFF2-40B4-BE49-F238E27FC236}">
                    <a16:creationId xmlns:a16="http://schemas.microsoft.com/office/drawing/2014/main" id="{C6DAE31D-38A3-721A-83A3-57B3DE2C60CD}"/>
                  </a:ext>
                </a:extLst>
              </p:cNvPr>
              <p:cNvSpPr/>
              <p:nvPr/>
            </p:nvSpPr>
            <p:spPr>
              <a:xfrm>
                <a:off x="7276799" y="1966617"/>
                <a:ext cx="425193" cy="453925"/>
              </a:xfrm>
              <a:custGeom>
                <a:avLst/>
                <a:gdLst>
                  <a:gd name="connsiteX0" fmla="*/ 0 w 88264"/>
                  <a:gd name="connsiteY0" fmla="*/ 0 h 238778"/>
                  <a:gd name="connsiteX1" fmla="*/ 88264 w 88264"/>
                  <a:gd name="connsiteY1" fmla="*/ 0 h 238778"/>
                  <a:gd name="connsiteX2" fmla="*/ 88264 w 88264"/>
                  <a:gd name="connsiteY2" fmla="*/ 238778 h 238778"/>
                  <a:gd name="connsiteX3" fmla="*/ 0 w 88264"/>
                  <a:gd name="connsiteY3" fmla="*/ 238778 h 238778"/>
                  <a:gd name="connsiteX4" fmla="*/ 0 w 88264"/>
                  <a:gd name="connsiteY4" fmla="*/ 0 h 238778"/>
                  <a:gd name="connsiteX0" fmla="*/ 0 w 193039"/>
                  <a:gd name="connsiteY0" fmla="*/ 200025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4" fmla="*/ 0 w 193039"/>
                  <a:gd name="connsiteY4" fmla="*/ 200025 h 438803"/>
                  <a:gd name="connsiteX0" fmla="*/ 0 w 193039"/>
                  <a:gd name="connsiteY0" fmla="*/ 438803 h 438803"/>
                  <a:gd name="connsiteX1" fmla="*/ 193039 w 193039"/>
                  <a:gd name="connsiteY1" fmla="*/ 0 h 438803"/>
                  <a:gd name="connsiteX2" fmla="*/ 88264 w 193039"/>
                  <a:gd name="connsiteY2" fmla="*/ 438803 h 438803"/>
                  <a:gd name="connsiteX3" fmla="*/ 0 w 193039"/>
                  <a:gd name="connsiteY3" fmla="*/ 438803 h 43880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297814"/>
                  <a:gd name="connsiteY0" fmla="*/ 457853 h 457853"/>
                  <a:gd name="connsiteX1" fmla="*/ 297814 w 297814"/>
                  <a:gd name="connsiteY1" fmla="*/ 0 h 457853"/>
                  <a:gd name="connsiteX2" fmla="*/ 193039 w 297814"/>
                  <a:gd name="connsiteY2" fmla="*/ 438803 h 457853"/>
                  <a:gd name="connsiteX3" fmla="*/ 0 w 297814"/>
                  <a:gd name="connsiteY3" fmla="*/ 457853 h 45785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38803"/>
                  <a:gd name="connsiteX1" fmla="*/ 345439 w 345439"/>
                  <a:gd name="connsiteY1" fmla="*/ 0 h 438803"/>
                  <a:gd name="connsiteX2" fmla="*/ 240664 w 345439"/>
                  <a:gd name="connsiteY2" fmla="*/ 438803 h 438803"/>
                  <a:gd name="connsiteX3" fmla="*/ 0 w 345439"/>
                  <a:gd name="connsiteY3" fmla="*/ 429278 h 438803"/>
                  <a:gd name="connsiteX0" fmla="*/ 0 w 345439"/>
                  <a:gd name="connsiteY0" fmla="*/ 429278 h 429278"/>
                  <a:gd name="connsiteX1" fmla="*/ 345439 w 345439"/>
                  <a:gd name="connsiteY1" fmla="*/ 0 h 429278"/>
                  <a:gd name="connsiteX2" fmla="*/ 0 w 345439"/>
                  <a:gd name="connsiteY2" fmla="*/ 429278 h 429278"/>
                  <a:gd name="connsiteX0" fmla="*/ 0 w 419820"/>
                  <a:gd name="connsiteY0" fmla="*/ 429278 h 429278"/>
                  <a:gd name="connsiteX1" fmla="*/ 345439 w 419820"/>
                  <a:gd name="connsiteY1" fmla="*/ 0 h 429278"/>
                  <a:gd name="connsiteX2" fmla="*/ 0 w 419820"/>
                  <a:gd name="connsiteY2" fmla="*/ 429278 h 429278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18279"/>
                  <a:gd name="connsiteY0" fmla="*/ 429278 h 462806"/>
                  <a:gd name="connsiteX1" fmla="*/ 345439 w 418279"/>
                  <a:gd name="connsiteY1" fmla="*/ 0 h 462806"/>
                  <a:gd name="connsiteX2" fmla="*/ 0 w 418279"/>
                  <a:gd name="connsiteY2" fmla="*/ 429278 h 462806"/>
                  <a:gd name="connsiteX0" fmla="*/ 0 w 401494"/>
                  <a:gd name="connsiteY0" fmla="*/ 410228 h 445688"/>
                  <a:gd name="connsiteX1" fmla="*/ 326389 w 401494"/>
                  <a:gd name="connsiteY1" fmla="*/ 0 h 445688"/>
                  <a:gd name="connsiteX2" fmla="*/ 0 w 401494"/>
                  <a:gd name="connsiteY2" fmla="*/ 410228 h 445688"/>
                  <a:gd name="connsiteX0" fmla="*/ 0 w 411968"/>
                  <a:gd name="connsiteY0" fmla="*/ 403084 h 439320"/>
                  <a:gd name="connsiteX1" fmla="*/ 338295 w 411968"/>
                  <a:gd name="connsiteY1" fmla="*/ 0 h 439320"/>
                  <a:gd name="connsiteX2" fmla="*/ 0 w 411968"/>
                  <a:gd name="connsiteY2" fmla="*/ 403084 h 439320"/>
                  <a:gd name="connsiteX0" fmla="*/ 0 w 416579"/>
                  <a:gd name="connsiteY0" fmla="*/ 403084 h 442122"/>
                  <a:gd name="connsiteX1" fmla="*/ 338295 w 416579"/>
                  <a:gd name="connsiteY1" fmla="*/ 0 h 442122"/>
                  <a:gd name="connsiteX2" fmla="*/ 0 w 416579"/>
                  <a:gd name="connsiteY2" fmla="*/ 403084 h 442122"/>
                  <a:gd name="connsiteX0" fmla="*/ 0 w 420466"/>
                  <a:gd name="connsiteY0" fmla="*/ 403084 h 437176"/>
                  <a:gd name="connsiteX1" fmla="*/ 338295 w 420466"/>
                  <a:gd name="connsiteY1" fmla="*/ 0 h 437176"/>
                  <a:gd name="connsiteX2" fmla="*/ 0 w 420466"/>
                  <a:gd name="connsiteY2" fmla="*/ 403084 h 437176"/>
                  <a:gd name="connsiteX0" fmla="*/ 0 w 423393"/>
                  <a:gd name="connsiteY0" fmla="*/ 403084 h 436005"/>
                  <a:gd name="connsiteX1" fmla="*/ 338295 w 423393"/>
                  <a:gd name="connsiteY1" fmla="*/ 0 h 436005"/>
                  <a:gd name="connsiteX2" fmla="*/ 0 w 423393"/>
                  <a:gd name="connsiteY2" fmla="*/ 403084 h 436005"/>
                  <a:gd name="connsiteX0" fmla="*/ 0 w 425193"/>
                  <a:gd name="connsiteY0" fmla="*/ 403084 h 453925"/>
                  <a:gd name="connsiteX1" fmla="*/ 338295 w 425193"/>
                  <a:gd name="connsiteY1" fmla="*/ 0 h 453925"/>
                  <a:gd name="connsiteX2" fmla="*/ 0 w 425193"/>
                  <a:gd name="connsiteY2" fmla="*/ 403084 h 45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5193" h="453925">
                    <a:moveTo>
                      <a:pt x="0" y="403084"/>
                    </a:moveTo>
                    <a:cubicBezTo>
                      <a:pt x="211190" y="576696"/>
                      <a:pt x="598593" y="271681"/>
                      <a:pt x="338295" y="0"/>
                    </a:cubicBezTo>
                    <a:cubicBezTo>
                      <a:pt x="242199" y="152618"/>
                      <a:pt x="153247" y="302854"/>
                      <a:pt x="0" y="403084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2C58EF-54C5-64CE-F429-CCA23635B7C6}"/>
                </a:ext>
              </a:extLst>
            </p:cNvPr>
            <p:cNvGrpSpPr/>
            <p:nvPr/>
          </p:nvGrpSpPr>
          <p:grpSpPr>
            <a:xfrm>
              <a:off x="7923122" y="902222"/>
              <a:ext cx="4481587" cy="3602289"/>
              <a:chOff x="3379697" y="1559448"/>
              <a:chExt cx="4481589" cy="3602290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C23F3ED-C0E7-CF0A-FE7D-3F3E6E97AE6D}"/>
                  </a:ext>
                </a:extLst>
              </p:cNvPr>
              <p:cNvGrpSpPr/>
              <p:nvPr/>
            </p:nvGrpSpPr>
            <p:grpSpPr>
              <a:xfrm>
                <a:off x="6627800" y="3904322"/>
                <a:ext cx="1085742" cy="1016868"/>
                <a:chOff x="6206033" y="4096644"/>
                <a:chExt cx="1085742" cy="1016868"/>
              </a:xfrm>
            </p:grpSpPr>
            <p:sp>
              <p:nvSpPr>
                <p:cNvPr id="95" name="Oval 3">
                  <a:extLst>
                    <a:ext uri="{FF2B5EF4-FFF2-40B4-BE49-F238E27FC236}">
                      <a16:creationId xmlns:a16="http://schemas.microsoft.com/office/drawing/2014/main" id="{31EDCE77-3752-439A-9746-002656AA9B5C}"/>
                    </a:ext>
                  </a:extLst>
                </p:cNvPr>
                <p:cNvSpPr/>
                <p:nvPr/>
              </p:nvSpPr>
              <p:spPr>
                <a:xfrm>
                  <a:off x="6206033" y="4096644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2B785AE7-4ECB-F9F9-DC8C-E2A76E73532E}"/>
                    </a:ext>
                  </a:extLst>
                </p:cNvPr>
                <p:cNvSpPr/>
                <p:nvPr/>
              </p:nvSpPr>
              <p:spPr>
                <a:xfrm>
                  <a:off x="6445802" y="487737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427ADF7B-8BB2-AB24-21B1-E419F5D22AE7}"/>
                  </a:ext>
                </a:extLst>
              </p:cNvPr>
              <p:cNvGrpSpPr/>
              <p:nvPr/>
            </p:nvGrpSpPr>
            <p:grpSpPr>
              <a:xfrm>
                <a:off x="5948800" y="3833689"/>
                <a:ext cx="1085742" cy="1016868"/>
                <a:chOff x="4463976" y="4012153"/>
                <a:chExt cx="1085742" cy="1016868"/>
              </a:xfrm>
            </p:grpSpPr>
            <p:sp>
              <p:nvSpPr>
                <p:cNvPr id="93" name="Oval 3">
                  <a:extLst>
                    <a:ext uri="{FF2B5EF4-FFF2-40B4-BE49-F238E27FC236}">
                      <a16:creationId xmlns:a16="http://schemas.microsoft.com/office/drawing/2014/main" id="{9E8B9463-AC42-CF6F-38B5-D57B0B66F542}"/>
                    </a:ext>
                  </a:extLst>
                </p:cNvPr>
                <p:cNvSpPr/>
                <p:nvPr/>
              </p:nvSpPr>
              <p:spPr>
                <a:xfrm>
                  <a:off x="4463976" y="4012153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65FCC678-E891-642C-5F6F-A692760D0174}"/>
                    </a:ext>
                  </a:extLst>
                </p:cNvPr>
                <p:cNvSpPr/>
                <p:nvPr/>
              </p:nvSpPr>
              <p:spPr>
                <a:xfrm>
                  <a:off x="4702177" y="4793140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Rectangle: Rounded Corners 2">
                <a:extLst>
                  <a:ext uri="{FF2B5EF4-FFF2-40B4-BE49-F238E27FC236}">
                    <a16:creationId xmlns:a16="http://schemas.microsoft.com/office/drawing/2014/main" id="{630E1321-975E-0364-91EE-199EBFA3A829}"/>
                  </a:ext>
                </a:extLst>
              </p:cNvPr>
              <p:cNvSpPr/>
              <p:nvPr/>
            </p:nvSpPr>
            <p:spPr>
              <a:xfrm>
                <a:off x="3695685" y="2479296"/>
                <a:ext cx="4165601" cy="2458198"/>
              </a:xfrm>
              <a:custGeom>
                <a:avLst/>
                <a:gdLst>
                  <a:gd name="connsiteX0" fmla="*/ 0 w 4165599"/>
                  <a:gd name="connsiteY0" fmla="*/ 742661 h 2104571"/>
                  <a:gd name="connsiteX1" fmla="*/ 742661 w 4165599"/>
                  <a:gd name="connsiteY1" fmla="*/ 0 h 2104571"/>
                  <a:gd name="connsiteX2" fmla="*/ 3422938 w 4165599"/>
                  <a:gd name="connsiteY2" fmla="*/ 0 h 2104571"/>
                  <a:gd name="connsiteX3" fmla="*/ 4165599 w 4165599"/>
                  <a:gd name="connsiteY3" fmla="*/ 742661 h 2104571"/>
                  <a:gd name="connsiteX4" fmla="*/ 4165599 w 4165599"/>
                  <a:gd name="connsiteY4" fmla="*/ 1361910 h 2104571"/>
                  <a:gd name="connsiteX5" fmla="*/ 3422938 w 4165599"/>
                  <a:gd name="connsiteY5" fmla="*/ 2104571 h 2104571"/>
                  <a:gd name="connsiteX6" fmla="*/ 742661 w 4165599"/>
                  <a:gd name="connsiteY6" fmla="*/ 2104571 h 2104571"/>
                  <a:gd name="connsiteX7" fmla="*/ 0 w 4165599"/>
                  <a:gd name="connsiteY7" fmla="*/ 1361910 h 2104571"/>
                  <a:gd name="connsiteX8" fmla="*/ 0 w 4165599"/>
                  <a:gd name="connsiteY8" fmla="*/ 742661 h 2104571"/>
                  <a:gd name="connsiteX0" fmla="*/ 0 w 4165599"/>
                  <a:gd name="connsiteY0" fmla="*/ 742661 h 2362602"/>
                  <a:gd name="connsiteX1" fmla="*/ 742661 w 4165599"/>
                  <a:gd name="connsiteY1" fmla="*/ 0 h 2362602"/>
                  <a:gd name="connsiteX2" fmla="*/ 3422938 w 4165599"/>
                  <a:gd name="connsiteY2" fmla="*/ 0 h 2362602"/>
                  <a:gd name="connsiteX3" fmla="*/ 4165599 w 4165599"/>
                  <a:gd name="connsiteY3" fmla="*/ 742661 h 2362602"/>
                  <a:gd name="connsiteX4" fmla="*/ 4165599 w 4165599"/>
                  <a:gd name="connsiteY4" fmla="*/ 1361910 h 2362602"/>
                  <a:gd name="connsiteX5" fmla="*/ 3422938 w 4165599"/>
                  <a:gd name="connsiteY5" fmla="*/ 2104571 h 2362602"/>
                  <a:gd name="connsiteX6" fmla="*/ 742661 w 4165599"/>
                  <a:gd name="connsiteY6" fmla="*/ 2104571 h 2362602"/>
                  <a:gd name="connsiteX7" fmla="*/ 0 w 4165599"/>
                  <a:gd name="connsiteY7" fmla="*/ 1361910 h 2362602"/>
                  <a:gd name="connsiteX8" fmla="*/ 0 w 4165599"/>
                  <a:gd name="connsiteY8" fmla="*/ 742661 h 2362602"/>
                  <a:gd name="connsiteX0" fmla="*/ 0 w 4165599"/>
                  <a:gd name="connsiteY0" fmla="*/ 742661 h 2458197"/>
                  <a:gd name="connsiteX1" fmla="*/ 742661 w 4165599"/>
                  <a:gd name="connsiteY1" fmla="*/ 0 h 2458197"/>
                  <a:gd name="connsiteX2" fmla="*/ 3422938 w 4165599"/>
                  <a:gd name="connsiteY2" fmla="*/ 0 h 2458197"/>
                  <a:gd name="connsiteX3" fmla="*/ 4165599 w 4165599"/>
                  <a:gd name="connsiteY3" fmla="*/ 742661 h 2458197"/>
                  <a:gd name="connsiteX4" fmla="*/ 4165599 w 4165599"/>
                  <a:gd name="connsiteY4" fmla="*/ 1361910 h 2458197"/>
                  <a:gd name="connsiteX5" fmla="*/ 3422938 w 4165599"/>
                  <a:gd name="connsiteY5" fmla="*/ 2104571 h 2458197"/>
                  <a:gd name="connsiteX6" fmla="*/ 742661 w 4165599"/>
                  <a:gd name="connsiteY6" fmla="*/ 2104571 h 2458197"/>
                  <a:gd name="connsiteX7" fmla="*/ 0 w 4165599"/>
                  <a:gd name="connsiteY7" fmla="*/ 1361910 h 2458197"/>
                  <a:gd name="connsiteX8" fmla="*/ 0 w 4165599"/>
                  <a:gd name="connsiteY8" fmla="*/ 742661 h 24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599" h="2458197">
                    <a:moveTo>
                      <a:pt x="0" y="742661"/>
                    </a:moveTo>
                    <a:cubicBezTo>
                      <a:pt x="0" y="332501"/>
                      <a:pt x="332501" y="0"/>
                      <a:pt x="742661" y="0"/>
                    </a:cubicBezTo>
                    <a:lnTo>
                      <a:pt x="3422938" y="0"/>
                    </a:lnTo>
                    <a:cubicBezTo>
                      <a:pt x="3833098" y="0"/>
                      <a:pt x="4165599" y="332501"/>
                      <a:pt x="4165599" y="742661"/>
                    </a:cubicBezTo>
                    <a:lnTo>
                      <a:pt x="4165599" y="1361910"/>
                    </a:lnTo>
                    <a:cubicBezTo>
                      <a:pt x="4165599" y="1772070"/>
                      <a:pt x="3833098" y="2104571"/>
                      <a:pt x="3422938" y="2104571"/>
                    </a:cubicBezTo>
                    <a:cubicBezTo>
                      <a:pt x="2660141" y="2452914"/>
                      <a:pt x="1723173" y="2685142"/>
                      <a:pt x="742661" y="2104571"/>
                    </a:cubicBezTo>
                    <a:cubicBezTo>
                      <a:pt x="332501" y="2104571"/>
                      <a:pt x="0" y="1772070"/>
                      <a:pt x="0" y="1361910"/>
                    </a:cubicBezTo>
                    <a:lnTo>
                      <a:pt x="0" y="742661"/>
                    </a:ln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31F5BCB-4E42-526D-3F0E-A9A3003F227C}"/>
                  </a:ext>
                </a:extLst>
              </p:cNvPr>
              <p:cNvGrpSpPr/>
              <p:nvPr/>
            </p:nvGrpSpPr>
            <p:grpSpPr>
              <a:xfrm>
                <a:off x="3891316" y="4127073"/>
                <a:ext cx="1085742" cy="1016868"/>
                <a:chOff x="3891316" y="4127071"/>
                <a:chExt cx="1085742" cy="1016868"/>
              </a:xfrm>
            </p:grpSpPr>
            <p:sp>
              <p:nvSpPr>
                <p:cNvPr id="89" name="Oval 3">
                  <a:extLst>
                    <a:ext uri="{FF2B5EF4-FFF2-40B4-BE49-F238E27FC236}">
                      <a16:creationId xmlns:a16="http://schemas.microsoft.com/office/drawing/2014/main" id="{F99655F2-EFB1-90C4-17FD-91E6A69025D9}"/>
                    </a:ext>
                  </a:extLst>
                </p:cNvPr>
                <p:cNvSpPr/>
                <p:nvPr/>
              </p:nvSpPr>
              <p:spPr>
                <a:xfrm>
                  <a:off x="3891316" y="4127071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D4EA0D6F-CC04-6B02-F6BF-959F20BECE6A}"/>
                    </a:ext>
                  </a:extLst>
                </p:cNvPr>
                <p:cNvSpPr/>
                <p:nvPr/>
              </p:nvSpPr>
              <p:spPr>
                <a:xfrm>
                  <a:off x="4125055" y="4906784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2BF102F2-6398-4F9E-BCD0-1DFE91D05E66}"/>
                  </a:ext>
                </a:extLst>
              </p:cNvPr>
              <p:cNvSpPr/>
              <p:nvPr/>
            </p:nvSpPr>
            <p:spPr>
              <a:xfrm>
                <a:off x="3379697" y="2027596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CD35A115-164B-9D3D-79EB-194E79C73F9C}"/>
                  </a:ext>
                </a:extLst>
              </p:cNvPr>
              <p:cNvGrpSpPr/>
              <p:nvPr/>
            </p:nvGrpSpPr>
            <p:grpSpPr>
              <a:xfrm flipH="1">
                <a:off x="4945043" y="4144870"/>
                <a:ext cx="1085742" cy="1016868"/>
                <a:chOff x="3493888" y="4144867"/>
                <a:chExt cx="1085742" cy="1016868"/>
              </a:xfrm>
            </p:grpSpPr>
            <p:sp>
              <p:nvSpPr>
                <p:cNvPr id="84" name="Oval 3">
                  <a:extLst>
                    <a:ext uri="{FF2B5EF4-FFF2-40B4-BE49-F238E27FC236}">
                      <a16:creationId xmlns:a16="http://schemas.microsoft.com/office/drawing/2014/main" id="{DA35472A-824D-764A-D94A-609D966BEBE9}"/>
                    </a:ext>
                  </a:extLst>
                </p:cNvPr>
                <p:cNvSpPr/>
                <p:nvPr/>
              </p:nvSpPr>
              <p:spPr>
                <a:xfrm>
                  <a:off x="3493888" y="4144867"/>
                  <a:ext cx="1085742" cy="1016868"/>
                </a:xfrm>
                <a:custGeom>
                  <a:avLst/>
                  <a:gdLst>
                    <a:gd name="connsiteX0" fmla="*/ 0 w 580571"/>
                    <a:gd name="connsiteY0" fmla="*/ 428172 h 856343"/>
                    <a:gd name="connsiteX1" fmla="*/ 290286 w 580571"/>
                    <a:gd name="connsiteY1" fmla="*/ 0 h 856343"/>
                    <a:gd name="connsiteX2" fmla="*/ 580572 w 580571"/>
                    <a:gd name="connsiteY2" fmla="*/ 428172 h 856343"/>
                    <a:gd name="connsiteX3" fmla="*/ 290286 w 580571"/>
                    <a:gd name="connsiteY3" fmla="*/ 856344 h 856343"/>
                    <a:gd name="connsiteX4" fmla="*/ 0 w 580571"/>
                    <a:gd name="connsiteY4" fmla="*/ 428172 h 856343"/>
                    <a:gd name="connsiteX0" fmla="*/ 0 w 580572"/>
                    <a:gd name="connsiteY0" fmla="*/ 428172 h 481693"/>
                    <a:gd name="connsiteX1" fmla="*/ 290286 w 580572"/>
                    <a:gd name="connsiteY1" fmla="*/ 0 h 481693"/>
                    <a:gd name="connsiteX2" fmla="*/ 580572 w 580572"/>
                    <a:gd name="connsiteY2" fmla="*/ 428172 h 481693"/>
                    <a:gd name="connsiteX3" fmla="*/ 0 w 580572"/>
                    <a:gd name="connsiteY3" fmla="*/ 428172 h 481693"/>
                    <a:gd name="connsiteX0" fmla="*/ 8069 w 588641"/>
                    <a:gd name="connsiteY0" fmla="*/ 892629 h 977591"/>
                    <a:gd name="connsiteX1" fmla="*/ 298355 w 588641"/>
                    <a:gd name="connsiteY1" fmla="*/ 0 h 977591"/>
                    <a:gd name="connsiteX2" fmla="*/ 588641 w 588641"/>
                    <a:gd name="connsiteY2" fmla="*/ 892629 h 977591"/>
                    <a:gd name="connsiteX3" fmla="*/ 8069 w 588641"/>
                    <a:gd name="connsiteY3" fmla="*/ 892629 h 977591"/>
                    <a:gd name="connsiteX0" fmla="*/ 259975 w 1085742"/>
                    <a:gd name="connsiteY0" fmla="*/ 931906 h 1016868"/>
                    <a:gd name="connsiteX1" fmla="*/ 550261 w 1085742"/>
                    <a:gd name="connsiteY1" fmla="*/ 39277 h 1016868"/>
                    <a:gd name="connsiteX2" fmla="*/ 840547 w 1085742"/>
                    <a:gd name="connsiteY2" fmla="*/ 931906 h 1016868"/>
                    <a:gd name="connsiteX3" fmla="*/ 259975 w 1085742"/>
                    <a:gd name="connsiteY3" fmla="*/ 931906 h 1016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5742" h="1016868">
                      <a:moveTo>
                        <a:pt x="259975" y="931906"/>
                      </a:moveTo>
                      <a:cubicBezTo>
                        <a:pt x="211594" y="783135"/>
                        <a:pt x="-451888" y="-207466"/>
                        <a:pt x="550261" y="39277"/>
                      </a:cubicBezTo>
                      <a:cubicBezTo>
                        <a:pt x="1552410" y="286020"/>
                        <a:pt x="840547" y="695433"/>
                        <a:pt x="840547" y="931906"/>
                      </a:cubicBezTo>
                      <a:cubicBezTo>
                        <a:pt x="792166" y="1003268"/>
                        <a:pt x="308356" y="1080677"/>
                        <a:pt x="259975" y="931906"/>
                      </a:cubicBezTo>
                      <a:close/>
                    </a:path>
                  </a:pathLst>
                </a:custGeom>
                <a:solidFill>
                  <a:srgbClr val="F6BEC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6402C309-F435-D08A-B983-29FEC1CF08BA}"/>
                    </a:ext>
                  </a:extLst>
                </p:cNvPr>
                <p:cNvSpPr/>
                <p:nvPr/>
              </p:nvSpPr>
              <p:spPr>
                <a:xfrm>
                  <a:off x="3729040" y="4924579"/>
                  <a:ext cx="615438" cy="233322"/>
                </a:xfrm>
                <a:custGeom>
                  <a:avLst/>
                  <a:gdLst>
                    <a:gd name="connsiteX0" fmla="*/ 302634 w 615438"/>
                    <a:gd name="connsiteY0" fmla="*/ 0 h 233322"/>
                    <a:gd name="connsiteX1" fmla="*/ 557901 w 615438"/>
                    <a:gd name="connsiteY1" fmla="*/ 60973 h 233322"/>
                    <a:gd name="connsiteX2" fmla="*/ 615438 w 615438"/>
                    <a:gd name="connsiteY2" fmla="*/ 98096 h 233322"/>
                    <a:gd name="connsiteX3" fmla="*/ 613770 w 615438"/>
                    <a:gd name="connsiteY3" fmla="*/ 102077 h 233322"/>
                    <a:gd name="connsiteX4" fmla="*/ 606020 w 615438"/>
                    <a:gd name="connsiteY4" fmla="*/ 148360 h 233322"/>
                    <a:gd name="connsiteX5" fmla="*/ 25448 w 615438"/>
                    <a:gd name="connsiteY5" fmla="*/ 148360 h 233322"/>
                    <a:gd name="connsiteX6" fmla="*/ 9725 w 615438"/>
                    <a:gd name="connsiteY6" fmla="*/ 111108 h 233322"/>
                    <a:gd name="connsiteX7" fmla="*/ 0 w 615438"/>
                    <a:gd name="connsiteY7" fmla="*/ 91535 h 233322"/>
                    <a:gd name="connsiteX8" fmla="*/ 47367 w 615438"/>
                    <a:gd name="connsiteY8" fmla="*/ 60973 h 233322"/>
                    <a:gd name="connsiteX9" fmla="*/ 302634 w 615438"/>
                    <a:gd name="connsiteY9" fmla="*/ 0 h 233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438" h="233322">
                      <a:moveTo>
                        <a:pt x="302634" y="0"/>
                      </a:moveTo>
                      <a:cubicBezTo>
                        <a:pt x="397191" y="0"/>
                        <a:pt x="485033" y="22478"/>
                        <a:pt x="557901" y="60973"/>
                      </a:cubicBezTo>
                      <a:lnTo>
                        <a:pt x="615438" y="98096"/>
                      </a:lnTo>
                      <a:lnTo>
                        <a:pt x="613770" y="102077"/>
                      </a:lnTo>
                      <a:cubicBezTo>
                        <a:pt x="608801" y="118126"/>
                        <a:pt x="606020" y="133581"/>
                        <a:pt x="606020" y="148360"/>
                      </a:cubicBezTo>
                      <a:cubicBezTo>
                        <a:pt x="557639" y="219722"/>
                        <a:pt x="73829" y="297131"/>
                        <a:pt x="25448" y="148360"/>
                      </a:cubicBezTo>
                      <a:cubicBezTo>
                        <a:pt x="22424" y="139062"/>
                        <a:pt x="16998" y="126475"/>
                        <a:pt x="9725" y="111108"/>
                      </a:cubicBezTo>
                      <a:lnTo>
                        <a:pt x="0" y="91535"/>
                      </a:lnTo>
                      <a:lnTo>
                        <a:pt x="47367" y="60973"/>
                      </a:lnTo>
                      <a:cubicBezTo>
                        <a:pt x="120235" y="22478"/>
                        <a:pt x="208077" y="0"/>
                        <a:pt x="302634" y="0"/>
                      </a:cubicBezTo>
                      <a:close/>
                    </a:path>
                  </a:pathLst>
                </a:custGeom>
                <a:solidFill>
                  <a:srgbClr val="C25B5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80B821A-5237-3E33-38DE-31B5A31C135E}"/>
                  </a:ext>
                </a:extLst>
              </p:cNvPr>
              <p:cNvSpPr/>
              <p:nvPr/>
            </p:nvSpPr>
            <p:spPr>
              <a:xfrm>
                <a:off x="6223503" y="2062766"/>
                <a:ext cx="853116" cy="893567"/>
              </a:xfrm>
              <a:prstGeom prst="ellipse">
                <a:avLst/>
              </a:pr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38366C95-D6E5-985A-B081-65F3310911F8}"/>
                  </a:ext>
                </a:extLst>
              </p:cNvPr>
              <p:cNvSpPr/>
              <p:nvPr/>
            </p:nvSpPr>
            <p:spPr>
              <a:xfrm>
                <a:off x="4816310" y="4009317"/>
                <a:ext cx="1343207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5DE432A3-E656-864C-04D8-D930A78DA728}"/>
                  </a:ext>
                </a:extLst>
              </p:cNvPr>
              <p:cNvSpPr/>
              <p:nvPr/>
            </p:nvSpPr>
            <p:spPr>
              <a:xfrm flipH="1">
                <a:off x="3864793" y="3977324"/>
                <a:ext cx="1343207" cy="555988"/>
              </a:xfrm>
              <a:prstGeom prst="ellipse">
                <a:avLst/>
              </a:prstGeom>
              <a:solidFill>
                <a:srgbClr val="F6BEC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: Rounded Corners 10">
                <a:extLst>
                  <a:ext uri="{FF2B5EF4-FFF2-40B4-BE49-F238E27FC236}">
                    <a16:creationId xmlns:a16="http://schemas.microsoft.com/office/drawing/2014/main" id="{E52C6EE1-D4FB-C1C4-FBBB-044509DF05DA}"/>
                  </a:ext>
                </a:extLst>
              </p:cNvPr>
              <p:cNvSpPr/>
              <p:nvPr/>
            </p:nvSpPr>
            <p:spPr>
              <a:xfrm>
                <a:off x="3487527" y="1559448"/>
                <a:ext cx="3530933" cy="2843852"/>
              </a:xfrm>
              <a:custGeom>
                <a:avLst/>
                <a:gdLst>
                  <a:gd name="connsiteX0" fmla="*/ 0 w 3128360"/>
                  <a:gd name="connsiteY0" fmla="*/ 391190 h 2347096"/>
                  <a:gd name="connsiteX1" fmla="*/ 391190 w 3128360"/>
                  <a:gd name="connsiteY1" fmla="*/ 0 h 2347096"/>
                  <a:gd name="connsiteX2" fmla="*/ 2737170 w 3128360"/>
                  <a:gd name="connsiteY2" fmla="*/ 0 h 2347096"/>
                  <a:gd name="connsiteX3" fmla="*/ 3128360 w 3128360"/>
                  <a:gd name="connsiteY3" fmla="*/ 391190 h 2347096"/>
                  <a:gd name="connsiteX4" fmla="*/ 3128360 w 3128360"/>
                  <a:gd name="connsiteY4" fmla="*/ 1955906 h 2347096"/>
                  <a:gd name="connsiteX5" fmla="*/ 2737170 w 3128360"/>
                  <a:gd name="connsiteY5" fmla="*/ 2347096 h 2347096"/>
                  <a:gd name="connsiteX6" fmla="*/ 391190 w 3128360"/>
                  <a:gd name="connsiteY6" fmla="*/ 2347096 h 2347096"/>
                  <a:gd name="connsiteX7" fmla="*/ 0 w 3128360"/>
                  <a:gd name="connsiteY7" fmla="*/ 1955906 h 2347096"/>
                  <a:gd name="connsiteX8" fmla="*/ 0 w 3128360"/>
                  <a:gd name="connsiteY8" fmla="*/ 391190 h 2347096"/>
                  <a:gd name="connsiteX0" fmla="*/ 0 w 3128360"/>
                  <a:gd name="connsiteY0" fmla="*/ 391190 h 2459984"/>
                  <a:gd name="connsiteX1" fmla="*/ 391190 w 3128360"/>
                  <a:gd name="connsiteY1" fmla="*/ 0 h 2459984"/>
                  <a:gd name="connsiteX2" fmla="*/ 2737170 w 3128360"/>
                  <a:gd name="connsiteY2" fmla="*/ 0 h 2459984"/>
                  <a:gd name="connsiteX3" fmla="*/ 3128360 w 3128360"/>
                  <a:gd name="connsiteY3" fmla="*/ 391190 h 2459984"/>
                  <a:gd name="connsiteX4" fmla="*/ 3128360 w 3128360"/>
                  <a:gd name="connsiteY4" fmla="*/ 1955906 h 2459984"/>
                  <a:gd name="connsiteX5" fmla="*/ 2737170 w 3128360"/>
                  <a:gd name="connsiteY5" fmla="*/ 2347096 h 2459984"/>
                  <a:gd name="connsiteX6" fmla="*/ 391190 w 3128360"/>
                  <a:gd name="connsiteY6" fmla="*/ 2347096 h 2459984"/>
                  <a:gd name="connsiteX7" fmla="*/ 0 w 3128360"/>
                  <a:gd name="connsiteY7" fmla="*/ 1955906 h 2459984"/>
                  <a:gd name="connsiteX8" fmla="*/ 0 w 3128360"/>
                  <a:gd name="connsiteY8" fmla="*/ 391190 h 2459984"/>
                  <a:gd name="connsiteX0" fmla="*/ 0 w 3128360"/>
                  <a:gd name="connsiteY0" fmla="*/ 391190 h 2501807"/>
                  <a:gd name="connsiteX1" fmla="*/ 391190 w 3128360"/>
                  <a:gd name="connsiteY1" fmla="*/ 0 h 2501807"/>
                  <a:gd name="connsiteX2" fmla="*/ 2737170 w 3128360"/>
                  <a:gd name="connsiteY2" fmla="*/ 0 h 2501807"/>
                  <a:gd name="connsiteX3" fmla="*/ 3128360 w 3128360"/>
                  <a:gd name="connsiteY3" fmla="*/ 391190 h 2501807"/>
                  <a:gd name="connsiteX4" fmla="*/ 3128360 w 3128360"/>
                  <a:gd name="connsiteY4" fmla="*/ 1955906 h 2501807"/>
                  <a:gd name="connsiteX5" fmla="*/ 2737170 w 3128360"/>
                  <a:gd name="connsiteY5" fmla="*/ 2347096 h 2501807"/>
                  <a:gd name="connsiteX6" fmla="*/ 391190 w 3128360"/>
                  <a:gd name="connsiteY6" fmla="*/ 2347096 h 2501807"/>
                  <a:gd name="connsiteX7" fmla="*/ 0 w 3128360"/>
                  <a:gd name="connsiteY7" fmla="*/ 1955906 h 2501807"/>
                  <a:gd name="connsiteX8" fmla="*/ 0 w 3128360"/>
                  <a:gd name="connsiteY8" fmla="*/ 391190 h 2501807"/>
                  <a:gd name="connsiteX0" fmla="*/ 0 w 3235604"/>
                  <a:gd name="connsiteY0" fmla="*/ 391190 h 2501807"/>
                  <a:gd name="connsiteX1" fmla="*/ 391190 w 3235604"/>
                  <a:gd name="connsiteY1" fmla="*/ 0 h 2501807"/>
                  <a:gd name="connsiteX2" fmla="*/ 2737170 w 3235604"/>
                  <a:gd name="connsiteY2" fmla="*/ 0 h 2501807"/>
                  <a:gd name="connsiteX3" fmla="*/ 3128360 w 3235604"/>
                  <a:gd name="connsiteY3" fmla="*/ 391190 h 2501807"/>
                  <a:gd name="connsiteX4" fmla="*/ 3128360 w 3235604"/>
                  <a:gd name="connsiteY4" fmla="*/ 1955906 h 2501807"/>
                  <a:gd name="connsiteX5" fmla="*/ 2737170 w 3235604"/>
                  <a:gd name="connsiteY5" fmla="*/ 2347096 h 2501807"/>
                  <a:gd name="connsiteX6" fmla="*/ 391190 w 3235604"/>
                  <a:gd name="connsiteY6" fmla="*/ 2347096 h 2501807"/>
                  <a:gd name="connsiteX7" fmla="*/ 0 w 3235604"/>
                  <a:gd name="connsiteY7" fmla="*/ 1955906 h 2501807"/>
                  <a:gd name="connsiteX8" fmla="*/ 0 w 3235604"/>
                  <a:gd name="connsiteY8" fmla="*/ 391190 h 2501807"/>
                  <a:gd name="connsiteX0" fmla="*/ 0 w 3295352"/>
                  <a:gd name="connsiteY0" fmla="*/ 391190 h 2501807"/>
                  <a:gd name="connsiteX1" fmla="*/ 391190 w 3295352"/>
                  <a:gd name="connsiteY1" fmla="*/ 0 h 2501807"/>
                  <a:gd name="connsiteX2" fmla="*/ 2737170 w 3295352"/>
                  <a:gd name="connsiteY2" fmla="*/ 0 h 2501807"/>
                  <a:gd name="connsiteX3" fmla="*/ 3128360 w 3295352"/>
                  <a:gd name="connsiteY3" fmla="*/ 391190 h 2501807"/>
                  <a:gd name="connsiteX4" fmla="*/ 3128360 w 3295352"/>
                  <a:gd name="connsiteY4" fmla="*/ 1955906 h 2501807"/>
                  <a:gd name="connsiteX5" fmla="*/ 2737170 w 3295352"/>
                  <a:gd name="connsiteY5" fmla="*/ 2347096 h 2501807"/>
                  <a:gd name="connsiteX6" fmla="*/ 391190 w 3295352"/>
                  <a:gd name="connsiteY6" fmla="*/ 2347096 h 2501807"/>
                  <a:gd name="connsiteX7" fmla="*/ 0 w 3295352"/>
                  <a:gd name="connsiteY7" fmla="*/ 1955906 h 2501807"/>
                  <a:gd name="connsiteX8" fmla="*/ 0 w 3295352"/>
                  <a:gd name="connsiteY8" fmla="*/ 391190 h 2501807"/>
                  <a:gd name="connsiteX0" fmla="*/ 0 w 3131557"/>
                  <a:gd name="connsiteY0" fmla="*/ 391190 h 2501807"/>
                  <a:gd name="connsiteX1" fmla="*/ 391190 w 3131557"/>
                  <a:gd name="connsiteY1" fmla="*/ 0 h 2501807"/>
                  <a:gd name="connsiteX2" fmla="*/ 2737170 w 3131557"/>
                  <a:gd name="connsiteY2" fmla="*/ 0 h 2501807"/>
                  <a:gd name="connsiteX3" fmla="*/ 3128360 w 3131557"/>
                  <a:gd name="connsiteY3" fmla="*/ 391190 h 2501807"/>
                  <a:gd name="connsiteX4" fmla="*/ 2737170 w 3131557"/>
                  <a:gd name="connsiteY4" fmla="*/ 2347096 h 2501807"/>
                  <a:gd name="connsiteX5" fmla="*/ 391190 w 3131557"/>
                  <a:gd name="connsiteY5" fmla="*/ 2347096 h 2501807"/>
                  <a:gd name="connsiteX6" fmla="*/ 0 w 3131557"/>
                  <a:gd name="connsiteY6" fmla="*/ 1955906 h 2501807"/>
                  <a:gd name="connsiteX7" fmla="*/ 0 w 3131557"/>
                  <a:gd name="connsiteY7" fmla="*/ 391190 h 2501807"/>
                  <a:gd name="connsiteX0" fmla="*/ 0 w 3281464"/>
                  <a:gd name="connsiteY0" fmla="*/ 391190 h 2501807"/>
                  <a:gd name="connsiteX1" fmla="*/ 391190 w 3281464"/>
                  <a:gd name="connsiteY1" fmla="*/ 0 h 2501807"/>
                  <a:gd name="connsiteX2" fmla="*/ 2737170 w 3281464"/>
                  <a:gd name="connsiteY2" fmla="*/ 0 h 2501807"/>
                  <a:gd name="connsiteX3" fmla="*/ 3128360 w 3281464"/>
                  <a:gd name="connsiteY3" fmla="*/ 391190 h 2501807"/>
                  <a:gd name="connsiteX4" fmla="*/ 2737170 w 3281464"/>
                  <a:gd name="connsiteY4" fmla="*/ 2347096 h 2501807"/>
                  <a:gd name="connsiteX5" fmla="*/ 391190 w 3281464"/>
                  <a:gd name="connsiteY5" fmla="*/ 2347096 h 2501807"/>
                  <a:gd name="connsiteX6" fmla="*/ 0 w 3281464"/>
                  <a:gd name="connsiteY6" fmla="*/ 1955906 h 2501807"/>
                  <a:gd name="connsiteX7" fmla="*/ 0 w 3281464"/>
                  <a:gd name="connsiteY7" fmla="*/ 391190 h 2501807"/>
                  <a:gd name="connsiteX0" fmla="*/ 0 w 3306538"/>
                  <a:gd name="connsiteY0" fmla="*/ 391190 h 2501807"/>
                  <a:gd name="connsiteX1" fmla="*/ 391190 w 3306538"/>
                  <a:gd name="connsiteY1" fmla="*/ 0 h 2501807"/>
                  <a:gd name="connsiteX2" fmla="*/ 2737170 w 3306538"/>
                  <a:gd name="connsiteY2" fmla="*/ 0 h 2501807"/>
                  <a:gd name="connsiteX3" fmla="*/ 3128360 w 3306538"/>
                  <a:gd name="connsiteY3" fmla="*/ 391190 h 2501807"/>
                  <a:gd name="connsiteX4" fmla="*/ 2737170 w 3306538"/>
                  <a:gd name="connsiteY4" fmla="*/ 2347096 h 2501807"/>
                  <a:gd name="connsiteX5" fmla="*/ 391190 w 3306538"/>
                  <a:gd name="connsiteY5" fmla="*/ 2347096 h 2501807"/>
                  <a:gd name="connsiteX6" fmla="*/ 0 w 3306538"/>
                  <a:gd name="connsiteY6" fmla="*/ 1955906 h 2501807"/>
                  <a:gd name="connsiteX7" fmla="*/ 0 w 3306538"/>
                  <a:gd name="connsiteY7" fmla="*/ 391190 h 2501807"/>
                  <a:gd name="connsiteX0" fmla="*/ 0 w 3343334"/>
                  <a:gd name="connsiteY0" fmla="*/ 391190 h 2501807"/>
                  <a:gd name="connsiteX1" fmla="*/ 391190 w 3343334"/>
                  <a:gd name="connsiteY1" fmla="*/ 0 h 2501807"/>
                  <a:gd name="connsiteX2" fmla="*/ 2737170 w 3343334"/>
                  <a:gd name="connsiteY2" fmla="*/ 0 h 2501807"/>
                  <a:gd name="connsiteX3" fmla="*/ 3128360 w 3343334"/>
                  <a:gd name="connsiteY3" fmla="*/ 391190 h 2501807"/>
                  <a:gd name="connsiteX4" fmla="*/ 2737170 w 3343334"/>
                  <a:gd name="connsiteY4" fmla="*/ 2347096 h 2501807"/>
                  <a:gd name="connsiteX5" fmla="*/ 391190 w 3343334"/>
                  <a:gd name="connsiteY5" fmla="*/ 2347096 h 2501807"/>
                  <a:gd name="connsiteX6" fmla="*/ 0 w 3343334"/>
                  <a:gd name="connsiteY6" fmla="*/ 1955906 h 2501807"/>
                  <a:gd name="connsiteX7" fmla="*/ 0 w 3343334"/>
                  <a:gd name="connsiteY7" fmla="*/ 391190 h 2501807"/>
                  <a:gd name="connsiteX0" fmla="*/ 3197 w 3346531"/>
                  <a:gd name="connsiteY0" fmla="*/ 391190 h 2501807"/>
                  <a:gd name="connsiteX1" fmla="*/ 394387 w 3346531"/>
                  <a:gd name="connsiteY1" fmla="*/ 0 h 2501807"/>
                  <a:gd name="connsiteX2" fmla="*/ 2740367 w 3346531"/>
                  <a:gd name="connsiteY2" fmla="*/ 0 h 2501807"/>
                  <a:gd name="connsiteX3" fmla="*/ 3131557 w 3346531"/>
                  <a:gd name="connsiteY3" fmla="*/ 391190 h 2501807"/>
                  <a:gd name="connsiteX4" fmla="*/ 2740367 w 3346531"/>
                  <a:gd name="connsiteY4" fmla="*/ 2347096 h 2501807"/>
                  <a:gd name="connsiteX5" fmla="*/ 394387 w 3346531"/>
                  <a:gd name="connsiteY5" fmla="*/ 2347096 h 2501807"/>
                  <a:gd name="connsiteX6" fmla="*/ 3197 w 3346531"/>
                  <a:gd name="connsiteY6" fmla="*/ 391190 h 2501807"/>
                  <a:gd name="connsiteX0" fmla="*/ 124999 w 3468333"/>
                  <a:gd name="connsiteY0" fmla="*/ 391190 h 2501807"/>
                  <a:gd name="connsiteX1" fmla="*/ 516189 w 3468333"/>
                  <a:gd name="connsiteY1" fmla="*/ 0 h 2501807"/>
                  <a:gd name="connsiteX2" fmla="*/ 2862169 w 3468333"/>
                  <a:gd name="connsiteY2" fmla="*/ 0 h 2501807"/>
                  <a:gd name="connsiteX3" fmla="*/ 3253359 w 3468333"/>
                  <a:gd name="connsiteY3" fmla="*/ 391190 h 2501807"/>
                  <a:gd name="connsiteX4" fmla="*/ 2862169 w 3468333"/>
                  <a:gd name="connsiteY4" fmla="*/ 2347096 h 2501807"/>
                  <a:gd name="connsiteX5" fmla="*/ 516189 w 3468333"/>
                  <a:gd name="connsiteY5" fmla="*/ 2347096 h 2501807"/>
                  <a:gd name="connsiteX6" fmla="*/ 124999 w 3468333"/>
                  <a:gd name="connsiteY6" fmla="*/ 391190 h 2501807"/>
                  <a:gd name="connsiteX0" fmla="*/ 176632 w 3519966"/>
                  <a:gd name="connsiteY0" fmla="*/ 391190 h 2501807"/>
                  <a:gd name="connsiteX1" fmla="*/ 567822 w 3519966"/>
                  <a:gd name="connsiteY1" fmla="*/ 0 h 2501807"/>
                  <a:gd name="connsiteX2" fmla="*/ 2913802 w 3519966"/>
                  <a:gd name="connsiteY2" fmla="*/ 0 h 2501807"/>
                  <a:gd name="connsiteX3" fmla="*/ 3304992 w 3519966"/>
                  <a:gd name="connsiteY3" fmla="*/ 391190 h 2501807"/>
                  <a:gd name="connsiteX4" fmla="*/ 2913802 w 3519966"/>
                  <a:gd name="connsiteY4" fmla="*/ 2347096 h 2501807"/>
                  <a:gd name="connsiteX5" fmla="*/ 567822 w 3519966"/>
                  <a:gd name="connsiteY5" fmla="*/ 2347096 h 2501807"/>
                  <a:gd name="connsiteX6" fmla="*/ 176632 w 3519966"/>
                  <a:gd name="connsiteY6" fmla="*/ 391190 h 2501807"/>
                  <a:gd name="connsiteX0" fmla="*/ 187598 w 3530932"/>
                  <a:gd name="connsiteY0" fmla="*/ 391190 h 2501807"/>
                  <a:gd name="connsiteX1" fmla="*/ 578788 w 3530932"/>
                  <a:gd name="connsiteY1" fmla="*/ 0 h 2501807"/>
                  <a:gd name="connsiteX2" fmla="*/ 2924768 w 3530932"/>
                  <a:gd name="connsiteY2" fmla="*/ 0 h 2501807"/>
                  <a:gd name="connsiteX3" fmla="*/ 3315958 w 3530932"/>
                  <a:gd name="connsiteY3" fmla="*/ 391190 h 2501807"/>
                  <a:gd name="connsiteX4" fmla="*/ 2924768 w 3530932"/>
                  <a:gd name="connsiteY4" fmla="*/ 2347096 h 2501807"/>
                  <a:gd name="connsiteX5" fmla="*/ 578788 w 3530932"/>
                  <a:gd name="connsiteY5" fmla="*/ 2347096 h 2501807"/>
                  <a:gd name="connsiteX6" fmla="*/ 187598 w 3530932"/>
                  <a:gd name="connsiteY6" fmla="*/ 391190 h 2501807"/>
                  <a:gd name="connsiteX0" fmla="*/ 187598 w 3530932"/>
                  <a:gd name="connsiteY0" fmla="*/ 667767 h 2778384"/>
                  <a:gd name="connsiteX1" fmla="*/ 578788 w 3530932"/>
                  <a:gd name="connsiteY1" fmla="*/ 276577 h 2778384"/>
                  <a:gd name="connsiteX2" fmla="*/ 2924768 w 3530932"/>
                  <a:gd name="connsiteY2" fmla="*/ 276577 h 2778384"/>
                  <a:gd name="connsiteX3" fmla="*/ 3315958 w 3530932"/>
                  <a:gd name="connsiteY3" fmla="*/ 667767 h 2778384"/>
                  <a:gd name="connsiteX4" fmla="*/ 2924768 w 3530932"/>
                  <a:gd name="connsiteY4" fmla="*/ 2623673 h 2778384"/>
                  <a:gd name="connsiteX5" fmla="*/ 578788 w 3530932"/>
                  <a:gd name="connsiteY5" fmla="*/ 2623673 h 2778384"/>
                  <a:gd name="connsiteX6" fmla="*/ 187598 w 3530932"/>
                  <a:gd name="connsiteY6" fmla="*/ 667767 h 2778384"/>
                  <a:gd name="connsiteX0" fmla="*/ 187598 w 3530932"/>
                  <a:gd name="connsiteY0" fmla="*/ 733235 h 2843852"/>
                  <a:gd name="connsiteX1" fmla="*/ 578788 w 3530932"/>
                  <a:gd name="connsiteY1" fmla="*/ 342045 h 2843852"/>
                  <a:gd name="connsiteX2" fmla="*/ 2924768 w 3530932"/>
                  <a:gd name="connsiteY2" fmla="*/ 342045 h 2843852"/>
                  <a:gd name="connsiteX3" fmla="*/ 3315958 w 3530932"/>
                  <a:gd name="connsiteY3" fmla="*/ 733235 h 2843852"/>
                  <a:gd name="connsiteX4" fmla="*/ 2924768 w 3530932"/>
                  <a:gd name="connsiteY4" fmla="*/ 2689141 h 2843852"/>
                  <a:gd name="connsiteX5" fmla="*/ 578788 w 3530932"/>
                  <a:gd name="connsiteY5" fmla="*/ 2689141 h 2843852"/>
                  <a:gd name="connsiteX6" fmla="*/ 187598 w 3530932"/>
                  <a:gd name="connsiteY6" fmla="*/ 733235 h 28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30932" h="2843852">
                    <a:moveTo>
                      <a:pt x="187598" y="733235"/>
                    </a:moveTo>
                    <a:cubicBezTo>
                      <a:pt x="187598" y="517187"/>
                      <a:pt x="362740" y="342045"/>
                      <a:pt x="578788" y="342045"/>
                    </a:cubicBezTo>
                    <a:cubicBezTo>
                      <a:pt x="1055981" y="88045"/>
                      <a:pt x="2155475" y="-280255"/>
                      <a:pt x="2924768" y="342045"/>
                    </a:cubicBezTo>
                    <a:cubicBezTo>
                      <a:pt x="3140816" y="342045"/>
                      <a:pt x="3315958" y="517187"/>
                      <a:pt x="3315958" y="733235"/>
                    </a:cubicBezTo>
                    <a:cubicBezTo>
                      <a:pt x="3658858" y="1530818"/>
                      <a:pt x="3634963" y="2604457"/>
                      <a:pt x="2924768" y="2689141"/>
                    </a:cubicBezTo>
                    <a:cubicBezTo>
                      <a:pt x="2307875" y="2841541"/>
                      <a:pt x="1309981" y="2943141"/>
                      <a:pt x="578788" y="2689141"/>
                    </a:cubicBezTo>
                    <a:cubicBezTo>
                      <a:pt x="-131407" y="2502857"/>
                      <a:pt x="-91802" y="1416518"/>
                      <a:pt x="187598" y="733235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74EBF93D-24C3-F556-017A-81886F58188A}"/>
                  </a:ext>
                </a:extLst>
              </p:cNvPr>
              <p:cNvGrpSpPr/>
              <p:nvPr/>
            </p:nvGrpSpPr>
            <p:grpSpPr>
              <a:xfrm>
                <a:off x="4436247" y="3293567"/>
                <a:ext cx="848244" cy="756855"/>
                <a:chOff x="4436246" y="3293566"/>
                <a:chExt cx="848244" cy="756855"/>
              </a:xfrm>
            </p:grpSpPr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9C1EF6FA-11FF-1191-667E-ECD5E3E1BC48}"/>
                    </a:ext>
                  </a:extLst>
                </p:cNvPr>
                <p:cNvSpPr/>
                <p:nvPr/>
              </p:nvSpPr>
              <p:spPr>
                <a:xfrm>
                  <a:off x="4549459" y="3699373"/>
                  <a:ext cx="561079" cy="351048"/>
                </a:xfrm>
                <a:prstGeom prst="ellipse">
                  <a:avLst/>
                </a:pr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B3E0F85E-A5E9-2A96-B0AE-A456A899BB1A}"/>
                    </a:ext>
                  </a:extLst>
                </p:cNvPr>
                <p:cNvSpPr/>
                <p:nvPr/>
              </p:nvSpPr>
              <p:spPr>
                <a:xfrm>
                  <a:off x="4436246" y="3293566"/>
                  <a:ext cx="848244" cy="684412"/>
                </a:xfrm>
                <a:custGeom>
                  <a:avLst/>
                  <a:gdLst>
                    <a:gd name="connsiteX0" fmla="*/ 284390 w 568780"/>
                    <a:gd name="connsiteY0" fmla="*/ 0 h 587800"/>
                    <a:gd name="connsiteX1" fmla="*/ 568780 w 568780"/>
                    <a:gd name="connsiteY1" fmla="*/ 293900 h 587800"/>
                    <a:gd name="connsiteX2" fmla="*/ 284390 w 568780"/>
                    <a:gd name="connsiteY2" fmla="*/ 587800 h 587800"/>
                    <a:gd name="connsiteX3" fmla="*/ 0 w 568780"/>
                    <a:gd name="connsiteY3" fmla="*/ 293900 h 587800"/>
                    <a:gd name="connsiteX4" fmla="*/ 284390 w 568780"/>
                    <a:gd name="connsiteY4" fmla="*/ 0 h 587800"/>
                    <a:gd name="connsiteX0" fmla="*/ 292295 w 584590"/>
                    <a:gd name="connsiteY0" fmla="*/ 0 h 330637"/>
                    <a:gd name="connsiteX1" fmla="*/ 576685 w 584590"/>
                    <a:gd name="connsiteY1" fmla="*/ 293900 h 330637"/>
                    <a:gd name="connsiteX2" fmla="*/ 7905 w 584590"/>
                    <a:gd name="connsiteY2" fmla="*/ 293900 h 330637"/>
                    <a:gd name="connsiteX3" fmla="*/ 292295 w 584590"/>
                    <a:gd name="connsiteY3" fmla="*/ 0 h 330637"/>
                    <a:gd name="connsiteX0" fmla="*/ 296616 w 712473"/>
                    <a:gd name="connsiteY0" fmla="*/ 3192 h 509025"/>
                    <a:gd name="connsiteX1" fmla="*/ 708006 w 712473"/>
                    <a:gd name="connsiteY1" fmla="*/ 500292 h 509025"/>
                    <a:gd name="connsiteX2" fmla="*/ 12226 w 712473"/>
                    <a:gd name="connsiteY2" fmla="*/ 297092 h 509025"/>
                    <a:gd name="connsiteX3" fmla="*/ 296616 w 712473"/>
                    <a:gd name="connsiteY3" fmla="*/ 3192 h 509025"/>
                    <a:gd name="connsiteX0" fmla="*/ 383037 w 801901"/>
                    <a:gd name="connsiteY0" fmla="*/ 200 h 601983"/>
                    <a:gd name="connsiteX1" fmla="*/ 794427 w 801901"/>
                    <a:gd name="connsiteY1" fmla="*/ 497300 h 601983"/>
                    <a:gd name="connsiteX2" fmla="*/ 9747 w 801901"/>
                    <a:gd name="connsiteY2" fmla="*/ 560800 h 601983"/>
                    <a:gd name="connsiteX3" fmla="*/ 383037 w 801901"/>
                    <a:gd name="connsiteY3" fmla="*/ 200 h 601983"/>
                    <a:gd name="connsiteX0" fmla="*/ 394078 w 820683"/>
                    <a:gd name="connsiteY0" fmla="*/ 200 h 601983"/>
                    <a:gd name="connsiteX1" fmla="*/ 805468 w 820683"/>
                    <a:gd name="connsiteY1" fmla="*/ 497300 h 601983"/>
                    <a:gd name="connsiteX2" fmla="*/ 20788 w 820683"/>
                    <a:gd name="connsiteY2" fmla="*/ 560800 h 601983"/>
                    <a:gd name="connsiteX3" fmla="*/ 394078 w 820683"/>
                    <a:gd name="connsiteY3" fmla="*/ 200 h 601983"/>
                    <a:gd name="connsiteX0" fmla="*/ 403469 w 836761"/>
                    <a:gd name="connsiteY0" fmla="*/ 200 h 601983"/>
                    <a:gd name="connsiteX1" fmla="*/ 814859 w 836761"/>
                    <a:gd name="connsiteY1" fmla="*/ 497300 h 601983"/>
                    <a:gd name="connsiteX2" fmla="*/ 30179 w 836761"/>
                    <a:gd name="connsiteY2" fmla="*/ 560800 h 601983"/>
                    <a:gd name="connsiteX3" fmla="*/ 403469 w 836761"/>
                    <a:gd name="connsiteY3" fmla="*/ 200 h 601983"/>
                    <a:gd name="connsiteX0" fmla="*/ 403469 w 863088"/>
                    <a:gd name="connsiteY0" fmla="*/ 284 h 642899"/>
                    <a:gd name="connsiteX1" fmla="*/ 814859 w 863088"/>
                    <a:gd name="connsiteY1" fmla="*/ 497384 h 642899"/>
                    <a:gd name="connsiteX2" fmla="*/ 30179 w 863088"/>
                    <a:gd name="connsiteY2" fmla="*/ 560884 h 642899"/>
                    <a:gd name="connsiteX3" fmla="*/ 403469 w 863088"/>
                    <a:gd name="connsiteY3" fmla="*/ 284 h 642899"/>
                    <a:gd name="connsiteX0" fmla="*/ 403469 w 822142"/>
                    <a:gd name="connsiteY0" fmla="*/ 212 h 608516"/>
                    <a:gd name="connsiteX1" fmla="*/ 814859 w 822142"/>
                    <a:gd name="connsiteY1" fmla="*/ 497312 h 608516"/>
                    <a:gd name="connsiteX2" fmla="*/ 30179 w 822142"/>
                    <a:gd name="connsiteY2" fmla="*/ 560812 h 608516"/>
                    <a:gd name="connsiteX3" fmla="*/ 403469 w 822142"/>
                    <a:gd name="connsiteY3" fmla="*/ 212 h 608516"/>
                    <a:gd name="connsiteX0" fmla="*/ 396045 w 832295"/>
                    <a:gd name="connsiteY0" fmla="*/ 202 h 614550"/>
                    <a:gd name="connsiteX1" fmla="*/ 807435 w 832295"/>
                    <a:gd name="connsiteY1" fmla="*/ 497302 h 614550"/>
                    <a:gd name="connsiteX2" fmla="*/ 703214 w 832295"/>
                    <a:gd name="connsiteY2" fmla="*/ 584925 h 614550"/>
                    <a:gd name="connsiteX3" fmla="*/ 22755 w 832295"/>
                    <a:gd name="connsiteY3" fmla="*/ 560802 h 614550"/>
                    <a:gd name="connsiteX4" fmla="*/ 396045 w 832295"/>
                    <a:gd name="connsiteY4" fmla="*/ 202 h 614550"/>
                    <a:gd name="connsiteX0" fmla="*/ 396045 w 712821"/>
                    <a:gd name="connsiteY0" fmla="*/ 0 h 645197"/>
                    <a:gd name="connsiteX1" fmla="*/ 703214 w 712821"/>
                    <a:gd name="connsiteY1" fmla="*/ 584723 h 645197"/>
                    <a:gd name="connsiteX2" fmla="*/ 22755 w 712821"/>
                    <a:gd name="connsiteY2" fmla="*/ 560600 h 645197"/>
                    <a:gd name="connsiteX3" fmla="*/ 396045 w 712821"/>
                    <a:gd name="connsiteY3" fmla="*/ 0 h 645197"/>
                    <a:gd name="connsiteX0" fmla="*/ 382160 w 780963"/>
                    <a:gd name="connsiteY0" fmla="*/ 8 h 623153"/>
                    <a:gd name="connsiteX1" fmla="*/ 773149 w 780963"/>
                    <a:gd name="connsiteY1" fmla="*/ 546631 h 623153"/>
                    <a:gd name="connsiteX2" fmla="*/ 8870 w 780963"/>
                    <a:gd name="connsiteY2" fmla="*/ 560608 h 623153"/>
                    <a:gd name="connsiteX3" fmla="*/ 382160 w 780963"/>
                    <a:gd name="connsiteY3" fmla="*/ 8 h 623153"/>
                    <a:gd name="connsiteX0" fmla="*/ 411848 w 836163"/>
                    <a:gd name="connsiteY0" fmla="*/ 43 h 623188"/>
                    <a:gd name="connsiteX1" fmla="*/ 802837 w 836163"/>
                    <a:gd name="connsiteY1" fmla="*/ 546666 h 623188"/>
                    <a:gd name="connsiteX2" fmla="*/ 38558 w 836163"/>
                    <a:gd name="connsiteY2" fmla="*/ 560643 h 623188"/>
                    <a:gd name="connsiteX3" fmla="*/ 411848 w 836163"/>
                    <a:gd name="connsiteY3" fmla="*/ 43 h 623188"/>
                    <a:gd name="connsiteX0" fmla="*/ 411848 w 836163"/>
                    <a:gd name="connsiteY0" fmla="*/ 43 h 655437"/>
                    <a:gd name="connsiteX1" fmla="*/ 802837 w 836163"/>
                    <a:gd name="connsiteY1" fmla="*/ 546666 h 655437"/>
                    <a:gd name="connsiteX2" fmla="*/ 38558 w 836163"/>
                    <a:gd name="connsiteY2" fmla="*/ 560643 h 655437"/>
                    <a:gd name="connsiteX3" fmla="*/ 411848 w 836163"/>
                    <a:gd name="connsiteY3" fmla="*/ 43 h 655437"/>
                    <a:gd name="connsiteX0" fmla="*/ 406813 w 831128"/>
                    <a:gd name="connsiteY0" fmla="*/ 45 h 637171"/>
                    <a:gd name="connsiteX1" fmla="*/ 797802 w 831128"/>
                    <a:gd name="connsiteY1" fmla="*/ 546668 h 637171"/>
                    <a:gd name="connsiteX2" fmla="*/ 104381 w 831128"/>
                    <a:gd name="connsiteY2" fmla="*/ 630488 h 637171"/>
                    <a:gd name="connsiteX3" fmla="*/ 33523 w 831128"/>
                    <a:gd name="connsiteY3" fmla="*/ 560645 h 637171"/>
                    <a:gd name="connsiteX4" fmla="*/ 406813 w 831128"/>
                    <a:gd name="connsiteY4" fmla="*/ 45 h 637171"/>
                    <a:gd name="connsiteX0" fmla="*/ 313029 w 737344"/>
                    <a:gd name="connsiteY0" fmla="*/ 0 h 630784"/>
                    <a:gd name="connsiteX1" fmla="*/ 704018 w 737344"/>
                    <a:gd name="connsiteY1" fmla="*/ 546623 h 630784"/>
                    <a:gd name="connsiteX2" fmla="*/ 10597 w 737344"/>
                    <a:gd name="connsiteY2" fmla="*/ 630443 h 630784"/>
                    <a:gd name="connsiteX3" fmla="*/ 313029 w 737344"/>
                    <a:gd name="connsiteY3" fmla="*/ 0 h 630784"/>
                    <a:gd name="connsiteX0" fmla="*/ 360562 w 784118"/>
                    <a:gd name="connsiteY0" fmla="*/ 1972 h 632756"/>
                    <a:gd name="connsiteX1" fmla="*/ 751551 w 784118"/>
                    <a:gd name="connsiteY1" fmla="*/ 548595 h 632756"/>
                    <a:gd name="connsiteX2" fmla="*/ 58130 w 784118"/>
                    <a:gd name="connsiteY2" fmla="*/ 632415 h 632756"/>
                    <a:gd name="connsiteX3" fmla="*/ 360562 w 784118"/>
                    <a:gd name="connsiteY3" fmla="*/ 1972 h 632756"/>
                    <a:gd name="connsiteX0" fmla="*/ 394508 w 842176"/>
                    <a:gd name="connsiteY0" fmla="*/ 714 h 631498"/>
                    <a:gd name="connsiteX1" fmla="*/ 785497 w 842176"/>
                    <a:gd name="connsiteY1" fmla="*/ 547337 h 631498"/>
                    <a:gd name="connsiteX2" fmla="*/ 92076 w 842176"/>
                    <a:gd name="connsiteY2" fmla="*/ 631157 h 631498"/>
                    <a:gd name="connsiteX3" fmla="*/ 394508 w 842176"/>
                    <a:gd name="connsiteY3" fmla="*/ 714 h 631498"/>
                    <a:gd name="connsiteX0" fmla="*/ 425594 w 873262"/>
                    <a:gd name="connsiteY0" fmla="*/ 714 h 631498"/>
                    <a:gd name="connsiteX1" fmla="*/ 816583 w 873262"/>
                    <a:gd name="connsiteY1" fmla="*/ 547337 h 631498"/>
                    <a:gd name="connsiteX2" fmla="*/ 123162 w 873262"/>
                    <a:gd name="connsiteY2" fmla="*/ 631157 h 631498"/>
                    <a:gd name="connsiteX3" fmla="*/ 425594 w 873262"/>
                    <a:gd name="connsiteY3" fmla="*/ 714 h 631498"/>
                    <a:gd name="connsiteX0" fmla="*/ 425594 w 893341"/>
                    <a:gd name="connsiteY0" fmla="*/ 683 h 631467"/>
                    <a:gd name="connsiteX1" fmla="*/ 816583 w 893341"/>
                    <a:gd name="connsiteY1" fmla="*/ 547306 h 631467"/>
                    <a:gd name="connsiteX2" fmla="*/ 123162 w 893341"/>
                    <a:gd name="connsiteY2" fmla="*/ 631126 h 631467"/>
                    <a:gd name="connsiteX3" fmla="*/ 425594 w 893341"/>
                    <a:gd name="connsiteY3" fmla="*/ 683 h 631467"/>
                    <a:gd name="connsiteX0" fmla="*/ 425594 w 893341"/>
                    <a:gd name="connsiteY0" fmla="*/ 683 h 658442"/>
                    <a:gd name="connsiteX1" fmla="*/ 816583 w 893341"/>
                    <a:gd name="connsiteY1" fmla="*/ 547306 h 658442"/>
                    <a:gd name="connsiteX2" fmla="*/ 123162 w 893341"/>
                    <a:gd name="connsiteY2" fmla="*/ 631126 h 658442"/>
                    <a:gd name="connsiteX3" fmla="*/ 425594 w 893341"/>
                    <a:gd name="connsiteY3" fmla="*/ 683 h 658442"/>
                    <a:gd name="connsiteX0" fmla="*/ 425594 w 893341"/>
                    <a:gd name="connsiteY0" fmla="*/ 683 h 684802"/>
                    <a:gd name="connsiteX1" fmla="*/ 816583 w 893341"/>
                    <a:gd name="connsiteY1" fmla="*/ 547306 h 684802"/>
                    <a:gd name="connsiteX2" fmla="*/ 123162 w 893341"/>
                    <a:gd name="connsiteY2" fmla="*/ 631126 h 684802"/>
                    <a:gd name="connsiteX3" fmla="*/ 425594 w 893341"/>
                    <a:gd name="connsiteY3" fmla="*/ 683 h 684802"/>
                    <a:gd name="connsiteX0" fmla="*/ 400087 w 848244"/>
                    <a:gd name="connsiteY0" fmla="*/ 293 h 684412"/>
                    <a:gd name="connsiteX1" fmla="*/ 791076 w 848244"/>
                    <a:gd name="connsiteY1" fmla="*/ 546916 h 684412"/>
                    <a:gd name="connsiteX2" fmla="*/ 97655 w 848244"/>
                    <a:gd name="connsiteY2" fmla="*/ 630736 h 684412"/>
                    <a:gd name="connsiteX3" fmla="*/ 400087 w 848244"/>
                    <a:gd name="connsiteY3" fmla="*/ 293 h 6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8244" h="684412">
                      <a:moveTo>
                        <a:pt x="400087" y="293"/>
                      </a:moveTo>
                      <a:cubicBezTo>
                        <a:pt x="896657" y="-13677"/>
                        <a:pt x="899011" y="476343"/>
                        <a:pt x="791076" y="546916"/>
                      </a:cubicBezTo>
                      <a:cubicBezTo>
                        <a:pt x="730511" y="733270"/>
                        <a:pt x="171695" y="696987"/>
                        <a:pt x="97655" y="630736"/>
                      </a:cubicBezTo>
                      <a:cubicBezTo>
                        <a:pt x="-43710" y="638692"/>
                        <a:pt x="-96483" y="14263"/>
                        <a:pt x="400087" y="293"/>
                      </a:cubicBezTo>
                      <a:close/>
                    </a:path>
                  </a:pathLst>
                </a:custGeom>
                <a:solidFill>
                  <a:srgbClr val="F1969B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17152F4B-72B1-7026-851D-5DFB29CB6647}"/>
                    </a:ext>
                  </a:extLst>
                </p:cNvPr>
                <p:cNvSpPr/>
                <p:nvPr/>
              </p:nvSpPr>
              <p:spPr>
                <a:xfrm>
                  <a:off x="4576619" y="3551936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714126E1-A002-D615-3728-70CE874386C3}"/>
                    </a:ext>
                  </a:extLst>
                </p:cNvPr>
                <p:cNvSpPr/>
                <p:nvPr/>
              </p:nvSpPr>
              <p:spPr>
                <a:xfrm>
                  <a:off x="4876031" y="3553022"/>
                  <a:ext cx="234866" cy="246002"/>
                </a:xfrm>
                <a:prstGeom prst="ellipse">
                  <a:avLst/>
                </a:prstGeom>
                <a:solidFill>
                  <a:srgbClr val="6D0303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1AA09196-6E97-2F7C-751F-D2073A7A4BFD}"/>
                  </a:ext>
                </a:extLst>
              </p:cNvPr>
              <p:cNvGrpSpPr/>
              <p:nvPr/>
            </p:nvGrpSpPr>
            <p:grpSpPr>
              <a:xfrm>
                <a:off x="3584162" y="2827022"/>
                <a:ext cx="735766" cy="735766"/>
                <a:chOff x="3584161" y="2827021"/>
                <a:chExt cx="735766" cy="735766"/>
              </a:xfrm>
            </p:grpSpPr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4DDFFEEC-D22F-C4F0-CEA7-D674340507A3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8278CF0C-5198-C883-C3B2-783F0CFA44CD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FEDEA05F-57AB-ECCE-05A8-373CF4CC80C3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A2508AE-E323-A13E-80D8-BB7850B5C7D7}"/>
                  </a:ext>
                </a:extLst>
              </p:cNvPr>
              <p:cNvGrpSpPr/>
              <p:nvPr/>
            </p:nvGrpSpPr>
            <p:grpSpPr>
              <a:xfrm>
                <a:off x="3488686" y="2279405"/>
                <a:ext cx="3529774" cy="1272532"/>
                <a:chOff x="1714187" y="2290255"/>
                <a:chExt cx="3529773" cy="1272532"/>
              </a:xfrm>
            </p:grpSpPr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0DE0E4CA-167C-95C2-7B3F-3218740EB3EE}"/>
                    </a:ext>
                  </a:extLst>
                </p:cNvPr>
                <p:cNvSpPr/>
                <p:nvPr/>
              </p:nvSpPr>
              <p:spPr>
                <a:xfrm>
                  <a:off x="3584161" y="2827021"/>
                  <a:ext cx="735766" cy="7357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C6815504-EFA0-BE9A-14D4-38D041060355}"/>
                    </a:ext>
                  </a:extLst>
                </p:cNvPr>
                <p:cNvSpPr/>
                <p:nvPr/>
              </p:nvSpPr>
              <p:spPr>
                <a:xfrm>
                  <a:off x="3714514" y="2981032"/>
                  <a:ext cx="237530" cy="23753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88240671-8B9D-8A2D-25B3-36E668066086}"/>
                    </a:ext>
                  </a:extLst>
                </p:cNvPr>
                <p:cNvSpPr/>
                <p:nvPr/>
              </p:nvSpPr>
              <p:spPr>
                <a:xfrm>
                  <a:off x="4052906" y="3287610"/>
                  <a:ext cx="114261" cy="1142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05023AFA-137C-D4E6-6D0F-FEB99E39B992}"/>
                    </a:ext>
                  </a:extLst>
                </p:cNvPr>
                <p:cNvSpPr/>
                <p:nvPr/>
              </p:nvSpPr>
              <p:spPr>
                <a:xfrm>
                  <a:off x="4855062" y="2290255"/>
                  <a:ext cx="388898" cy="567575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181CAEDF-8CBE-57AD-E075-3C857F8392AF}"/>
                    </a:ext>
                  </a:extLst>
                </p:cNvPr>
                <p:cNvSpPr/>
                <p:nvPr/>
              </p:nvSpPr>
              <p:spPr>
                <a:xfrm>
                  <a:off x="1714187" y="2480911"/>
                  <a:ext cx="186439" cy="317258"/>
                </a:xfrm>
                <a:prstGeom prst="ellipse">
                  <a:avLst/>
                </a:prstGeom>
                <a:solidFill>
                  <a:srgbClr val="F6BE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Oval 11">
                <a:extLst>
                  <a:ext uri="{FF2B5EF4-FFF2-40B4-BE49-F238E27FC236}">
                    <a16:creationId xmlns:a16="http://schemas.microsoft.com/office/drawing/2014/main" id="{4A35F285-2E18-4208-1192-0B115477184E}"/>
                  </a:ext>
                </a:extLst>
              </p:cNvPr>
              <p:cNvSpPr/>
              <p:nvPr/>
            </p:nvSpPr>
            <p:spPr>
              <a:xfrm rot="1704286" flipH="1">
                <a:off x="5349283" y="1683890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11">
                <a:extLst>
                  <a:ext uri="{FF2B5EF4-FFF2-40B4-BE49-F238E27FC236}">
                    <a16:creationId xmlns:a16="http://schemas.microsoft.com/office/drawing/2014/main" id="{ED4BD4E2-28C5-405B-BA2F-91CE756DFD72}"/>
                  </a:ext>
                </a:extLst>
              </p:cNvPr>
              <p:cNvSpPr/>
              <p:nvPr/>
            </p:nvSpPr>
            <p:spPr>
              <a:xfrm rot="19895714">
                <a:off x="3465805" y="1750865"/>
                <a:ext cx="1534312" cy="1036110"/>
              </a:xfrm>
              <a:custGeom>
                <a:avLst/>
                <a:gdLst>
                  <a:gd name="connsiteX0" fmla="*/ 0 w 744830"/>
                  <a:gd name="connsiteY0" fmla="*/ 444500 h 889000"/>
                  <a:gd name="connsiteX1" fmla="*/ 372415 w 744830"/>
                  <a:gd name="connsiteY1" fmla="*/ 0 h 889000"/>
                  <a:gd name="connsiteX2" fmla="*/ 744830 w 744830"/>
                  <a:gd name="connsiteY2" fmla="*/ 444500 h 889000"/>
                  <a:gd name="connsiteX3" fmla="*/ 372415 w 744830"/>
                  <a:gd name="connsiteY3" fmla="*/ 889000 h 889000"/>
                  <a:gd name="connsiteX4" fmla="*/ 0 w 744830"/>
                  <a:gd name="connsiteY4" fmla="*/ 444500 h 889000"/>
                  <a:gd name="connsiteX0" fmla="*/ 0 w 755182"/>
                  <a:gd name="connsiteY0" fmla="*/ 55563 h 500063"/>
                  <a:gd name="connsiteX1" fmla="*/ 744830 w 755182"/>
                  <a:gd name="connsiteY1" fmla="*/ 55563 h 500063"/>
                  <a:gd name="connsiteX2" fmla="*/ 372415 w 755182"/>
                  <a:gd name="connsiteY2" fmla="*/ 500063 h 500063"/>
                  <a:gd name="connsiteX3" fmla="*/ 0 w 755182"/>
                  <a:gd name="connsiteY3" fmla="*/ 55563 h 500063"/>
                  <a:gd name="connsiteX0" fmla="*/ 0 w 1119168"/>
                  <a:gd name="connsiteY0" fmla="*/ 7458 h 962559"/>
                  <a:gd name="connsiteX1" fmla="*/ 1109487 w 1119168"/>
                  <a:gd name="connsiteY1" fmla="*/ 507870 h 962559"/>
                  <a:gd name="connsiteX2" fmla="*/ 737072 w 1119168"/>
                  <a:gd name="connsiteY2" fmla="*/ 952370 h 962559"/>
                  <a:gd name="connsiteX3" fmla="*/ 0 w 1119168"/>
                  <a:gd name="connsiteY3" fmla="*/ 7458 h 962559"/>
                  <a:gd name="connsiteX0" fmla="*/ 17639 w 1534312"/>
                  <a:gd name="connsiteY0" fmla="*/ 91198 h 1036110"/>
                  <a:gd name="connsiteX1" fmla="*/ 1529733 w 1534312"/>
                  <a:gd name="connsiteY1" fmla="*/ 87430 h 1036110"/>
                  <a:gd name="connsiteX2" fmla="*/ 754711 w 1534312"/>
                  <a:gd name="connsiteY2" fmla="*/ 1036110 h 1036110"/>
                  <a:gd name="connsiteX3" fmla="*/ 17639 w 1534312"/>
                  <a:gd name="connsiteY3" fmla="*/ 91198 h 103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4312" h="1036110">
                    <a:moveTo>
                      <a:pt x="17639" y="91198"/>
                    </a:moveTo>
                    <a:cubicBezTo>
                      <a:pt x="146809" y="-66915"/>
                      <a:pt x="1467664" y="13347"/>
                      <a:pt x="1529733" y="87430"/>
                    </a:cubicBezTo>
                    <a:cubicBezTo>
                      <a:pt x="1591802" y="161513"/>
                      <a:pt x="1006727" y="1035482"/>
                      <a:pt x="754711" y="1036110"/>
                    </a:cubicBezTo>
                    <a:cubicBezTo>
                      <a:pt x="502695" y="1036738"/>
                      <a:pt x="-111531" y="249311"/>
                      <a:pt x="17639" y="91198"/>
                    </a:cubicBezTo>
                    <a:close/>
                  </a:path>
                </a:pathLst>
              </a:custGeom>
              <a:solidFill>
                <a:srgbClr val="F6BEC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Rectangle 3">
            <a:extLst>
              <a:ext uri="{FF2B5EF4-FFF2-40B4-BE49-F238E27FC236}">
                <a16:creationId xmlns:a16="http://schemas.microsoft.com/office/drawing/2014/main" id="{D2DFF6AB-83CC-D1A4-2D1F-5033DCE531C2}"/>
              </a:ext>
            </a:extLst>
          </p:cNvPr>
          <p:cNvSpPr/>
          <p:nvPr/>
        </p:nvSpPr>
        <p:spPr>
          <a:xfrm flipH="1">
            <a:off x="8299239" y="5595724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1" name="Rectangle 3">
            <a:extLst>
              <a:ext uri="{FF2B5EF4-FFF2-40B4-BE49-F238E27FC236}">
                <a16:creationId xmlns:a16="http://schemas.microsoft.com/office/drawing/2014/main" id="{CE99726D-5395-BD5A-31B0-2D6B36035BD4}"/>
              </a:ext>
            </a:extLst>
          </p:cNvPr>
          <p:cNvSpPr/>
          <p:nvPr/>
        </p:nvSpPr>
        <p:spPr>
          <a:xfrm>
            <a:off x="8384632" y="6278271"/>
            <a:ext cx="839181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9" name="ttsMP3.com_VoiceText_2025-2-5_23-1-10">
            <a:hlinkClick r:id="" action="ppaction://media"/>
            <a:extLst>
              <a:ext uri="{FF2B5EF4-FFF2-40B4-BE49-F238E27FC236}">
                <a16:creationId xmlns:a16="http://schemas.microsoft.com/office/drawing/2014/main" id="{98D56C7C-D22B-B191-3AEB-D4E4BC619D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351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4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85577"/>
            <a:ext cx="12192001" cy="5672423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84666 h 5672423"/>
              <a:gd name="connsiteX1" fmla="*/ 12192001 w 12192001"/>
              <a:gd name="connsiteY1" fmla="*/ 84666 h 5672423"/>
              <a:gd name="connsiteX2" fmla="*/ 12192001 w 12192001"/>
              <a:gd name="connsiteY2" fmla="*/ 5672423 h 5672423"/>
              <a:gd name="connsiteX3" fmla="*/ 0 w 12192001"/>
              <a:gd name="connsiteY3" fmla="*/ 5672423 h 5672423"/>
              <a:gd name="connsiteX4" fmla="*/ 0 w 12192001"/>
              <a:gd name="connsiteY4" fmla="*/ 84666 h 567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672423">
                <a:moveTo>
                  <a:pt x="0" y="84666"/>
                </a:moveTo>
                <a:cubicBezTo>
                  <a:pt x="4254500" y="-105834"/>
                  <a:pt x="8128001" y="84666"/>
                  <a:pt x="12192001" y="84666"/>
                </a:cubicBezTo>
                <a:lnTo>
                  <a:pt x="12192001" y="5672423"/>
                </a:lnTo>
                <a:lnTo>
                  <a:pt x="0" y="5672423"/>
                </a:lnTo>
                <a:lnTo>
                  <a:pt x="0" y="84666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585562" y="268715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ADBC8-E6C7-606F-5348-86E44F9F5DDF}"/>
              </a:ext>
            </a:extLst>
          </p:cNvPr>
          <p:cNvGrpSpPr/>
          <p:nvPr/>
        </p:nvGrpSpPr>
        <p:grpSpPr>
          <a:xfrm>
            <a:off x="10084048" y="92882"/>
            <a:ext cx="1808132" cy="1845209"/>
            <a:chOff x="6045892" y="1790511"/>
            <a:chExt cx="1341891" cy="1369407"/>
          </a:xfrm>
        </p:grpSpPr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6F112EB8-9352-64FD-E869-62ED7899D51E}"/>
                </a:ext>
              </a:extLst>
            </p:cNvPr>
            <p:cNvSpPr/>
            <p:nvPr/>
          </p:nvSpPr>
          <p:spPr>
            <a:xfrm>
              <a:off x="6045892" y="1790511"/>
              <a:ext cx="1341891" cy="888581"/>
            </a:xfrm>
            <a:custGeom>
              <a:avLst/>
              <a:gdLst>
                <a:gd name="connsiteX0" fmla="*/ 0 w 901700"/>
                <a:gd name="connsiteY0" fmla="*/ 0 h 196850"/>
                <a:gd name="connsiteX1" fmla="*/ 901700 w 901700"/>
                <a:gd name="connsiteY1" fmla="*/ 0 h 196850"/>
                <a:gd name="connsiteX2" fmla="*/ 901700 w 901700"/>
                <a:gd name="connsiteY2" fmla="*/ 196850 h 196850"/>
                <a:gd name="connsiteX3" fmla="*/ 0 w 901700"/>
                <a:gd name="connsiteY3" fmla="*/ 196850 h 196850"/>
                <a:gd name="connsiteX4" fmla="*/ 0 w 901700"/>
                <a:gd name="connsiteY4" fmla="*/ 0 h 196850"/>
                <a:gd name="connsiteX0" fmla="*/ 0 w 955675"/>
                <a:gd name="connsiteY0" fmla="*/ 0 h 250825"/>
                <a:gd name="connsiteX1" fmla="*/ 955675 w 955675"/>
                <a:gd name="connsiteY1" fmla="*/ 53975 h 250825"/>
                <a:gd name="connsiteX2" fmla="*/ 955675 w 955675"/>
                <a:gd name="connsiteY2" fmla="*/ 250825 h 250825"/>
                <a:gd name="connsiteX3" fmla="*/ 53975 w 955675"/>
                <a:gd name="connsiteY3" fmla="*/ 250825 h 250825"/>
                <a:gd name="connsiteX4" fmla="*/ 0 w 955675"/>
                <a:gd name="connsiteY4" fmla="*/ 0 h 250825"/>
                <a:gd name="connsiteX0" fmla="*/ 153049 w 1108724"/>
                <a:gd name="connsiteY0" fmla="*/ 0 h 250825"/>
                <a:gd name="connsiteX1" fmla="*/ 1108724 w 1108724"/>
                <a:gd name="connsiteY1" fmla="*/ 53975 h 250825"/>
                <a:gd name="connsiteX2" fmla="*/ 1108724 w 1108724"/>
                <a:gd name="connsiteY2" fmla="*/ 250825 h 250825"/>
                <a:gd name="connsiteX3" fmla="*/ 207024 w 1108724"/>
                <a:gd name="connsiteY3" fmla="*/ 250825 h 250825"/>
                <a:gd name="connsiteX4" fmla="*/ 0 w 1108724"/>
                <a:gd name="connsiteY4" fmla="*/ 105661 h 250825"/>
                <a:gd name="connsiteX5" fmla="*/ 153049 w 1108724"/>
                <a:gd name="connsiteY5" fmla="*/ 0 h 250825"/>
                <a:gd name="connsiteX0" fmla="*/ 154915 w 1110590"/>
                <a:gd name="connsiteY0" fmla="*/ 0 h 288624"/>
                <a:gd name="connsiteX1" fmla="*/ 1110590 w 1110590"/>
                <a:gd name="connsiteY1" fmla="*/ 53975 h 288624"/>
                <a:gd name="connsiteX2" fmla="*/ 1110590 w 1110590"/>
                <a:gd name="connsiteY2" fmla="*/ 250825 h 288624"/>
                <a:gd name="connsiteX3" fmla="*/ 208890 w 1110590"/>
                <a:gd name="connsiteY3" fmla="*/ 250825 h 288624"/>
                <a:gd name="connsiteX4" fmla="*/ 55841 w 1110590"/>
                <a:gd name="connsiteY4" fmla="*/ 283461 h 288624"/>
                <a:gd name="connsiteX5" fmla="*/ 1866 w 1110590"/>
                <a:gd name="connsiteY5" fmla="*/ 105661 h 288624"/>
                <a:gd name="connsiteX6" fmla="*/ 154915 w 1110590"/>
                <a:gd name="connsiteY6" fmla="*/ 0 h 288624"/>
                <a:gd name="connsiteX0" fmla="*/ 154915 w 1110590"/>
                <a:gd name="connsiteY0" fmla="*/ 0 h 381000"/>
                <a:gd name="connsiteX1" fmla="*/ 1110590 w 1110590"/>
                <a:gd name="connsiteY1" fmla="*/ 53975 h 381000"/>
                <a:gd name="connsiteX2" fmla="*/ 1110590 w 1110590"/>
                <a:gd name="connsiteY2" fmla="*/ 250825 h 381000"/>
                <a:gd name="connsiteX3" fmla="*/ 145390 w 1110590"/>
                <a:gd name="connsiteY3" fmla="*/ 381000 h 381000"/>
                <a:gd name="connsiteX4" fmla="*/ 55841 w 1110590"/>
                <a:gd name="connsiteY4" fmla="*/ 283461 h 381000"/>
                <a:gd name="connsiteX5" fmla="*/ 1866 w 1110590"/>
                <a:gd name="connsiteY5" fmla="*/ 105661 h 381000"/>
                <a:gd name="connsiteX6" fmla="*/ 154915 w 1110590"/>
                <a:gd name="connsiteY6" fmla="*/ 0 h 381000"/>
                <a:gd name="connsiteX0" fmla="*/ 154915 w 1110590"/>
                <a:gd name="connsiteY0" fmla="*/ 0 h 448560"/>
                <a:gd name="connsiteX1" fmla="*/ 1110590 w 1110590"/>
                <a:gd name="connsiteY1" fmla="*/ 53975 h 448560"/>
                <a:gd name="connsiteX2" fmla="*/ 1110590 w 1110590"/>
                <a:gd name="connsiteY2" fmla="*/ 250825 h 448560"/>
                <a:gd name="connsiteX3" fmla="*/ 278091 w 1110590"/>
                <a:gd name="connsiteY3" fmla="*/ 448560 h 448560"/>
                <a:gd name="connsiteX4" fmla="*/ 145390 w 1110590"/>
                <a:gd name="connsiteY4" fmla="*/ 381000 h 448560"/>
                <a:gd name="connsiteX5" fmla="*/ 55841 w 1110590"/>
                <a:gd name="connsiteY5" fmla="*/ 283461 h 448560"/>
                <a:gd name="connsiteX6" fmla="*/ 1866 w 1110590"/>
                <a:gd name="connsiteY6" fmla="*/ 105661 h 448560"/>
                <a:gd name="connsiteX7" fmla="*/ 154915 w 1110590"/>
                <a:gd name="connsiteY7" fmla="*/ 0 h 448560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935316 w 1110590"/>
                <a:gd name="connsiteY3" fmla="*/ 416810 h 482129"/>
                <a:gd name="connsiteX4" fmla="*/ 424141 w 1110590"/>
                <a:gd name="connsiteY4" fmla="*/ 470785 h 482129"/>
                <a:gd name="connsiteX5" fmla="*/ 278091 w 1110590"/>
                <a:gd name="connsiteY5" fmla="*/ 448560 h 482129"/>
                <a:gd name="connsiteX6" fmla="*/ 145390 w 1110590"/>
                <a:gd name="connsiteY6" fmla="*/ 381000 h 482129"/>
                <a:gd name="connsiteX7" fmla="*/ 55841 w 1110590"/>
                <a:gd name="connsiteY7" fmla="*/ 283461 h 482129"/>
                <a:gd name="connsiteX8" fmla="*/ 1866 w 1110590"/>
                <a:gd name="connsiteY8" fmla="*/ 105661 h 482129"/>
                <a:gd name="connsiteX9" fmla="*/ 154915 w 1110590"/>
                <a:gd name="connsiteY9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1081366 w 1110590"/>
                <a:gd name="connsiteY3" fmla="*/ 359660 h 482129"/>
                <a:gd name="connsiteX4" fmla="*/ 935316 w 1110590"/>
                <a:gd name="connsiteY4" fmla="*/ 416810 h 482129"/>
                <a:gd name="connsiteX5" fmla="*/ 424141 w 1110590"/>
                <a:gd name="connsiteY5" fmla="*/ 470785 h 482129"/>
                <a:gd name="connsiteX6" fmla="*/ 278091 w 1110590"/>
                <a:gd name="connsiteY6" fmla="*/ 448560 h 482129"/>
                <a:gd name="connsiteX7" fmla="*/ 145390 w 1110590"/>
                <a:gd name="connsiteY7" fmla="*/ 381000 h 482129"/>
                <a:gd name="connsiteX8" fmla="*/ 55841 w 1110590"/>
                <a:gd name="connsiteY8" fmla="*/ 283461 h 482129"/>
                <a:gd name="connsiteX9" fmla="*/ 1866 w 1110590"/>
                <a:gd name="connsiteY9" fmla="*/ 105661 h 482129"/>
                <a:gd name="connsiteX10" fmla="*/ 154915 w 1110590"/>
                <a:gd name="connsiteY10" fmla="*/ 0 h 482129"/>
                <a:gd name="connsiteX0" fmla="*/ 154915 w 1170915"/>
                <a:gd name="connsiteY0" fmla="*/ 0 h 482129"/>
                <a:gd name="connsiteX1" fmla="*/ 1110590 w 1170915"/>
                <a:gd name="connsiteY1" fmla="*/ 53975 h 482129"/>
                <a:gd name="connsiteX2" fmla="*/ 1170915 w 1170915"/>
                <a:gd name="connsiteY2" fmla="*/ 212725 h 482129"/>
                <a:gd name="connsiteX3" fmla="*/ 1081366 w 1170915"/>
                <a:gd name="connsiteY3" fmla="*/ 359660 h 482129"/>
                <a:gd name="connsiteX4" fmla="*/ 935316 w 1170915"/>
                <a:gd name="connsiteY4" fmla="*/ 416810 h 482129"/>
                <a:gd name="connsiteX5" fmla="*/ 424141 w 1170915"/>
                <a:gd name="connsiteY5" fmla="*/ 470785 h 482129"/>
                <a:gd name="connsiteX6" fmla="*/ 278091 w 1170915"/>
                <a:gd name="connsiteY6" fmla="*/ 448560 h 482129"/>
                <a:gd name="connsiteX7" fmla="*/ 145390 w 1170915"/>
                <a:gd name="connsiteY7" fmla="*/ 381000 h 482129"/>
                <a:gd name="connsiteX8" fmla="*/ 55841 w 1170915"/>
                <a:gd name="connsiteY8" fmla="*/ 283461 h 482129"/>
                <a:gd name="connsiteX9" fmla="*/ 1866 w 1170915"/>
                <a:gd name="connsiteY9" fmla="*/ 105661 h 482129"/>
                <a:gd name="connsiteX10" fmla="*/ 154915 w 1170915"/>
                <a:gd name="connsiteY10" fmla="*/ 0 h 482129"/>
                <a:gd name="connsiteX0" fmla="*/ 154915 w 1192491"/>
                <a:gd name="connsiteY0" fmla="*/ 58332 h 540461"/>
                <a:gd name="connsiteX1" fmla="*/ 1110590 w 1192491"/>
                <a:gd name="connsiteY1" fmla="*/ 112307 h 540461"/>
                <a:gd name="connsiteX2" fmla="*/ 1192491 w 1192491"/>
                <a:gd name="connsiteY2" fmla="*/ 2067 h 540461"/>
                <a:gd name="connsiteX3" fmla="*/ 1170915 w 1192491"/>
                <a:gd name="connsiteY3" fmla="*/ 271057 h 540461"/>
                <a:gd name="connsiteX4" fmla="*/ 1081366 w 1192491"/>
                <a:gd name="connsiteY4" fmla="*/ 417992 h 540461"/>
                <a:gd name="connsiteX5" fmla="*/ 935316 w 1192491"/>
                <a:gd name="connsiteY5" fmla="*/ 475142 h 540461"/>
                <a:gd name="connsiteX6" fmla="*/ 424141 w 1192491"/>
                <a:gd name="connsiteY6" fmla="*/ 529117 h 540461"/>
                <a:gd name="connsiteX7" fmla="*/ 278091 w 1192491"/>
                <a:gd name="connsiteY7" fmla="*/ 506892 h 540461"/>
                <a:gd name="connsiteX8" fmla="*/ 145390 w 1192491"/>
                <a:gd name="connsiteY8" fmla="*/ 439332 h 540461"/>
                <a:gd name="connsiteX9" fmla="*/ 55841 w 1192491"/>
                <a:gd name="connsiteY9" fmla="*/ 341793 h 540461"/>
                <a:gd name="connsiteX10" fmla="*/ 1866 w 1192491"/>
                <a:gd name="connsiteY10" fmla="*/ 163993 h 540461"/>
                <a:gd name="connsiteX11" fmla="*/ 154915 w 1192491"/>
                <a:gd name="connsiteY11" fmla="*/ 58332 h 540461"/>
                <a:gd name="connsiteX0" fmla="*/ 154915 w 1192491"/>
                <a:gd name="connsiteY0" fmla="*/ 171450 h 653579"/>
                <a:gd name="connsiteX1" fmla="*/ 1024865 w 1192491"/>
                <a:gd name="connsiteY1" fmla="*/ 0 h 653579"/>
                <a:gd name="connsiteX2" fmla="*/ 1192491 w 1192491"/>
                <a:gd name="connsiteY2" fmla="*/ 115185 h 653579"/>
                <a:gd name="connsiteX3" fmla="*/ 1170915 w 1192491"/>
                <a:gd name="connsiteY3" fmla="*/ 384175 h 653579"/>
                <a:gd name="connsiteX4" fmla="*/ 1081366 w 1192491"/>
                <a:gd name="connsiteY4" fmla="*/ 531110 h 653579"/>
                <a:gd name="connsiteX5" fmla="*/ 935316 w 1192491"/>
                <a:gd name="connsiteY5" fmla="*/ 588260 h 653579"/>
                <a:gd name="connsiteX6" fmla="*/ 424141 w 1192491"/>
                <a:gd name="connsiteY6" fmla="*/ 642235 h 653579"/>
                <a:gd name="connsiteX7" fmla="*/ 278091 w 1192491"/>
                <a:gd name="connsiteY7" fmla="*/ 620010 h 653579"/>
                <a:gd name="connsiteX8" fmla="*/ 145390 w 1192491"/>
                <a:gd name="connsiteY8" fmla="*/ 552450 h 653579"/>
                <a:gd name="connsiteX9" fmla="*/ 55841 w 1192491"/>
                <a:gd name="connsiteY9" fmla="*/ 454911 h 653579"/>
                <a:gd name="connsiteX10" fmla="*/ 1866 w 1192491"/>
                <a:gd name="connsiteY10" fmla="*/ 277111 h 653579"/>
                <a:gd name="connsiteX11" fmla="*/ 154915 w 1192491"/>
                <a:gd name="connsiteY11" fmla="*/ 171450 h 653579"/>
                <a:gd name="connsiteX0" fmla="*/ 154915 w 1192491"/>
                <a:gd name="connsiteY0" fmla="*/ 265815 h 747944"/>
                <a:gd name="connsiteX1" fmla="*/ 881341 w 1192491"/>
                <a:gd name="connsiteY1" fmla="*/ 0 h 747944"/>
                <a:gd name="connsiteX2" fmla="*/ 1024865 w 1192491"/>
                <a:gd name="connsiteY2" fmla="*/ 94365 h 747944"/>
                <a:gd name="connsiteX3" fmla="*/ 1192491 w 1192491"/>
                <a:gd name="connsiteY3" fmla="*/ 209550 h 747944"/>
                <a:gd name="connsiteX4" fmla="*/ 1170915 w 1192491"/>
                <a:gd name="connsiteY4" fmla="*/ 478540 h 747944"/>
                <a:gd name="connsiteX5" fmla="*/ 1081366 w 1192491"/>
                <a:gd name="connsiteY5" fmla="*/ 625475 h 747944"/>
                <a:gd name="connsiteX6" fmla="*/ 935316 w 1192491"/>
                <a:gd name="connsiteY6" fmla="*/ 682625 h 747944"/>
                <a:gd name="connsiteX7" fmla="*/ 424141 w 1192491"/>
                <a:gd name="connsiteY7" fmla="*/ 736600 h 747944"/>
                <a:gd name="connsiteX8" fmla="*/ 278091 w 1192491"/>
                <a:gd name="connsiteY8" fmla="*/ 714375 h 747944"/>
                <a:gd name="connsiteX9" fmla="*/ 145390 w 1192491"/>
                <a:gd name="connsiteY9" fmla="*/ 646815 h 747944"/>
                <a:gd name="connsiteX10" fmla="*/ 55841 w 1192491"/>
                <a:gd name="connsiteY10" fmla="*/ 549276 h 747944"/>
                <a:gd name="connsiteX11" fmla="*/ 1866 w 1192491"/>
                <a:gd name="connsiteY11" fmla="*/ 371476 h 747944"/>
                <a:gd name="connsiteX12" fmla="*/ 154915 w 1192491"/>
                <a:gd name="connsiteY12" fmla="*/ 265815 h 747944"/>
                <a:gd name="connsiteX0" fmla="*/ 154915 w 1192491"/>
                <a:gd name="connsiteY0" fmla="*/ 311992 h 794121"/>
                <a:gd name="connsiteX1" fmla="*/ 716241 w 1192491"/>
                <a:gd name="connsiteY1" fmla="*/ 14427 h 794121"/>
                <a:gd name="connsiteX2" fmla="*/ 881341 w 1192491"/>
                <a:gd name="connsiteY2" fmla="*/ 46177 h 794121"/>
                <a:gd name="connsiteX3" fmla="*/ 1024865 w 1192491"/>
                <a:gd name="connsiteY3" fmla="*/ 140542 h 794121"/>
                <a:gd name="connsiteX4" fmla="*/ 1192491 w 1192491"/>
                <a:gd name="connsiteY4" fmla="*/ 255727 h 794121"/>
                <a:gd name="connsiteX5" fmla="*/ 1170915 w 1192491"/>
                <a:gd name="connsiteY5" fmla="*/ 524717 h 794121"/>
                <a:gd name="connsiteX6" fmla="*/ 1081366 w 1192491"/>
                <a:gd name="connsiteY6" fmla="*/ 671652 h 794121"/>
                <a:gd name="connsiteX7" fmla="*/ 935316 w 1192491"/>
                <a:gd name="connsiteY7" fmla="*/ 728802 h 794121"/>
                <a:gd name="connsiteX8" fmla="*/ 424141 w 1192491"/>
                <a:gd name="connsiteY8" fmla="*/ 782777 h 794121"/>
                <a:gd name="connsiteX9" fmla="*/ 278091 w 1192491"/>
                <a:gd name="connsiteY9" fmla="*/ 760552 h 794121"/>
                <a:gd name="connsiteX10" fmla="*/ 145390 w 1192491"/>
                <a:gd name="connsiteY10" fmla="*/ 692992 h 794121"/>
                <a:gd name="connsiteX11" fmla="*/ 55841 w 1192491"/>
                <a:gd name="connsiteY11" fmla="*/ 595453 h 794121"/>
                <a:gd name="connsiteX12" fmla="*/ 1866 w 1192491"/>
                <a:gd name="connsiteY12" fmla="*/ 417653 h 794121"/>
                <a:gd name="connsiteX13" fmla="*/ 154915 w 1192491"/>
                <a:gd name="connsiteY13" fmla="*/ 311992 h 794121"/>
                <a:gd name="connsiteX0" fmla="*/ 154915 w 1192491"/>
                <a:gd name="connsiteY0" fmla="*/ 344455 h 826584"/>
                <a:gd name="connsiteX1" fmla="*/ 595591 w 1192491"/>
                <a:gd name="connsiteY1" fmla="*/ 15141 h 826584"/>
                <a:gd name="connsiteX2" fmla="*/ 716241 w 1192491"/>
                <a:gd name="connsiteY2" fmla="*/ 46890 h 826584"/>
                <a:gd name="connsiteX3" fmla="*/ 881341 w 1192491"/>
                <a:gd name="connsiteY3" fmla="*/ 78640 h 826584"/>
                <a:gd name="connsiteX4" fmla="*/ 1024865 w 1192491"/>
                <a:gd name="connsiteY4" fmla="*/ 173005 h 826584"/>
                <a:gd name="connsiteX5" fmla="*/ 1192491 w 1192491"/>
                <a:gd name="connsiteY5" fmla="*/ 288190 h 826584"/>
                <a:gd name="connsiteX6" fmla="*/ 1170915 w 1192491"/>
                <a:gd name="connsiteY6" fmla="*/ 557180 h 826584"/>
                <a:gd name="connsiteX7" fmla="*/ 1081366 w 1192491"/>
                <a:gd name="connsiteY7" fmla="*/ 704115 h 826584"/>
                <a:gd name="connsiteX8" fmla="*/ 935316 w 1192491"/>
                <a:gd name="connsiteY8" fmla="*/ 761265 h 826584"/>
                <a:gd name="connsiteX9" fmla="*/ 424141 w 1192491"/>
                <a:gd name="connsiteY9" fmla="*/ 815240 h 826584"/>
                <a:gd name="connsiteX10" fmla="*/ 278091 w 1192491"/>
                <a:gd name="connsiteY10" fmla="*/ 793015 h 826584"/>
                <a:gd name="connsiteX11" fmla="*/ 145390 w 1192491"/>
                <a:gd name="connsiteY11" fmla="*/ 725455 h 826584"/>
                <a:gd name="connsiteX12" fmla="*/ 55841 w 1192491"/>
                <a:gd name="connsiteY12" fmla="*/ 627916 h 826584"/>
                <a:gd name="connsiteX13" fmla="*/ 1866 w 1192491"/>
                <a:gd name="connsiteY13" fmla="*/ 450116 h 826584"/>
                <a:gd name="connsiteX14" fmla="*/ 154915 w 1192491"/>
                <a:gd name="connsiteY14" fmla="*/ 344455 h 826584"/>
                <a:gd name="connsiteX0" fmla="*/ 154915 w 1192491"/>
                <a:gd name="connsiteY0" fmla="*/ 331056 h 813185"/>
                <a:gd name="connsiteX1" fmla="*/ 395566 w 1192491"/>
                <a:gd name="connsiteY1" fmla="*/ 68417 h 813185"/>
                <a:gd name="connsiteX2" fmla="*/ 595591 w 1192491"/>
                <a:gd name="connsiteY2" fmla="*/ 1742 h 813185"/>
                <a:gd name="connsiteX3" fmla="*/ 716241 w 1192491"/>
                <a:gd name="connsiteY3" fmla="*/ 33491 h 813185"/>
                <a:gd name="connsiteX4" fmla="*/ 881341 w 1192491"/>
                <a:gd name="connsiteY4" fmla="*/ 65241 h 813185"/>
                <a:gd name="connsiteX5" fmla="*/ 1024865 w 1192491"/>
                <a:gd name="connsiteY5" fmla="*/ 159606 h 813185"/>
                <a:gd name="connsiteX6" fmla="*/ 1192491 w 1192491"/>
                <a:gd name="connsiteY6" fmla="*/ 274791 h 813185"/>
                <a:gd name="connsiteX7" fmla="*/ 1170915 w 1192491"/>
                <a:gd name="connsiteY7" fmla="*/ 543781 h 813185"/>
                <a:gd name="connsiteX8" fmla="*/ 1081366 w 1192491"/>
                <a:gd name="connsiteY8" fmla="*/ 690716 h 813185"/>
                <a:gd name="connsiteX9" fmla="*/ 935316 w 1192491"/>
                <a:gd name="connsiteY9" fmla="*/ 747866 h 813185"/>
                <a:gd name="connsiteX10" fmla="*/ 424141 w 1192491"/>
                <a:gd name="connsiteY10" fmla="*/ 801841 h 813185"/>
                <a:gd name="connsiteX11" fmla="*/ 278091 w 1192491"/>
                <a:gd name="connsiteY11" fmla="*/ 779616 h 813185"/>
                <a:gd name="connsiteX12" fmla="*/ 145390 w 1192491"/>
                <a:gd name="connsiteY12" fmla="*/ 712056 h 813185"/>
                <a:gd name="connsiteX13" fmla="*/ 55841 w 1192491"/>
                <a:gd name="connsiteY13" fmla="*/ 614517 h 813185"/>
                <a:gd name="connsiteX14" fmla="*/ 1866 w 1192491"/>
                <a:gd name="connsiteY14" fmla="*/ 436717 h 813185"/>
                <a:gd name="connsiteX15" fmla="*/ 154915 w 1192491"/>
                <a:gd name="connsiteY15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36262"/>
                <a:gd name="connsiteX1" fmla="*/ 284441 w 1192491"/>
                <a:gd name="connsiteY1" fmla="*/ 173192 h 836262"/>
                <a:gd name="connsiteX2" fmla="*/ 395566 w 1192491"/>
                <a:gd name="connsiteY2" fmla="*/ 68417 h 836262"/>
                <a:gd name="connsiteX3" fmla="*/ 595591 w 1192491"/>
                <a:gd name="connsiteY3" fmla="*/ 1742 h 836262"/>
                <a:gd name="connsiteX4" fmla="*/ 716241 w 1192491"/>
                <a:gd name="connsiteY4" fmla="*/ 33491 h 836262"/>
                <a:gd name="connsiteX5" fmla="*/ 881341 w 1192491"/>
                <a:gd name="connsiteY5" fmla="*/ 65241 h 836262"/>
                <a:gd name="connsiteX6" fmla="*/ 1024865 w 1192491"/>
                <a:gd name="connsiteY6" fmla="*/ 159606 h 836262"/>
                <a:gd name="connsiteX7" fmla="*/ 1192491 w 1192491"/>
                <a:gd name="connsiteY7" fmla="*/ 274791 h 836262"/>
                <a:gd name="connsiteX8" fmla="*/ 1170915 w 1192491"/>
                <a:gd name="connsiteY8" fmla="*/ 543781 h 836262"/>
                <a:gd name="connsiteX9" fmla="*/ 1081366 w 1192491"/>
                <a:gd name="connsiteY9" fmla="*/ 690716 h 836262"/>
                <a:gd name="connsiteX10" fmla="*/ 935316 w 1192491"/>
                <a:gd name="connsiteY10" fmla="*/ 747866 h 836262"/>
                <a:gd name="connsiteX11" fmla="*/ 424141 w 1192491"/>
                <a:gd name="connsiteY11" fmla="*/ 801841 h 836262"/>
                <a:gd name="connsiteX12" fmla="*/ 274916 w 1192491"/>
                <a:gd name="connsiteY12" fmla="*/ 785966 h 836262"/>
                <a:gd name="connsiteX13" fmla="*/ 145390 w 1192491"/>
                <a:gd name="connsiteY13" fmla="*/ 712056 h 836262"/>
                <a:gd name="connsiteX14" fmla="*/ 55841 w 1192491"/>
                <a:gd name="connsiteY14" fmla="*/ 614517 h 836262"/>
                <a:gd name="connsiteX15" fmla="*/ 1866 w 1192491"/>
                <a:gd name="connsiteY15" fmla="*/ 436717 h 836262"/>
                <a:gd name="connsiteX16" fmla="*/ 154915 w 1192491"/>
                <a:gd name="connsiteY16" fmla="*/ 331056 h 836262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270020"/>
                <a:gd name="connsiteY0" fmla="*/ 331056 h 845684"/>
                <a:gd name="connsiteX1" fmla="*/ 284441 w 1270020"/>
                <a:gd name="connsiteY1" fmla="*/ 173192 h 845684"/>
                <a:gd name="connsiteX2" fmla="*/ 395566 w 1270020"/>
                <a:gd name="connsiteY2" fmla="*/ 68417 h 845684"/>
                <a:gd name="connsiteX3" fmla="*/ 595591 w 1270020"/>
                <a:gd name="connsiteY3" fmla="*/ 1742 h 845684"/>
                <a:gd name="connsiteX4" fmla="*/ 716241 w 1270020"/>
                <a:gd name="connsiteY4" fmla="*/ 33491 h 845684"/>
                <a:gd name="connsiteX5" fmla="*/ 881341 w 1270020"/>
                <a:gd name="connsiteY5" fmla="*/ 65241 h 845684"/>
                <a:gd name="connsiteX6" fmla="*/ 1024865 w 1270020"/>
                <a:gd name="connsiteY6" fmla="*/ 159606 h 845684"/>
                <a:gd name="connsiteX7" fmla="*/ 1192491 w 1270020"/>
                <a:gd name="connsiteY7" fmla="*/ 274791 h 845684"/>
                <a:gd name="connsiteX8" fmla="*/ 1170915 w 1270020"/>
                <a:gd name="connsiteY8" fmla="*/ 543781 h 845684"/>
                <a:gd name="connsiteX9" fmla="*/ 1097241 w 1270020"/>
                <a:gd name="connsiteY9" fmla="*/ 690716 h 845684"/>
                <a:gd name="connsiteX10" fmla="*/ 935316 w 1270020"/>
                <a:gd name="connsiteY10" fmla="*/ 747866 h 845684"/>
                <a:gd name="connsiteX11" fmla="*/ 547966 w 1270020"/>
                <a:gd name="connsiteY11" fmla="*/ 801841 h 845684"/>
                <a:gd name="connsiteX12" fmla="*/ 424141 w 1270020"/>
                <a:gd name="connsiteY12" fmla="*/ 801841 h 845684"/>
                <a:gd name="connsiteX13" fmla="*/ 274916 w 1270020"/>
                <a:gd name="connsiteY13" fmla="*/ 785966 h 845684"/>
                <a:gd name="connsiteX14" fmla="*/ 145390 w 1270020"/>
                <a:gd name="connsiteY14" fmla="*/ 712056 h 845684"/>
                <a:gd name="connsiteX15" fmla="*/ 55841 w 1270020"/>
                <a:gd name="connsiteY15" fmla="*/ 614517 h 845684"/>
                <a:gd name="connsiteX16" fmla="*/ 1866 w 1270020"/>
                <a:gd name="connsiteY16" fmla="*/ 436717 h 845684"/>
                <a:gd name="connsiteX17" fmla="*/ 154915 w 1270020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7353 h 881981"/>
                <a:gd name="connsiteX1" fmla="*/ 284441 w 1296824"/>
                <a:gd name="connsiteY1" fmla="*/ 209489 h 881981"/>
                <a:gd name="connsiteX2" fmla="*/ 395566 w 1296824"/>
                <a:gd name="connsiteY2" fmla="*/ 104714 h 881981"/>
                <a:gd name="connsiteX3" fmla="*/ 595591 w 1296824"/>
                <a:gd name="connsiteY3" fmla="*/ 38039 h 881981"/>
                <a:gd name="connsiteX4" fmla="*/ 716241 w 1296824"/>
                <a:gd name="connsiteY4" fmla="*/ 69788 h 881981"/>
                <a:gd name="connsiteX5" fmla="*/ 881341 w 1296824"/>
                <a:gd name="connsiteY5" fmla="*/ 101538 h 881981"/>
                <a:gd name="connsiteX6" fmla="*/ 1024865 w 1296824"/>
                <a:gd name="connsiteY6" fmla="*/ 195903 h 881981"/>
                <a:gd name="connsiteX7" fmla="*/ 1192491 w 1296824"/>
                <a:gd name="connsiteY7" fmla="*/ 311088 h 881981"/>
                <a:gd name="connsiteX8" fmla="*/ 1170915 w 1296824"/>
                <a:gd name="connsiteY8" fmla="*/ 580078 h 881981"/>
                <a:gd name="connsiteX9" fmla="*/ 1097241 w 1296824"/>
                <a:gd name="connsiteY9" fmla="*/ 727013 h 881981"/>
                <a:gd name="connsiteX10" fmla="*/ 935316 w 1296824"/>
                <a:gd name="connsiteY10" fmla="*/ 784163 h 881981"/>
                <a:gd name="connsiteX11" fmla="*/ 547966 w 1296824"/>
                <a:gd name="connsiteY11" fmla="*/ 838138 h 881981"/>
                <a:gd name="connsiteX12" fmla="*/ 424141 w 1296824"/>
                <a:gd name="connsiteY12" fmla="*/ 838138 h 881981"/>
                <a:gd name="connsiteX13" fmla="*/ 274916 w 1296824"/>
                <a:gd name="connsiteY13" fmla="*/ 822263 h 881981"/>
                <a:gd name="connsiteX14" fmla="*/ 145390 w 1296824"/>
                <a:gd name="connsiteY14" fmla="*/ 748353 h 881981"/>
                <a:gd name="connsiteX15" fmla="*/ 55841 w 1296824"/>
                <a:gd name="connsiteY15" fmla="*/ 650814 h 881981"/>
                <a:gd name="connsiteX16" fmla="*/ 1866 w 1296824"/>
                <a:gd name="connsiteY16" fmla="*/ 473014 h 881981"/>
                <a:gd name="connsiteX17" fmla="*/ 154915 w 1296824"/>
                <a:gd name="connsiteY17" fmla="*/ 367353 h 881981"/>
                <a:gd name="connsiteX0" fmla="*/ 154915 w 1296824"/>
                <a:gd name="connsiteY0" fmla="*/ 365965 h 880593"/>
                <a:gd name="connsiteX1" fmla="*/ 284441 w 1296824"/>
                <a:gd name="connsiteY1" fmla="*/ 208101 h 880593"/>
                <a:gd name="connsiteX2" fmla="*/ 376516 w 1296824"/>
                <a:gd name="connsiteY2" fmla="*/ 109676 h 880593"/>
                <a:gd name="connsiteX3" fmla="*/ 595591 w 1296824"/>
                <a:gd name="connsiteY3" fmla="*/ 36651 h 880593"/>
                <a:gd name="connsiteX4" fmla="*/ 716241 w 1296824"/>
                <a:gd name="connsiteY4" fmla="*/ 68400 h 880593"/>
                <a:gd name="connsiteX5" fmla="*/ 881341 w 1296824"/>
                <a:gd name="connsiteY5" fmla="*/ 100150 h 880593"/>
                <a:gd name="connsiteX6" fmla="*/ 1024865 w 1296824"/>
                <a:gd name="connsiteY6" fmla="*/ 194515 h 880593"/>
                <a:gd name="connsiteX7" fmla="*/ 1192491 w 1296824"/>
                <a:gd name="connsiteY7" fmla="*/ 309700 h 880593"/>
                <a:gd name="connsiteX8" fmla="*/ 1170915 w 1296824"/>
                <a:gd name="connsiteY8" fmla="*/ 578690 h 880593"/>
                <a:gd name="connsiteX9" fmla="*/ 1097241 w 1296824"/>
                <a:gd name="connsiteY9" fmla="*/ 725625 h 880593"/>
                <a:gd name="connsiteX10" fmla="*/ 935316 w 1296824"/>
                <a:gd name="connsiteY10" fmla="*/ 782775 h 880593"/>
                <a:gd name="connsiteX11" fmla="*/ 547966 w 1296824"/>
                <a:gd name="connsiteY11" fmla="*/ 836750 h 880593"/>
                <a:gd name="connsiteX12" fmla="*/ 424141 w 1296824"/>
                <a:gd name="connsiteY12" fmla="*/ 836750 h 880593"/>
                <a:gd name="connsiteX13" fmla="*/ 274916 w 1296824"/>
                <a:gd name="connsiteY13" fmla="*/ 820875 h 880593"/>
                <a:gd name="connsiteX14" fmla="*/ 145390 w 1296824"/>
                <a:gd name="connsiteY14" fmla="*/ 746965 h 880593"/>
                <a:gd name="connsiteX15" fmla="*/ 55841 w 1296824"/>
                <a:gd name="connsiteY15" fmla="*/ 649426 h 880593"/>
                <a:gd name="connsiteX16" fmla="*/ 1866 w 1296824"/>
                <a:gd name="connsiteY16" fmla="*/ 471626 h 880593"/>
                <a:gd name="connsiteX17" fmla="*/ 154915 w 1296824"/>
                <a:gd name="connsiteY17" fmla="*/ 365965 h 880593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97030 w 1338939"/>
                <a:gd name="connsiteY0" fmla="*/ 373953 h 888581"/>
                <a:gd name="connsiteX1" fmla="*/ 326556 w 1338939"/>
                <a:gd name="connsiteY1" fmla="*/ 216089 h 888581"/>
                <a:gd name="connsiteX2" fmla="*/ 418631 w 1338939"/>
                <a:gd name="connsiteY2" fmla="*/ 117664 h 888581"/>
                <a:gd name="connsiteX3" fmla="*/ 637706 w 1338939"/>
                <a:gd name="connsiteY3" fmla="*/ 44639 h 888581"/>
                <a:gd name="connsiteX4" fmla="*/ 758356 w 1338939"/>
                <a:gd name="connsiteY4" fmla="*/ 76388 h 888581"/>
                <a:gd name="connsiteX5" fmla="*/ 923456 w 1338939"/>
                <a:gd name="connsiteY5" fmla="*/ 108138 h 888581"/>
                <a:gd name="connsiteX6" fmla="*/ 1066980 w 1338939"/>
                <a:gd name="connsiteY6" fmla="*/ 202503 h 888581"/>
                <a:gd name="connsiteX7" fmla="*/ 1234606 w 1338939"/>
                <a:gd name="connsiteY7" fmla="*/ 317688 h 888581"/>
                <a:gd name="connsiteX8" fmla="*/ 1213030 w 1338939"/>
                <a:gd name="connsiteY8" fmla="*/ 586678 h 888581"/>
                <a:gd name="connsiteX9" fmla="*/ 1139356 w 1338939"/>
                <a:gd name="connsiteY9" fmla="*/ 733613 h 888581"/>
                <a:gd name="connsiteX10" fmla="*/ 977431 w 1338939"/>
                <a:gd name="connsiteY10" fmla="*/ 790763 h 888581"/>
                <a:gd name="connsiteX11" fmla="*/ 590081 w 1338939"/>
                <a:gd name="connsiteY11" fmla="*/ 844738 h 888581"/>
                <a:gd name="connsiteX12" fmla="*/ 466256 w 1338939"/>
                <a:gd name="connsiteY12" fmla="*/ 844738 h 888581"/>
                <a:gd name="connsiteX13" fmla="*/ 317031 w 1338939"/>
                <a:gd name="connsiteY13" fmla="*/ 828863 h 888581"/>
                <a:gd name="connsiteX14" fmla="*/ 187505 w 1338939"/>
                <a:gd name="connsiteY14" fmla="*/ 754953 h 888581"/>
                <a:gd name="connsiteX15" fmla="*/ 97956 w 1338939"/>
                <a:gd name="connsiteY15" fmla="*/ 657414 h 888581"/>
                <a:gd name="connsiteX16" fmla="*/ 43981 w 1338939"/>
                <a:gd name="connsiteY16" fmla="*/ 479614 h 888581"/>
                <a:gd name="connsiteX17" fmla="*/ 197030 w 1338939"/>
                <a:gd name="connsiteY17" fmla="*/ 373953 h 888581"/>
                <a:gd name="connsiteX0" fmla="*/ 199982 w 1341891"/>
                <a:gd name="connsiteY0" fmla="*/ 373953 h 888581"/>
                <a:gd name="connsiteX1" fmla="*/ 329508 w 1341891"/>
                <a:gd name="connsiteY1" fmla="*/ 216089 h 888581"/>
                <a:gd name="connsiteX2" fmla="*/ 421583 w 1341891"/>
                <a:gd name="connsiteY2" fmla="*/ 117664 h 888581"/>
                <a:gd name="connsiteX3" fmla="*/ 640658 w 1341891"/>
                <a:gd name="connsiteY3" fmla="*/ 44639 h 888581"/>
                <a:gd name="connsiteX4" fmla="*/ 761308 w 1341891"/>
                <a:gd name="connsiteY4" fmla="*/ 76388 h 888581"/>
                <a:gd name="connsiteX5" fmla="*/ 926408 w 1341891"/>
                <a:gd name="connsiteY5" fmla="*/ 108138 h 888581"/>
                <a:gd name="connsiteX6" fmla="*/ 1069932 w 1341891"/>
                <a:gd name="connsiteY6" fmla="*/ 202503 h 888581"/>
                <a:gd name="connsiteX7" fmla="*/ 1237558 w 1341891"/>
                <a:gd name="connsiteY7" fmla="*/ 317688 h 888581"/>
                <a:gd name="connsiteX8" fmla="*/ 1215982 w 1341891"/>
                <a:gd name="connsiteY8" fmla="*/ 586678 h 888581"/>
                <a:gd name="connsiteX9" fmla="*/ 1142308 w 1341891"/>
                <a:gd name="connsiteY9" fmla="*/ 733613 h 888581"/>
                <a:gd name="connsiteX10" fmla="*/ 980383 w 1341891"/>
                <a:gd name="connsiteY10" fmla="*/ 790763 h 888581"/>
                <a:gd name="connsiteX11" fmla="*/ 593033 w 1341891"/>
                <a:gd name="connsiteY11" fmla="*/ 844738 h 888581"/>
                <a:gd name="connsiteX12" fmla="*/ 469208 w 1341891"/>
                <a:gd name="connsiteY12" fmla="*/ 844738 h 888581"/>
                <a:gd name="connsiteX13" fmla="*/ 319983 w 1341891"/>
                <a:gd name="connsiteY13" fmla="*/ 828863 h 888581"/>
                <a:gd name="connsiteX14" fmla="*/ 190457 w 1341891"/>
                <a:gd name="connsiteY14" fmla="*/ 754953 h 888581"/>
                <a:gd name="connsiteX15" fmla="*/ 100908 w 1341891"/>
                <a:gd name="connsiteY15" fmla="*/ 657414 h 888581"/>
                <a:gd name="connsiteX16" fmla="*/ 46933 w 1341891"/>
                <a:gd name="connsiteY16" fmla="*/ 479614 h 888581"/>
                <a:gd name="connsiteX17" fmla="*/ 199982 w 1341891"/>
                <a:gd name="connsiteY17" fmla="*/ 373953 h 88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891" h="888581">
                  <a:moveTo>
                    <a:pt x="199982" y="373953"/>
                  </a:moveTo>
                  <a:cubicBezTo>
                    <a:pt x="202098" y="213086"/>
                    <a:pt x="260825" y="218587"/>
                    <a:pt x="329508" y="216089"/>
                  </a:cubicBezTo>
                  <a:cubicBezTo>
                    <a:pt x="325167" y="169141"/>
                    <a:pt x="308871" y="118193"/>
                    <a:pt x="421583" y="117664"/>
                  </a:cubicBezTo>
                  <a:cubicBezTo>
                    <a:pt x="429520" y="-41615"/>
                    <a:pt x="584037" y="-10394"/>
                    <a:pt x="640658" y="44639"/>
                  </a:cubicBezTo>
                  <a:cubicBezTo>
                    <a:pt x="684579" y="-24153"/>
                    <a:pt x="724796" y="13946"/>
                    <a:pt x="761308" y="76388"/>
                  </a:cubicBezTo>
                  <a:cubicBezTo>
                    <a:pt x="848620" y="-10395"/>
                    <a:pt x="906721" y="40023"/>
                    <a:pt x="926408" y="108138"/>
                  </a:cubicBezTo>
                  <a:cubicBezTo>
                    <a:pt x="1040924" y="72918"/>
                    <a:pt x="1044316" y="129773"/>
                    <a:pt x="1069932" y="202503"/>
                  </a:cubicBezTo>
                  <a:cubicBezTo>
                    <a:pt x="1112049" y="176340"/>
                    <a:pt x="1243066" y="200976"/>
                    <a:pt x="1237558" y="317688"/>
                  </a:cubicBezTo>
                  <a:cubicBezTo>
                    <a:pt x="1325616" y="372426"/>
                    <a:pt x="1429549" y="497015"/>
                    <a:pt x="1215982" y="586678"/>
                  </a:cubicBezTo>
                  <a:cubicBezTo>
                    <a:pt x="1206878" y="633392"/>
                    <a:pt x="1241370" y="709124"/>
                    <a:pt x="1142308" y="733613"/>
                  </a:cubicBezTo>
                  <a:cubicBezTo>
                    <a:pt x="1109921" y="812077"/>
                    <a:pt x="1071400" y="834684"/>
                    <a:pt x="980383" y="790763"/>
                  </a:cubicBezTo>
                  <a:cubicBezTo>
                    <a:pt x="892541" y="813517"/>
                    <a:pt x="849679" y="943692"/>
                    <a:pt x="593033" y="844738"/>
                  </a:cubicBezTo>
                  <a:cubicBezTo>
                    <a:pt x="511012" y="904534"/>
                    <a:pt x="515775" y="851617"/>
                    <a:pt x="469208" y="844738"/>
                  </a:cubicBezTo>
                  <a:cubicBezTo>
                    <a:pt x="393958" y="903094"/>
                    <a:pt x="375967" y="908386"/>
                    <a:pt x="319983" y="828863"/>
                  </a:cubicBezTo>
                  <a:cubicBezTo>
                    <a:pt x="275749" y="850793"/>
                    <a:pt x="231516" y="904473"/>
                    <a:pt x="190457" y="754953"/>
                  </a:cubicBezTo>
                  <a:cubicBezTo>
                    <a:pt x="21545" y="742401"/>
                    <a:pt x="135412" y="681608"/>
                    <a:pt x="100908" y="657414"/>
                  </a:cubicBezTo>
                  <a:cubicBezTo>
                    <a:pt x="50529" y="658620"/>
                    <a:pt x="-64300" y="518391"/>
                    <a:pt x="46933" y="479614"/>
                  </a:cubicBezTo>
                  <a:cubicBezTo>
                    <a:pt x="34449" y="371369"/>
                    <a:pt x="152141" y="278998"/>
                    <a:pt x="199982" y="37395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DA29BC69-5FA0-0899-231A-5B7652193936}"/>
                </a:ext>
              </a:extLst>
            </p:cNvPr>
            <p:cNvSpPr/>
            <p:nvPr/>
          </p:nvSpPr>
          <p:spPr>
            <a:xfrm>
              <a:off x="6552531" y="2356484"/>
              <a:ext cx="405482" cy="803434"/>
            </a:xfrm>
            <a:custGeom>
              <a:avLst/>
              <a:gdLst>
                <a:gd name="connsiteX0" fmla="*/ 0 w 145926"/>
                <a:gd name="connsiteY0" fmla="*/ 0 h 397483"/>
                <a:gd name="connsiteX1" fmla="*/ 145926 w 145926"/>
                <a:gd name="connsiteY1" fmla="*/ 0 h 397483"/>
                <a:gd name="connsiteX2" fmla="*/ 145926 w 145926"/>
                <a:gd name="connsiteY2" fmla="*/ 397483 h 397483"/>
                <a:gd name="connsiteX3" fmla="*/ 0 w 145926"/>
                <a:gd name="connsiteY3" fmla="*/ 397483 h 397483"/>
                <a:gd name="connsiteX4" fmla="*/ 0 w 145926"/>
                <a:gd name="connsiteY4" fmla="*/ 0 h 397483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62620"/>
                <a:gd name="connsiteY0" fmla="*/ 83344 h 795151"/>
                <a:gd name="connsiteX1" fmla="*/ 362620 w 362620"/>
                <a:gd name="connsiteY1" fmla="*/ 0 h 795151"/>
                <a:gd name="connsiteX2" fmla="*/ 310232 w 362620"/>
                <a:gd name="connsiteY2" fmla="*/ 711808 h 795151"/>
                <a:gd name="connsiteX3" fmla="*/ 100012 w 362620"/>
                <a:gd name="connsiteY3" fmla="*/ 795151 h 795151"/>
                <a:gd name="connsiteX4" fmla="*/ 0 w 362620"/>
                <a:gd name="connsiteY4" fmla="*/ 83344 h 795151"/>
                <a:gd name="connsiteX0" fmla="*/ 0 w 362620"/>
                <a:gd name="connsiteY0" fmla="*/ 83344 h 795151"/>
                <a:gd name="connsiteX1" fmla="*/ 250700 w 362620"/>
                <a:gd name="connsiteY1" fmla="*/ 252227 h 795151"/>
                <a:gd name="connsiteX2" fmla="*/ 362620 w 362620"/>
                <a:gd name="connsiteY2" fmla="*/ 0 h 795151"/>
                <a:gd name="connsiteX3" fmla="*/ 310232 w 362620"/>
                <a:gd name="connsiteY3" fmla="*/ 711808 h 795151"/>
                <a:gd name="connsiteX4" fmla="*/ 100012 w 362620"/>
                <a:gd name="connsiteY4" fmla="*/ 795151 h 795151"/>
                <a:gd name="connsiteX5" fmla="*/ 0 w 362620"/>
                <a:gd name="connsiteY5" fmla="*/ 83344 h 795151"/>
                <a:gd name="connsiteX0" fmla="*/ 0 w 362620"/>
                <a:gd name="connsiteY0" fmla="*/ 92949 h 804756"/>
                <a:gd name="connsiteX1" fmla="*/ 250700 w 362620"/>
                <a:gd name="connsiteY1" fmla="*/ 261832 h 804756"/>
                <a:gd name="connsiteX2" fmla="*/ 362620 w 362620"/>
                <a:gd name="connsiteY2" fmla="*/ 9605 h 804756"/>
                <a:gd name="connsiteX3" fmla="*/ 310232 w 362620"/>
                <a:gd name="connsiteY3" fmla="*/ 721413 h 804756"/>
                <a:gd name="connsiteX4" fmla="*/ 100012 w 362620"/>
                <a:gd name="connsiteY4" fmla="*/ 804756 h 804756"/>
                <a:gd name="connsiteX5" fmla="*/ 0 w 362620"/>
                <a:gd name="connsiteY5" fmla="*/ 92949 h 804756"/>
                <a:gd name="connsiteX0" fmla="*/ 0 w 362620"/>
                <a:gd name="connsiteY0" fmla="*/ 91627 h 803434"/>
                <a:gd name="connsiteX1" fmla="*/ 250700 w 362620"/>
                <a:gd name="connsiteY1" fmla="*/ 260510 h 803434"/>
                <a:gd name="connsiteX2" fmla="*/ 362620 w 362620"/>
                <a:gd name="connsiteY2" fmla="*/ 8283 h 803434"/>
                <a:gd name="connsiteX3" fmla="*/ 310232 w 362620"/>
                <a:gd name="connsiteY3" fmla="*/ 720091 h 803434"/>
                <a:gd name="connsiteX4" fmla="*/ 100012 w 362620"/>
                <a:gd name="connsiteY4" fmla="*/ 803434 h 803434"/>
                <a:gd name="connsiteX5" fmla="*/ 0 w 3626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5482"/>
                <a:gd name="connsiteY0" fmla="*/ 91627 h 803434"/>
                <a:gd name="connsiteX1" fmla="*/ 250700 w 405482"/>
                <a:gd name="connsiteY1" fmla="*/ 260510 h 803434"/>
                <a:gd name="connsiteX2" fmla="*/ 362620 w 405482"/>
                <a:gd name="connsiteY2" fmla="*/ 8283 h 803434"/>
                <a:gd name="connsiteX3" fmla="*/ 405482 w 405482"/>
                <a:gd name="connsiteY3" fmla="*/ 796290 h 803434"/>
                <a:gd name="connsiteX4" fmla="*/ 100012 w 405482"/>
                <a:gd name="connsiteY4" fmla="*/ 803434 h 803434"/>
                <a:gd name="connsiteX5" fmla="*/ 0 w 405482"/>
                <a:gd name="connsiteY5" fmla="*/ 91627 h 80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482" h="803434">
                  <a:moveTo>
                    <a:pt x="0" y="91627"/>
                  </a:moveTo>
                  <a:cubicBezTo>
                    <a:pt x="64517" y="75690"/>
                    <a:pt x="186183" y="276447"/>
                    <a:pt x="250700" y="260510"/>
                  </a:cubicBezTo>
                  <a:cubicBezTo>
                    <a:pt x="261813" y="221678"/>
                    <a:pt x="244351" y="-50516"/>
                    <a:pt x="362620" y="8283"/>
                  </a:cubicBezTo>
                  <a:cubicBezTo>
                    <a:pt x="301501" y="452721"/>
                    <a:pt x="311819" y="592359"/>
                    <a:pt x="405482" y="796290"/>
                  </a:cubicBezTo>
                  <a:lnTo>
                    <a:pt x="100012" y="803434"/>
                  </a:lnTo>
                  <a:cubicBezTo>
                    <a:pt x="78581" y="705865"/>
                    <a:pt x="311943" y="503521"/>
                    <a:pt x="0" y="91627"/>
                  </a:cubicBezTo>
                  <a:close/>
                </a:path>
              </a:pathLst>
            </a:cu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65FDDB-BC4D-B496-2A57-DE6172C0F942}"/>
                </a:ext>
              </a:extLst>
            </p:cNvPr>
            <p:cNvSpPr/>
            <p:nvPr/>
          </p:nvSpPr>
          <p:spPr>
            <a:xfrm>
              <a:off x="6501859" y="2313259"/>
              <a:ext cx="497682" cy="167612"/>
            </a:xfrm>
            <a:custGeom>
              <a:avLst/>
              <a:gdLst>
                <a:gd name="connsiteX0" fmla="*/ 0 w 497682"/>
                <a:gd name="connsiteY0" fmla="*/ 166806 h 167612"/>
                <a:gd name="connsiteX1" fmla="*/ 38100 w 497682"/>
                <a:gd name="connsiteY1" fmla="*/ 164425 h 167612"/>
                <a:gd name="connsiteX2" fmla="*/ 40482 w 497682"/>
                <a:gd name="connsiteY2" fmla="*/ 145375 h 167612"/>
                <a:gd name="connsiteX3" fmla="*/ 64294 w 497682"/>
                <a:gd name="connsiteY3" fmla="*/ 147756 h 167612"/>
                <a:gd name="connsiteX4" fmla="*/ 97632 w 497682"/>
                <a:gd name="connsiteY4" fmla="*/ 135850 h 167612"/>
                <a:gd name="connsiteX5" fmla="*/ 100013 w 497682"/>
                <a:gd name="connsiteY5" fmla="*/ 126325 h 167612"/>
                <a:gd name="connsiteX6" fmla="*/ 97632 w 497682"/>
                <a:gd name="connsiteY6" fmla="*/ 71556 h 167612"/>
                <a:gd name="connsiteX7" fmla="*/ 88107 w 497682"/>
                <a:gd name="connsiteY7" fmla="*/ 64413 h 167612"/>
                <a:gd name="connsiteX8" fmla="*/ 92869 w 497682"/>
                <a:gd name="connsiteY8" fmla="*/ 78700 h 167612"/>
                <a:gd name="connsiteX9" fmla="*/ 109538 w 497682"/>
                <a:gd name="connsiteY9" fmla="*/ 90606 h 167612"/>
                <a:gd name="connsiteX10" fmla="*/ 126207 w 497682"/>
                <a:gd name="connsiteY10" fmla="*/ 112038 h 167612"/>
                <a:gd name="connsiteX11" fmla="*/ 140494 w 497682"/>
                <a:gd name="connsiteY11" fmla="*/ 114419 h 167612"/>
                <a:gd name="connsiteX12" fmla="*/ 192882 w 497682"/>
                <a:gd name="connsiteY12" fmla="*/ 112038 h 167612"/>
                <a:gd name="connsiteX13" fmla="*/ 197644 w 497682"/>
                <a:gd name="connsiteY13" fmla="*/ 102513 h 167612"/>
                <a:gd name="connsiteX14" fmla="*/ 211932 w 497682"/>
                <a:gd name="connsiteY14" fmla="*/ 85844 h 167612"/>
                <a:gd name="connsiteX15" fmla="*/ 276225 w 497682"/>
                <a:gd name="connsiteY15" fmla="*/ 78700 h 167612"/>
                <a:gd name="connsiteX16" fmla="*/ 285750 w 497682"/>
                <a:gd name="connsiteY16" fmla="*/ 64413 h 167612"/>
                <a:gd name="connsiteX17" fmla="*/ 300038 w 497682"/>
                <a:gd name="connsiteY17" fmla="*/ 69175 h 167612"/>
                <a:gd name="connsiteX18" fmla="*/ 316707 w 497682"/>
                <a:gd name="connsiteY18" fmla="*/ 62031 h 167612"/>
                <a:gd name="connsiteX19" fmla="*/ 319088 w 497682"/>
                <a:gd name="connsiteY19" fmla="*/ 52506 h 167612"/>
                <a:gd name="connsiteX20" fmla="*/ 316707 w 497682"/>
                <a:gd name="connsiteY20" fmla="*/ 31075 h 167612"/>
                <a:gd name="connsiteX21" fmla="*/ 328613 w 497682"/>
                <a:gd name="connsiteY21" fmla="*/ 28694 h 167612"/>
                <a:gd name="connsiteX22" fmla="*/ 330994 w 497682"/>
                <a:gd name="connsiteY22" fmla="*/ 21550 h 167612"/>
                <a:gd name="connsiteX23" fmla="*/ 338138 w 497682"/>
                <a:gd name="connsiteY23" fmla="*/ 16788 h 167612"/>
                <a:gd name="connsiteX24" fmla="*/ 345282 w 497682"/>
                <a:gd name="connsiteY24" fmla="*/ 9644 h 167612"/>
                <a:gd name="connsiteX25" fmla="*/ 342900 w 497682"/>
                <a:gd name="connsiteY25" fmla="*/ 119 h 167612"/>
                <a:gd name="connsiteX26" fmla="*/ 354807 w 497682"/>
                <a:gd name="connsiteY26" fmla="*/ 7263 h 167612"/>
                <a:gd name="connsiteX27" fmla="*/ 388144 w 497682"/>
                <a:gd name="connsiteY27" fmla="*/ 12025 h 167612"/>
                <a:gd name="connsiteX28" fmla="*/ 392907 w 497682"/>
                <a:gd name="connsiteY28" fmla="*/ 19169 h 167612"/>
                <a:gd name="connsiteX29" fmla="*/ 395288 w 497682"/>
                <a:gd name="connsiteY29" fmla="*/ 31075 h 167612"/>
                <a:gd name="connsiteX30" fmla="*/ 402432 w 497682"/>
                <a:gd name="connsiteY30" fmla="*/ 35838 h 167612"/>
                <a:gd name="connsiteX31" fmla="*/ 416719 w 497682"/>
                <a:gd name="connsiteY31" fmla="*/ 33456 h 167612"/>
                <a:gd name="connsiteX32" fmla="*/ 423863 w 497682"/>
                <a:gd name="connsiteY32" fmla="*/ 31075 h 167612"/>
                <a:gd name="connsiteX33" fmla="*/ 442913 w 497682"/>
                <a:gd name="connsiteY33" fmla="*/ 33456 h 167612"/>
                <a:gd name="connsiteX34" fmla="*/ 445294 w 497682"/>
                <a:gd name="connsiteY34" fmla="*/ 40600 h 167612"/>
                <a:gd name="connsiteX35" fmla="*/ 447675 w 497682"/>
                <a:gd name="connsiteY35" fmla="*/ 50125 h 167612"/>
                <a:gd name="connsiteX36" fmla="*/ 461963 w 497682"/>
                <a:gd name="connsiteY36" fmla="*/ 66794 h 167612"/>
                <a:gd name="connsiteX37" fmla="*/ 469107 w 497682"/>
                <a:gd name="connsiteY37" fmla="*/ 69175 h 167612"/>
                <a:gd name="connsiteX38" fmla="*/ 495300 w 497682"/>
                <a:gd name="connsiteY38" fmla="*/ 59650 h 167612"/>
                <a:gd name="connsiteX39" fmla="*/ 497682 w 497682"/>
                <a:gd name="connsiteY39" fmla="*/ 57269 h 1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7682" h="167612">
                  <a:moveTo>
                    <a:pt x="0" y="166806"/>
                  </a:moveTo>
                  <a:cubicBezTo>
                    <a:pt x="12700" y="166012"/>
                    <a:pt x="26854" y="170379"/>
                    <a:pt x="38100" y="164425"/>
                  </a:cubicBezTo>
                  <a:cubicBezTo>
                    <a:pt x="43756" y="161431"/>
                    <a:pt x="35083" y="148811"/>
                    <a:pt x="40482" y="145375"/>
                  </a:cubicBezTo>
                  <a:cubicBezTo>
                    <a:pt x="47212" y="141092"/>
                    <a:pt x="56357" y="146962"/>
                    <a:pt x="64294" y="147756"/>
                  </a:cubicBezTo>
                  <a:cubicBezTo>
                    <a:pt x="74322" y="145751"/>
                    <a:pt x="90298" y="146118"/>
                    <a:pt x="97632" y="135850"/>
                  </a:cubicBezTo>
                  <a:cubicBezTo>
                    <a:pt x="99534" y="133187"/>
                    <a:pt x="99219" y="129500"/>
                    <a:pt x="100013" y="126325"/>
                  </a:cubicBezTo>
                  <a:cubicBezTo>
                    <a:pt x="99219" y="108069"/>
                    <a:pt x="101083" y="89501"/>
                    <a:pt x="97632" y="71556"/>
                  </a:cubicBezTo>
                  <a:cubicBezTo>
                    <a:pt x="96883" y="67659"/>
                    <a:pt x="90308" y="61111"/>
                    <a:pt x="88107" y="64413"/>
                  </a:cubicBezTo>
                  <a:cubicBezTo>
                    <a:pt x="85322" y="68590"/>
                    <a:pt x="90085" y="74523"/>
                    <a:pt x="92869" y="78700"/>
                  </a:cubicBezTo>
                  <a:cubicBezTo>
                    <a:pt x="94052" y="80474"/>
                    <a:pt x="106758" y="88753"/>
                    <a:pt x="109538" y="90606"/>
                  </a:cubicBezTo>
                  <a:cubicBezTo>
                    <a:pt x="113339" y="98208"/>
                    <a:pt x="117136" y="109014"/>
                    <a:pt x="126207" y="112038"/>
                  </a:cubicBezTo>
                  <a:cubicBezTo>
                    <a:pt x="130787" y="113565"/>
                    <a:pt x="135732" y="113625"/>
                    <a:pt x="140494" y="114419"/>
                  </a:cubicBezTo>
                  <a:cubicBezTo>
                    <a:pt x="157957" y="113625"/>
                    <a:pt x="175769" y="115603"/>
                    <a:pt x="192882" y="112038"/>
                  </a:cubicBezTo>
                  <a:cubicBezTo>
                    <a:pt x="196357" y="111314"/>
                    <a:pt x="195920" y="105616"/>
                    <a:pt x="197644" y="102513"/>
                  </a:cubicBezTo>
                  <a:cubicBezTo>
                    <a:pt x="200114" y="98066"/>
                    <a:pt x="204737" y="87043"/>
                    <a:pt x="211932" y="85844"/>
                  </a:cubicBezTo>
                  <a:cubicBezTo>
                    <a:pt x="233202" y="82299"/>
                    <a:pt x="254794" y="81081"/>
                    <a:pt x="276225" y="78700"/>
                  </a:cubicBezTo>
                  <a:cubicBezTo>
                    <a:pt x="277420" y="73921"/>
                    <a:pt x="277529" y="64413"/>
                    <a:pt x="285750" y="64413"/>
                  </a:cubicBezTo>
                  <a:cubicBezTo>
                    <a:pt x="290770" y="64413"/>
                    <a:pt x="300038" y="69175"/>
                    <a:pt x="300038" y="69175"/>
                  </a:cubicBezTo>
                  <a:cubicBezTo>
                    <a:pt x="304818" y="67980"/>
                    <a:pt x="313418" y="66965"/>
                    <a:pt x="316707" y="62031"/>
                  </a:cubicBezTo>
                  <a:cubicBezTo>
                    <a:pt x="318522" y="59308"/>
                    <a:pt x="318294" y="55681"/>
                    <a:pt x="319088" y="52506"/>
                  </a:cubicBezTo>
                  <a:cubicBezTo>
                    <a:pt x="318294" y="45362"/>
                    <a:pt x="314038" y="37749"/>
                    <a:pt x="316707" y="31075"/>
                  </a:cubicBezTo>
                  <a:cubicBezTo>
                    <a:pt x="318210" y="27317"/>
                    <a:pt x="325246" y="30939"/>
                    <a:pt x="328613" y="28694"/>
                  </a:cubicBezTo>
                  <a:cubicBezTo>
                    <a:pt x="330702" y="27302"/>
                    <a:pt x="329426" y="23510"/>
                    <a:pt x="330994" y="21550"/>
                  </a:cubicBezTo>
                  <a:cubicBezTo>
                    <a:pt x="332782" y="19315"/>
                    <a:pt x="335939" y="18620"/>
                    <a:pt x="338138" y="16788"/>
                  </a:cubicBezTo>
                  <a:cubicBezTo>
                    <a:pt x="340725" y="14632"/>
                    <a:pt x="342901" y="12025"/>
                    <a:pt x="345282" y="9644"/>
                  </a:cubicBezTo>
                  <a:cubicBezTo>
                    <a:pt x="344488" y="6469"/>
                    <a:pt x="339725" y="913"/>
                    <a:pt x="342900" y="119"/>
                  </a:cubicBezTo>
                  <a:cubicBezTo>
                    <a:pt x="347390" y="-1003"/>
                    <a:pt x="350331" y="6085"/>
                    <a:pt x="354807" y="7263"/>
                  </a:cubicBezTo>
                  <a:cubicBezTo>
                    <a:pt x="365663" y="10120"/>
                    <a:pt x="377032" y="10438"/>
                    <a:pt x="388144" y="12025"/>
                  </a:cubicBezTo>
                  <a:cubicBezTo>
                    <a:pt x="389732" y="14406"/>
                    <a:pt x="391902" y="16489"/>
                    <a:pt x="392907" y="19169"/>
                  </a:cubicBezTo>
                  <a:cubicBezTo>
                    <a:pt x="394328" y="22959"/>
                    <a:pt x="393280" y="27561"/>
                    <a:pt x="395288" y="31075"/>
                  </a:cubicBezTo>
                  <a:cubicBezTo>
                    <a:pt x="396708" y="33560"/>
                    <a:pt x="400051" y="34250"/>
                    <a:pt x="402432" y="35838"/>
                  </a:cubicBezTo>
                  <a:cubicBezTo>
                    <a:pt x="407194" y="35044"/>
                    <a:pt x="412006" y="34503"/>
                    <a:pt x="416719" y="33456"/>
                  </a:cubicBezTo>
                  <a:cubicBezTo>
                    <a:pt x="419169" y="32911"/>
                    <a:pt x="421353" y="31075"/>
                    <a:pt x="423863" y="31075"/>
                  </a:cubicBezTo>
                  <a:cubicBezTo>
                    <a:pt x="430262" y="31075"/>
                    <a:pt x="436563" y="32662"/>
                    <a:pt x="442913" y="33456"/>
                  </a:cubicBezTo>
                  <a:cubicBezTo>
                    <a:pt x="443707" y="35837"/>
                    <a:pt x="444604" y="38186"/>
                    <a:pt x="445294" y="40600"/>
                  </a:cubicBezTo>
                  <a:cubicBezTo>
                    <a:pt x="446193" y="43747"/>
                    <a:pt x="446386" y="47117"/>
                    <a:pt x="447675" y="50125"/>
                  </a:cubicBezTo>
                  <a:cubicBezTo>
                    <a:pt x="449896" y="55307"/>
                    <a:pt x="458310" y="64185"/>
                    <a:pt x="461963" y="66794"/>
                  </a:cubicBezTo>
                  <a:cubicBezTo>
                    <a:pt x="464006" y="68253"/>
                    <a:pt x="466726" y="68381"/>
                    <a:pt x="469107" y="69175"/>
                  </a:cubicBezTo>
                  <a:cubicBezTo>
                    <a:pt x="503624" y="65724"/>
                    <a:pt x="487814" y="74620"/>
                    <a:pt x="495300" y="59650"/>
                  </a:cubicBezTo>
                  <a:cubicBezTo>
                    <a:pt x="495802" y="58646"/>
                    <a:pt x="496888" y="58063"/>
                    <a:pt x="497682" y="57269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545951" y="178406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1004621" y="2094344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21321741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0581BA4-8B2D-EBC3-03C7-78AC6DC085B7}"/>
              </a:ext>
            </a:extLst>
          </p:cNvPr>
          <p:cNvGrpSpPr/>
          <p:nvPr/>
        </p:nvGrpSpPr>
        <p:grpSpPr>
          <a:xfrm>
            <a:off x="1445530" y="348564"/>
            <a:ext cx="7348999" cy="5960711"/>
            <a:chOff x="2541069" y="445616"/>
            <a:chExt cx="4504059" cy="3653204"/>
          </a:xfrm>
        </p:grpSpPr>
        <p:sp>
          <p:nvSpPr>
            <p:cNvPr id="25" name="Rectangle 11">
              <a:extLst>
                <a:ext uri="{FF2B5EF4-FFF2-40B4-BE49-F238E27FC236}">
                  <a16:creationId xmlns:a16="http://schemas.microsoft.com/office/drawing/2014/main" id="{5D9E82C4-E7BA-55CA-295A-24AB780649BA}"/>
                </a:ext>
              </a:extLst>
            </p:cNvPr>
            <p:cNvSpPr/>
            <p:nvPr/>
          </p:nvSpPr>
          <p:spPr>
            <a:xfrm>
              <a:off x="3287973" y="2685588"/>
              <a:ext cx="579176" cy="1389386"/>
            </a:xfrm>
            <a:custGeom>
              <a:avLst/>
              <a:gdLst>
                <a:gd name="connsiteX0" fmla="*/ 0 w 430818"/>
                <a:gd name="connsiteY0" fmla="*/ 0 h 1149813"/>
                <a:gd name="connsiteX1" fmla="*/ 430818 w 430818"/>
                <a:gd name="connsiteY1" fmla="*/ 0 h 1149813"/>
                <a:gd name="connsiteX2" fmla="*/ 430818 w 430818"/>
                <a:gd name="connsiteY2" fmla="*/ 1149813 h 1149813"/>
                <a:gd name="connsiteX3" fmla="*/ 0 w 430818"/>
                <a:gd name="connsiteY3" fmla="*/ 1149813 h 1149813"/>
                <a:gd name="connsiteX4" fmla="*/ 0 w 430818"/>
                <a:gd name="connsiteY4" fmla="*/ 0 h 1149813"/>
                <a:gd name="connsiteX0" fmla="*/ 0 w 430818"/>
                <a:gd name="connsiteY0" fmla="*/ 12700 h 1162513"/>
                <a:gd name="connsiteX1" fmla="*/ 3419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30818"/>
                <a:gd name="connsiteY0" fmla="*/ 12700 h 1162513"/>
                <a:gd name="connsiteX1" fmla="*/ 3038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2700 w 481618"/>
                <a:gd name="connsiteY3" fmla="*/ 1162513 h 1162513"/>
                <a:gd name="connsiteX4" fmla="*/ 0 w 4816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01600 w 481618"/>
                <a:gd name="connsiteY3" fmla="*/ 1162513 h 1162513"/>
                <a:gd name="connsiteX4" fmla="*/ 0 w 481618"/>
                <a:gd name="connsiteY4" fmla="*/ 12700 h 1162513"/>
                <a:gd name="connsiteX0" fmla="*/ 13991 w 495609"/>
                <a:gd name="connsiteY0" fmla="*/ 12700 h 1162513"/>
                <a:gd name="connsiteX1" fmla="*/ 406709 w 495609"/>
                <a:gd name="connsiteY1" fmla="*/ 0 h 1162513"/>
                <a:gd name="connsiteX2" fmla="*/ 495609 w 495609"/>
                <a:gd name="connsiteY2" fmla="*/ 1162513 h 1162513"/>
                <a:gd name="connsiteX3" fmla="*/ 115591 w 495609"/>
                <a:gd name="connsiteY3" fmla="*/ 1162513 h 1162513"/>
                <a:gd name="connsiteX4" fmla="*/ 13991 w 495609"/>
                <a:gd name="connsiteY4" fmla="*/ 12700 h 1162513"/>
                <a:gd name="connsiteX0" fmla="*/ 19261 w 500879"/>
                <a:gd name="connsiteY0" fmla="*/ 12700 h 1162513"/>
                <a:gd name="connsiteX1" fmla="*/ 411979 w 500879"/>
                <a:gd name="connsiteY1" fmla="*/ 0 h 1162513"/>
                <a:gd name="connsiteX2" fmla="*/ 500879 w 500879"/>
                <a:gd name="connsiteY2" fmla="*/ 1162513 h 1162513"/>
                <a:gd name="connsiteX3" fmla="*/ 120861 w 500879"/>
                <a:gd name="connsiteY3" fmla="*/ 1162513 h 1162513"/>
                <a:gd name="connsiteX4" fmla="*/ 19261 w 500879"/>
                <a:gd name="connsiteY4" fmla="*/ 12700 h 1162513"/>
                <a:gd name="connsiteX0" fmla="*/ 19261 w 583429"/>
                <a:gd name="connsiteY0" fmla="*/ 12700 h 1276813"/>
                <a:gd name="connsiteX1" fmla="*/ 411979 w 583429"/>
                <a:gd name="connsiteY1" fmla="*/ 0 h 1276813"/>
                <a:gd name="connsiteX2" fmla="*/ 583429 w 583429"/>
                <a:gd name="connsiteY2" fmla="*/ 1276813 h 1276813"/>
                <a:gd name="connsiteX3" fmla="*/ 120861 w 583429"/>
                <a:gd name="connsiteY3" fmla="*/ 1162513 h 1276813"/>
                <a:gd name="connsiteX4" fmla="*/ 19261 w 583429"/>
                <a:gd name="connsiteY4" fmla="*/ 12700 h 1276813"/>
                <a:gd name="connsiteX0" fmla="*/ 11221 w 575389"/>
                <a:gd name="connsiteY0" fmla="*/ 12700 h 1384763"/>
                <a:gd name="connsiteX1" fmla="*/ 403939 w 575389"/>
                <a:gd name="connsiteY1" fmla="*/ 0 h 1384763"/>
                <a:gd name="connsiteX2" fmla="*/ 575389 w 575389"/>
                <a:gd name="connsiteY2" fmla="*/ 1276813 h 1384763"/>
                <a:gd name="connsiteX3" fmla="*/ 201721 w 575389"/>
                <a:gd name="connsiteY3" fmla="*/ 1384763 h 1384763"/>
                <a:gd name="connsiteX4" fmla="*/ 11221 w 575389"/>
                <a:gd name="connsiteY4" fmla="*/ 12700 h 1384763"/>
                <a:gd name="connsiteX0" fmla="*/ 11221 w 575389"/>
                <a:gd name="connsiteY0" fmla="*/ 12700 h 1386448"/>
                <a:gd name="connsiteX1" fmla="*/ 403939 w 575389"/>
                <a:gd name="connsiteY1" fmla="*/ 0 h 1386448"/>
                <a:gd name="connsiteX2" fmla="*/ 575389 w 575389"/>
                <a:gd name="connsiteY2" fmla="*/ 1276813 h 1386448"/>
                <a:gd name="connsiteX3" fmla="*/ 201721 w 575389"/>
                <a:gd name="connsiteY3" fmla="*/ 1384763 h 1386448"/>
                <a:gd name="connsiteX4" fmla="*/ 11221 w 575389"/>
                <a:gd name="connsiteY4" fmla="*/ 12700 h 1386448"/>
                <a:gd name="connsiteX0" fmla="*/ 11221 w 575389"/>
                <a:gd name="connsiteY0" fmla="*/ 12700 h 1389386"/>
                <a:gd name="connsiteX1" fmla="*/ 403939 w 575389"/>
                <a:gd name="connsiteY1" fmla="*/ 0 h 1389386"/>
                <a:gd name="connsiteX2" fmla="*/ 575389 w 575389"/>
                <a:gd name="connsiteY2" fmla="*/ 1276813 h 1389386"/>
                <a:gd name="connsiteX3" fmla="*/ 201721 w 575389"/>
                <a:gd name="connsiteY3" fmla="*/ 1384763 h 1389386"/>
                <a:gd name="connsiteX4" fmla="*/ 11221 w 575389"/>
                <a:gd name="connsiteY4" fmla="*/ 12700 h 1389386"/>
                <a:gd name="connsiteX0" fmla="*/ 15008 w 579176"/>
                <a:gd name="connsiteY0" fmla="*/ 12700 h 1389386"/>
                <a:gd name="connsiteX1" fmla="*/ 407726 w 579176"/>
                <a:gd name="connsiteY1" fmla="*/ 0 h 1389386"/>
                <a:gd name="connsiteX2" fmla="*/ 579176 w 579176"/>
                <a:gd name="connsiteY2" fmla="*/ 1276813 h 1389386"/>
                <a:gd name="connsiteX3" fmla="*/ 205508 w 579176"/>
                <a:gd name="connsiteY3" fmla="*/ 1384763 h 1389386"/>
                <a:gd name="connsiteX4" fmla="*/ 15008 w 579176"/>
                <a:gd name="connsiteY4" fmla="*/ 12700 h 1389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9176" h="1389386">
                  <a:moveTo>
                    <a:pt x="15008" y="12700"/>
                  </a:moveTo>
                  <a:lnTo>
                    <a:pt x="407726" y="0"/>
                  </a:lnTo>
                  <a:cubicBezTo>
                    <a:pt x="323059" y="476404"/>
                    <a:pt x="422543" y="978209"/>
                    <a:pt x="579176" y="1276813"/>
                  </a:cubicBezTo>
                  <a:cubicBezTo>
                    <a:pt x="511770" y="1382646"/>
                    <a:pt x="457064" y="1399580"/>
                    <a:pt x="205508" y="1384763"/>
                  </a:cubicBezTo>
                  <a:cubicBezTo>
                    <a:pt x="63691" y="1211042"/>
                    <a:pt x="-40025" y="484871"/>
                    <a:pt x="15008" y="12700"/>
                  </a:cubicBezTo>
                  <a:close/>
                </a:path>
              </a:pathLst>
            </a:cu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11">
              <a:extLst>
                <a:ext uri="{FF2B5EF4-FFF2-40B4-BE49-F238E27FC236}">
                  <a16:creationId xmlns:a16="http://schemas.microsoft.com/office/drawing/2014/main" id="{6C34F31F-EEFA-086A-88D4-EAA0DE68E86A}"/>
                </a:ext>
              </a:extLst>
            </p:cNvPr>
            <p:cNvSpPr/>
            <p:nvPr/>
          </p:nvSpPr>
          <p:spPr>
            <a:xfrm>
              <a:off x="3800764" y="2619341"/>
              <a:ext cx="579176" cy="1389386"/>
            </a:xfrm>
            <a:custGeom>
              <a:avLst/>
              <a:gdLst>
                <a:gd name="connsiteX0" fmla="*/ 0 w 430818"/>
                <a:gd name="connsiteY0" fmla="*/ 0 h 1149813"/>
                <a:gd name="connsiteX1" fmla="*/ 430818 w 430818"/>
                <a:gd name="connsiteY1" fmla="*/ 0 h 1149813"/>
                <a:gd name="connsiteX2" fmla="*/ 430818 w 430818"/>
                <a:gd name="connsiteY2" fmla="*/ 1149813 h 1149813"/>
                <a:gd name="connsiteX3" fmla="*/ 0 w 430818"/>
                <a:gd name="connsiteY3" fmla="*/ 1149813 h 1149813"/>
                <a:gd name="connsiteX4" fmla="*/ 0 w 430818"/>
                <a:gd name="connsiteY4" fmla="*/ 0 h 1149813"/>
                <a:gd name="connsiteX0" fmla="*/ 0 w 430818"/>
                <a:gd name="connsiteY0" fmla="*/ 12700 h 1162513"/>
                <a:gd name="connsiteX1" fmla="*/ 3419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30818"/>
                <a:gd name="connsiteY0" fmla="*/ 12700 h 1162513"/>
                <a:gd name="connsiteX1" fmla="*/ 3038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2700 w 481618"/>
                <a:gd name="connsiteY3" fmla="*/ 1162513 h 1162513"/>
                <a:gd name="connsiteX4" fmla="*/ 0 w 4816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01600 w 481618"/>
                <a:gd name="connsiteY3" fmla="*/ 1162513 h 1162513"/>
                <a:gd name="connsiteX4" fmla="*/ 0 w 481618"/>
                <a:gd name="connsiteY4" fmla="*/ 12700 h 1162513"/>
                <a:gd name="connsiteX0" fmla="*/ 13991 w 495609"/>
                <a:gd name="connsiteY0" fmla="*/ 12700 h 1162513"/>
                <a:gd name="connsiteX1" fmla="*/ 406709 w 495609"/>
                <a:gd name="connsiteY1" fmla="*/ 0 h 1162513"/>
                <a:gd name="connsiteX2" fmla="*/ 495609 w 495609"/>
                <a:gd name="connsiteY2" fmla="*/ 1162513 h 1162513"/>
                <a:gd name="connsiteX3" fmla="*/ 115591 w 495609"/>
                <a:gd name="connsiteY3" fmla="*/ 1162513 h 1162513"/>
                <a:gd name="connsiteX4" fmla="*/ 13991 w 495609"/>
                <a:gd name="connsiteY4" fmla="*/ 12700 h 1162513"/>
                <a:gd name="connsiteX0" fmla="*/ 19261 w 500879"/>
                <a:gd name="connsiteY0" fmla="*/ 12700 h 1162513"/>
                <a:gd name="connsiteX1" fmla="*/ 411979 w 500879"/>
                <a:gd name="connsiteY1" fmla="*/ 0 h 1162513"/>
                <a:gd name="connsiteX2" fmla="*/ 500879 w 500879"/>
                <a:gd name="connsiteY2" fmla="*/ 1162513 h 1162513"/>
                <a:gd name="connsiteX3" fmla="*/ 120861 w 500879"/>
                <a:gd name="connsiteY3" fmla="*/ 1162513 h 1162513"/>
                <a:gd name="connsiteX4" fmla="*/ 19261 w 500879"/>
                <a:gd name="connsiteY4" fmla="*/ 12700 h 1162513"/>
                <a:gd name="connsiteX0" fmla="*/ 19261 w 583429"/>
                <a:gd name="connsiteY0" fmla="*/ 12700 h 1276813"/>
                <a:gd name="connsiteX1" fmla="*/ 411979 w 583429"/>
                <a:gd name="connsiteY1" fmla="*/ 0 h 1276813"/>
                <a:gd name="connsiteX2" fmla="*/ 583429 w 583429"/>
                <a:gd name="connsiteY2" fmla="*/ 1276813 h 1276813"/>
                <a:gd name="connsiteX3" fmla="*/ 120861 w 583429"/>
                <a:gd name="connsiteY3" fmla="*/ 1162513 h 1276813"/>
                <a:gd name="connsiteX4" fmla="*/ 19261 w 583429"/>
                <a:gd name="connsiteY4" fmla="*/ 12700 h 1276813"/>
                <a:gd name="connsiteX0" fmla="*/ 11221 w 575389"/>
                <a:gd name="connsiteY0" fmla="*/ 12700 h 1384763"/>
                <a:gd name="connsiteX1" fmla="*/ 403939 w 575389"/>
                <a:gd name="connsiteY1" fmla="*/ 0 h 1384763"/>
                <a:gd name="connsiteX2" fmla="*/ 575389 w 575389"/>
                <a:gd name="connsiteY2" fmla="*/ 1276813 h 1384763"/>
                <a:gd name="connsiteX3" fmla="*/ 201721 w 575389"/>
                <a:gd name="connsiteY3" fmla="*/ 1384763 h 1384763"/>
                <a:gd name="connsiteX4" fmla="*/ 11221 w 575389"/>
                <a:gd name="connsiteY4" fmla="*/ 12700 h 1384763"/>
                <a:gd name="connsiteX0" fmla="*/ 11221 w 575389"/>
                <a:gd name="connsiteY0" fmla="*/ 12700 h 1386448"/>
                <a:gd name="connsiteX1" fmla="*/ 403939 w 575389"/>
                <a:gd name="connsiteY1" fmla="*/ 0 h 1386448"/>
                <a:gd name="connsiteX2" fmla="*/ 575389 w 575389"/>
                <a:gd name="connsiteY2" fmla="*/ 1276813 h 1386448"/>
                <a:gd name="connsiteX3" fmla="*/ 201721 w 575389"/>
                <a:gd name="connsiteY3" fmla="*/ 1384763 h 1386448"/>
                <a:gd name="connsiteX4" fmla="*/ 11221 w 575389"/>
                <a:gd name="connsiteY4" fmla="*/ 12700 h 1386448"/>
                <a:gd name="connsiteX0" fmla="*/ 11221 w 575389"/>
                <a:gd name="connsiteY0" fmla="*/ 12700 h 1389386"/>
                <a:gd name="connsiteX1" fmla="*/ 403939 w 575389"/>
                <a:gd name="connsiteY1" fmla="*/ 0 h 1389386"/>
                <a:gd name="connsiteX2" fmla="*/ 575389 w 575389"/>
                <a:gd name="connsiteY2" fmla="*/ 1276813 h 1389386"/>
                <a:gd name="connsiteX3" fmla="*/ 201721 w 575389"/>
                <a:gd name="connsiteY3" fmla="*/ 1384763 h 1389386"/>
                <a:gd name="connsiteX4" fmla="*/ 11221 w 575389"/>
                <a:gd name="connsiteY4" fmla="*/ 12700 h 1389386"/>
                <a:gd name="connsiteX0" fmla="*/ 15008 w 579176"/>
                <a:gd name="connsiteY0" fmla="*/ 12700 h 1389386"/>
                <a:gd name="connsiteX1" fmla="*/ 407726 w 579176"/>
                <a:gd name="connsiteY1" fmla="*/ 0 h 1389386"/>
                <a:gd name="connsiteX2" fmla="*/ 579176 w 579176"/>
                <a:gd name="connsiteY2" fmla="*/ 1276813 h 1389386"/>
                <a:gd name="connsiteX3" fmla="*/ 205508 w 579176"/>
                <a:gd name="connsiteY3" fmla="*/ 1384763 h 1389386"/>
                <a:gd name="connsiteX4" fmla="*/ 15008 w 579176"/>
                <a:gd name="connsiteY4" fmla="*/ 12700 h 1389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9176" h="1389386">
                  <a:moveTo>
                    <a:pt x="15008" y="12700"/>
                  </a:moveTo>
                  <a:lnTo>
                    <a:pt x="407726" y="0"/>
                  </a:lnTo>
                  <a:cubicBezTo>
                    <a:pt x="323059" y="476404"/>
                    <a:pt x="422543" y="978209"/>
                    <a:pt x="579176" y="1276813"/>
                  </a:cubicBezTo>
                  <a:cubicBezTo>
                    <a:pt x="511770" y="1382646"/>
                    <a:pt x="457064" y="1399580"/>
                    <a:pt x="205508" y="1384763"/>
                  </a:cubicBezTo>
                  <a:cubicBezTo>
                    <a:pt x="63691" y="1211042"/>
                    <a:pt x="-40025" y="484871"/>
                    <a:pt x="15008" y="12700"/>
                  </a:cubicBezTo>
                  <a:close/>
                </a:path>
              </a:pathLst>
            </a:cu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11">
              <a:extLst>
                <a:ext uri="{FF2B5EF4-FFF2-40B4-BE49-F238E27FC236}">
                  <a16:creationId xmlns:a16="http://schemas.microsoft.com/office/drawing/2014/main" id="{F19F371D-EA70-3A1C-C786-882A43F80D2D}"/>
                </a:ext>
              </a:extLst>
            </p:cNvPr>
            <p:cNvSpPr/>
            <p:nvPr/>
          </p:nvSpPr>
          <p:spPr>
            <a:xfrm>
              <a:off x="4935310" y="2671525"/>
              <a:ext cx="579176" cy="1389386"/>
            </a:xfrm>
            <a:custGeom>
              <a:avLst/>
              <a:gdLst>
                <a:gd name="connsiteX0" fmla="*/ 0 w 430818"/>
                <a:gd name="connsiteY0" fmla="*/ 0 h 1149813"/>
                <a:gd name="connsiteX1" fmla="*/ 430818 w 430818"/>
                <a:gd name="connsiteY1" fmla="*/ 0 h 1149813"/>
                <a:gd name="connsiteX2" fmla="*/ 430818 w 430818"/>
                <a:gd name="connsiteY2" fmla="*/ 1149813 h 1149813"/>
                <a:gd name="connsiteX3" fmla="*/ 0 w 430818"/>
                <a:gd name="connsiteY3" fmla="*/ 1149813 h 1149813"/>
                <a:gd name="connsiteX4" fmla="*/ 0 w 430818"/>
                <a:gd name="connsiteY4" fmla="*/ 0 h 1149813"/>
                <a:gd name="connsiteX0" fmla="*/ 0 w 430818"/>
                <a:gd name="connsiteY0" fmla="*/ 12700 h 1162513"/>
                <a:gd name="connsiteX1" fmla="*/ 3419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30818"/>
                <a:gd name="connsiteY0" fmla="*/ 12700 h 1162513"/>
                <a:gd name="connsiteX1" fmla="*/ 3038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2700 w 481618"/>
                <a:gd name="connsiteY3" fmla="*/ 1162513 h 1162513"/>
                <a:gd name="connsiteX4" fmla="*/ 0 w 4816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01600 w 481618"/>
                <a:gd name="connsiteY3" fmla="*/ 1162513 h 1162513"/>
                <a:gd name="connsiteX4" fmla="*/ 0 w 481618"/>
                <a:gd name="connsiteY4" fmla="*/ 12700 h 1162513"/>
                <a:gd name="connsiteX0" fmla="*/ 13991 w 495609"/>
                <a:gd name="connsiteY0" fmla="*/ 12700 h 1162513"/>
                <a:gd name="connsiteX1" fmla="*/ 406709 w 495609"/>
                <a:gd name="connsiteY1" fmla="*/ 0 h 1162513"/>
                <a:gd name="connsiteX2" fmla="*/ 495609 w 495609"/>
                <a:gd name="connsiteY2" fmla="*/ 1162513 h 1162513"/>
                <a:gd name="connsiteX3" fmla="*/ 115591 w 495609"/>
                <a:gd name="connsiteY3" fmla="*/ 1162513 h 1162513"/>
                <a:gd name="connsiteX4" fmla="*/ 13991 w 495609"/>
                <a:gd name="connsiteY4" fmla="*/ 12700 h 1162513"/>
                <a:gd name="connsiteX0" fmla="*/ 19261 w 500879"/>
                <a:gd name="connsiteY0" fmla="*/ 12700 h 1162513"/>
                <a:gd name="connsiteX1" fmla="*/ 411979 w 500879"/>
                <a:gd name="connsiteY1" fmla="*/ 0 h 1162513"/>
                <a:gd name="connsiteX2" fmla="*/ 500879 w 500879"/>
                <a:gd name="connsiteY2" fmla="*/ 1162513 h 1162513"/>
                <a:gd name="connsiteX3" fmla="*/ 120861 w 500879"/>
                <a:gd name="connsiteY3" fmla="*/ 1162513 h 1162513"/>
                <a:gd name="connsiteX4" fmla="*/ 19261 w 500879"/>
                <a:gd name="connsiteY4" fmla="*/ 12700 h 1162513"/>
                <a:gd name="connsiteX0" fmla="*/ 19261 w 583429"/>
                <a:gd name="connsiteY0" fmla="*/ 12700 h 1276813"/>
                <a:gd name="connsiteX1" fmla="*/ 411979 w 583429"/>
                <a:gd name="connsiteY1" fmla="*/ 0 h 1276813"/>
                <a:gd name="connsiteX2" fmla="*/ 583429 w 583429"/>
                <a:gd name="connsiteY2" fmla="*/ 1276813 h 1276813"/>
                <a:gd name="connsiteX3" fmla="*/ 120861 w 583429"/>
                <a:gd name="connsiteY3" fmla="*/ 1162513 h 1276813"/>
                <a:gd name="connsiteX4" fmla="*/ 19261 w 583429"/>
                <a:gd name="connsiteY4" fmla="*/ 12700 h 1276813"/>
                <a:gd name="connsiteX0" fmla="*/ 11221 w 575389"/>
                <a:gd name="connsiteY0" fmla="*/ 12700 h 1384763"/>
                <a:gd name="connsiteX1" fmla="*/ 403939 w 575389"/>
                <a:gd name="connsiteY1" fmla="*/ 0 h 1384763"/>
                <a:gd name="connsiteX2" fmla="*/ 575389 w 575389"/>
                <a:gd name="connsiteY2" fmla="*/ 1276813 h 1384763"/>
                <a:gd name="connsiteX3" fmla="*/ 201721 w 575389"/>
                <a:gd name="connsiteY3" fmla="*/ 1384763 h 1384763"/>
                <a:gd name="connsiteX4" fmla="*/ 11221 w 575389"/>
                <a:gd name="connsiteY4" fmla="*/ 12700 h 1384763"/>
                <a:gd name="connsiteX0" fmla="*/ 11221 w 575389"/>
                <a:gd name="connsiteY0" fmla="*/ 12700 h 1386448"/>
                <a:gd name="connsiteX1" fmla="*/ 403939 w 575389"/>
                <a:gd name="connsiteY1" fmla="*/ 0 h 1386448"/>
                <a:gd name="connsiteX2" fmla="*/ 575389 w 575389"/>
                <a:gd name="connsiteY2" fmla="*/ 1276813 h 1386448"/>
                <a:gd name="connsiteX3" fmla="*/ 201721 w 575389"/>
                <a:gd name="connsiteY3" fmla="*/ 1384763 h 1386448"/>
                <a:gd name="connsiteX4" fmla="*/ 11221 w 575389"/>
                <a:gd name="connsiteY4" fmla="*/ 12700 h 1386448"/>
                <a:gd name="connsiteX0" fmla="*/ 11221 w 575389"/>
                <a:gd name="connsiteY0" fmla="*/ 12700 h 1389386"/>
                <a:gd name="connsiteX1" fmla="*/ 403939 w 575389"/>
                <a:gd name="connsiteY1" fmla="*/ 0 h 1389386"/>
                <a:gd name="connsiteX2" fmla="*/ 575389 w 575389"/>
                <a:gd name="connsiteY2" fmla="*/ 1276813 h 1389386"/>
                <a:gd name="connsiteX3" fmla="*/ 201721 w 575389"/>
                <a:gd name="connsiteY3" fmla="*/ 1384763 h 1389386"/>
                <a:gd name="connsiteX4" fmla="*/ 11221 w 575389"/>
                <a:gd name="connsiteY4" fmla="*/ 12700 h 1389386"/>
                <a:gd name="connsiteX0" fmla="*/ 15008 w 579176"/>
                <a:gd name="connsiteY0" fmla="*/ 12700 h 1389386"/>
                <a:gd name="connsiteX1" fmla="*/ 407726 w 579176"/>
                <a:gd name="connsiteY1" fmla="*/ 0 h 1389386"/>
                <a:gd name="connsiteX2" fmla="*/ 579176 w 579176"/>
                <a:gd name="connsiteY2" fmla="*/ 1276813 h 1389386"/>
                <a:gd name="connsiteX3" fmla="*/ 205508 w 579176"/>
                <a:gd name="connsiteY3" fmla="*/ 1384763 h 1389386"/>
                <a:gd name="connsiteX4" fmla="*/ 15008 w 579176"/>
                <a:gd name="connsiteY4" fmla="*/ 12700 h 1389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9176" h="1389386">
                  <a:moveTo>
                    <a:pt x="15008" y="12700"/>
                  </a:moveTo>
                  <a:lnTo>
                    <a:pt x="407726" y="0"/>
                  </a:lnTo>
                  <a:cubicBezTo>
                    <a:pt x="323059" y="476404"/>
                    <a:pt x="422543" y="978209"/>
                    <a:pt x="579176" y="1276813"/>
                  </a:cubicBezTo>
                  <a:cubicBezTo>
                    <a:pt x="511770" y="1382646"/>
                    <a:pt x="457064" y="1399580"/>
                    <a:pt x="205508" y="1384763"/>
                  </a:cubicBezTo>
                  <a:cubicBezTo>
                    <a:pt x="63691" y="1211042"/>
                    <a:pt x="-40025" y="484871"/>
                    <a:pt x="15008" y="12700"/>
                  </a:cubicBezTo>
                  <a:close/>
                </a:path>
              </a:pathLst>
            </a:cu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11">
              <a:extLst>
                <a:ext uri="{FF2B5EF4-FFF2-40B4-BE49-F238E27FC236}">
                  <a16:creationId xmlns:a16="http://schemas.microsoft.com/office/drawing/2014/main" id="{A5965692-6C43-2031-915A-89BE7D6FD03C}"/>
                </a:ext>
              </a:extLst>
            </p:cNvPr>
            <p:cNvSpPr/>
            <p:nvPr/>
          </p:nvSpPr>
          <p:spPr>
            <a:xfrm>
              <a:off x="5465698" y="2534144"/>
              <a:ext cx="579176" cy="1389386"/>
            </a:xfrm>
            <a:custGeom>
              <a:avLst/>
              <a:gdLst>
                <a:gd name="connsiteX0" fmla="*/ 0 w 430818"/>
                <a:gd name="connsiteY0" fmla="*/ 0 h 1149813"/>
                <a:gd name="connsiteX1" fmla="*/ 430818 w 430818"/>
                <a:gd name="connsiteY1" fmla="*/ 0 h 1149813"/>
                <a:gd name="connsiteX2" fmla="*/ 430818 w 430818"/>
                <a:gd name="connsiteY2" fmla="*/ 1149813 h 1149813"/>
                <a:gd name="connsiteX3" fmla="*/ 0 w 430818"/>
                <a:gd name="connsiteY3" fmla="*/ 1149813 h 1149813"/>
                <a:gd name="connsiteX4" fmla="*/ 0 w 430818"/>
                <a:gd name="connsiteY4" fmla="*/ 0 h 1149813"/>
                <a:gd name="connsiteX0" fmla="*/ 0 w 430818"/>
                <a:gd name="connsiteY0" fmla="*/ 12700 h 1162513"/>
                <a:gd name="connsiteX1" fmla="*/ 3419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30818"/>
                <a:gd name="connsiteY0" fmla="*/ 12700 h 1162513"/>
                <a:gd name="connsiteX1" fmla="*/ 303818 w 430818"/>
                <a:gd name="connsiteY1" fmla="*/ 0 h 1162513"/>
                <a:gd name="connsiteX2" fmla="*/ 430818 w 430818"/>
                <a:gd name="connsiteY2" fmla="*/ 1162513 h 1162513"/>
                <a:gd name="connsiteX3" fmla="*/ 0 w 430818"/>
                <a:gd name="connsiteY3" fmla="*/ 1162513 h 1162513"/>
                <a:gd name="connsiteX4" fmla="*/ 0 w 4308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038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68918"/>
                <a:gd name="connsiteY0" fmla="*/ 12700 h 1162513"/>
                <a:gd name="connsiteX1" fmla="*/ 380018 w 468918"/>
                <a:gd name="connsiteY1" fmla="*/ 0 h 1162513"/>
                <a:gd name="connsiteX2" fmla="*/ 468918 w 468918"/>
                <a:gd name="connsiteY2" fmla="*/ 1162513 h 1162513"/>
                <a:gd name="connsiteX3" fmla="*/ 0 w 468918"/>
                <a:gd name="connsiteY3" fmla="*/ 1162513 h 1162513"/>
                <a:gd name="connsiteX4" fmla="*/ 0 w 4689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2700 w 481618"/>
                <a:gd name="connsiteY3" fmla="*/ 1162513 h 1162513"/>
                <a:gd name="connsiteX4" fmla="*/ 0 w 481618"/>
                <a:gd name="connsiteY4" fmla="*/ 12700 h 1162513"/>
                <a:gd name="connsiteX0" fmla="*/ 0 w 481618"/>
                <a:gd name="connsiteY0" fmla="*/ 12700 h 1162513"/>
                <a:gd name="connsiteX1" fmla="*/ 392718 w 481618"/>
                <a:gd name="connsiteY1" fmla="*/ 0 h 1162513"/>
                <a:gd name="connsiteX2" fmla="*/ 481618 w 481618"/>
                <a:gd name="connsiteY2" fmla="*/ 1162513 h 1162513"/>
                <a:gd name="connsiteX3" fmla="*/ 101600 w 481618"/>
                <a:gd name="connsiteY3" fmla="*/ 1162513 h 1162513"/>
                <a:gd name="connsiteX4" fmla="*/ 0 w 481618"/>
                <a:gd name="connsiteY4" fmla="*/ 12700 h 1162513"/>
                <a:gd name="connsiteX0" fmla="*/ 13991 w 495609"/>
                <a:gd name="connsiteY0" fmla="*/ 12700 h 1162513"/>
                <a:gd name="connsiteX1" fmla="*/ 406709 w 495609"/>
                <a:gd name="connsiteY1" fmla="*/ 0 h 1162513"/>
                <a:gd name="connsiteX2" fmla="*/ 495609 w 495609"/>
                <a:gd name="connsiteY2" fmla="*/ 1162513 h 1162513"/>
                <a:gd name="connsiteX3" fmla="*/ 115591 w 495609"/>
                <a:gd name="connsiteY3" fmla="*/ 1162513 h 1162513"/>
                <a:gd name="connsiteX4" fmla="*/ 13991 w 495609"/>
                <a:gd name="connsiteY4" fmla="*/ 12700 h 1162513"/>
                <a:gd name="connsiteX0" fmla="*/ 19261 w 500879"/>
                <a:gd name="connsiteY0" fmla="*/ 12700 h 1162513"/>
                <a:gd name="connsiteX1" fmla="*/ 411979 w 500879"/>
                <a:gd name="connsiteY1" fmla="*/ 0 h 1162513"/>
                <a:gd name="connsiteX2" fmla="*/ 500879 w 500879"/>
                <a:gd name="connsiteY2" fmla="*/ 1162513 h 1162513"/>
                <a:gd name="connsiteX3" fmla="*/ 120861 w 500879"/>
                <a:gd name="connsiteY3" fmla="*/ 1162513 h 1162513"/>
                <a:gd name="connsiteX4" fmla="*/ 19261 w 500879"/>
                <a:gd name="connsiteY4" fmla="*/ 12700 h 1162513"/>
                <a:gd name="connsiteX0" fmla="*/ 19261 w 583429"/>
                <a:gd name="connsiteY0" fmla="*/ 12700 h 1276813"/>
                <a:gd name="connsiteX1" fmla="*/ 411979 w 583429"/>
                <a:gd name="connsiteY1" fmla="*/ 0 h 1276813"/>
                <a:gd name="connsiteX2" fmla="*/ 583429 w 583429"/>
                <a:gd name="connsiteY2" fmla="*/ 1276813 h 1276813"/>
                <a:gd name="connsiteX3" fmla="*/ 120861 w 583429"/>
                <a:gd name="connsiteY3" fmla="*/ 1162513 h 1276813"/>
                <a:gd name="connsiteX4" fmla="*/ 19261 w 583429"/>
                <a:gd name="connsiteY4" fmla="*/ 12700 h 1276813"/>
                <a:gd name="connsiteX0" fmla="*/ 11221 w 575389"/>
                <a:gd name="connsiteY0" fmla="*/ 12700 h 1384763"/>
                <a:gd name="connsiteX1" fmla="*/ 403939 w 575389"/>
                <a:gd name="connsiteY1" fmla="*/ 0 h 1384763"/>
                <a:gd name="connsiteX2" fmla="*/ 575389 w 575389"/>
                <a:gd name="connsiteY2" fmla="*/ 1276813 h 1384763"/>
                <a:gd name="connsiteX3" fmla="*/ 201721 w 575389"/>
                <a:gd name="connsiteY3" fmla="*/ 1384763 h 1384763"/>
                <a:gd name="connsiteX4" fmla="*/ 11221 w 575389"/>
                <a:gd name="connsiteY4" fmla="*/ 12700 h 1384763"/>
                <a:gd name="connsiteX0" fmla="*/ 11221 w 575389"/>
                <a:gd name="connsiteY0" fmla="*/ 12700 h 1386448"/>
                <a:gd name="connsiteX1" fmla="*/ 403939 w 575389"/>
                <a:gd name="connsiteY1" fmla="*/ 0 h 1386448"/>
                <a:gd name="connsiteX2" fmla="*/ 575389 w 575389"/>
                <a:gd name="connsiteY2" fmla="*/ 1276813 h 1386448"/>
                <a:gd name="connsiteX3" fmla="*/ 201721 w 575389"/>
                <a:gd name="connsiteY3" fmla="*/ 1384763 h 1386448"/>
                <a:gd name="connsiteX4" fmla="*/ 11221 w 575389"/>
                <a:gd name="connsiteY4" fmla="*/ 12700 h 1386448"/>
                <a:gd name="connsiteX0" fmla="*/ 11221 w 575389"/>
                <a:gd name="connsiteY0" fmla="*/ 12700 h 1389386"/>
                <a:gd name="connsiteX1" fmla="*/ 403939 w 575389"/>
                <a:gd name="connsiteY1" fmla="*/ 0 h 1389386"/>
                <a:gd name="connsiteX2" fmla="*/ 575389 w 575389"/>
                <a:gd name="connsiteY2" fmla="*/ 1276813 h 1389386"/>
                <a:gd name="connsiteX3" fmla="*/ 201721 w 575389"/>
                <a:gd name="connsiteY3" fmla="*/ 1384763 h 1389386"/>
                <a:gd name="connsiteX4" fmla="*/ 11221 w 575389"/>
                <a:gd name="connsiteY4" fmla="*/ 12700 h 1389386"/>
                <a:gd name="connsiteX0" fmla="*/ 15008 w 579176"/>
                <a:gd name="connsiteY0" fmla="*/ 12700 h 1389386"/>
                <a:gd name="connsiteX1" fmla="*/ 407726 w 579176"/>
                <a:gd name="connsiteY1" fmla="*/ 0 h 1389386"/>
                <a:gd name="connsiteX2" fmla="*/ 579176 w 579176"/>
                <a:gd name="connsiteY2" fmla="*/ 1276813 h 1389386"/>
                <a:gd name="connsiteX3" fmla="*/ 205508 w 579176"/>
                <a:gd name="connsiteY3" fmla="*/ 1384763 h 1389386"/>
                <a:gd name="connsiteX4" fmla="*/ 15008 w 579176"/>
                <a:gd name="connsiteY4" fmla="*/ 12700 h 1389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9176" h="1389386">
                  <a:moveTo>
                    <a:pt x="15008" y="12700"/>
                  </a:moveTo>
                  <a:lnTo>
                    <a:pt x="407726" y="0"/>
                  </a:lnTo>
                  <a:cubicBezTo>
                    <a:pt x="323059" y="476404"/>
                    <a:pt x="422543" y="978209"/>
                    <a:pt x="579176" y="1276813"/>
                  </a:cubicBezTo>
                  <a:cubicBezTo>
                    <a:pt x="511770" y="1382646"/>
                    <a:pt x="457064" y="1399580"/>
                    <a:pt x="205508" y="1384763"/>
                  </a:cubicBezTo>
                  <a:cubicBezTo>
                    <a:pt x="63691" y="1211042"/>
                    <a:pt x="-40025" y="484871"/>
                    <a:pt x="15008" y="12700"/>
                  </a:cubicBezTo>
                  <a:close/>
                </a:path>
              </a:pathLst>
            </a:cu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FBD75DF0-92A8-03C2-5B32-E2DE9A0D10A5}"/>
                </a:ext>
              </a:extLst>
            </p:cNvPr>
            <p:cNvSpPr/>
            <p:nvPr/>
          </p:nvSpPr>
          <p:spPr>
            <a:xfrm rot="19810810">
              <a:off x="2541069" y="1050300"/>
              <a:ext cx="1151240" cy="481994"/>
            </a:xfrm>
            <a:custGeom>
              <a:avLst/>
              <a:gdLst>
                <a:gd name="connsiteX0" fmla="*/ 0 w 841848"/>
                <a:gd name="connsiteY0" fmla="*/ 0 h 344507"/>
                <a:gd name="connsiteX1" fmla="*/ 841848 w 841848"/>
                <a:gd name="connsiteY1" fmla="*/ 0 h 344507"/>
                <a:gd name="connsiteX2" fmla="*/ 841848 w 841848"/>
                <a:gd name="connsiteY2" fmla="*/ 344507 h 344507"/>
                <a:gd name="connsiteX3" fmla="*/ 0 w 841848"/>
                <a:gd name="connsiteY3" fmla="*/ 344507 h 344507"/>
                <a:gd name="connsiteX4" fmla="*/ 0 w 841848"/>
                <a:gd name="connsiteY4" fmla="*/ 0 h 344507"/>
                <a:gd name="connsiteX0" fmla="*/ 269129 w 1110977"/>
                <a:gd name="connsiteY0" fmla="*/ 0 h 357465"/>
                <a:gd name="connsiteX1" fmla="*/ 1110977 w 1110977"/>
                <a:gd name="connsiteY1" fmla="*/ 0 h 357465"/>
                <a:gd name="connsiteX2" fmla="*/ 1110977 w 1110977"/>
                <a:gd name="connsiteY2" fmla="*/ 344507 h 357465"/>
                <a:gd name="connsiteX3" fmla="*/ 269129 w 1110977"/>
                <a:gd name="connsiteY3" fmla="*/ 344507 h 357465"/>
                <a:gd name="connsiteX4" fmla="*/ 269129 w 1110977"/>
                <a:gd name="connsiteY4" fmla="*/ 0 h 357465"/>
                <a:gd name="connsiteX0" fmla="*/ 0 w 841848"/>
                <a:gd name="connsiteY0" fmla="*/ 344507 h 344507"/>
                <a:gd name="connsiteX1" fmla="*/ 841848 w 841848"/>
                <a:gd name="connsiteY1" fmla="*/ 0 h 344507"/>
                <a:gd name="connsiteX2" fmla="*/ 841848 w 841848"/>
                <a:gd name="connsiteY2" fmla="*/ 344507 h 344507"/>
                <a:gd name="connsiteX3" fmla="*/ 0 w 841848"/>
                <a:gd name="connsiteY3" fmla="*/ 344507 h 344507"/>
                <a:gd name="connsiteX0" fmla="*/ 0 w 841848"/>
                <a:gd name="connsiteY0" fmla="*/ 344506 h 344506"/>
                <a:gd name="connsiteX1" fmla="*/ 541765 w 841848"/>
                <a:gd name="connsiteY1" fmla="*/ 0 h 344506"/>
                <a:gd name="connsiteX2" fmla="*/ 841848 w 841848"/>
                <a:gd name="connsiteY2" fmla="*/ 344506 h 344506"/>
                <a:gd name="connsiteX3" fmla="*/ 0 w 841848"/>
                <a:gd name="connsiteY3" fmla="*/ 344506 h 344506"/>
                <a:gd name="connsiteX0" fmla="*/ 93639 w 935487"/>
                <a:gd name="connsiteY0" fmla="*/ 426208 h 426208"/>
                <a:gd name="connsiteX1" fmla="*/ 635404 w 935487"/>
                <a:gd name="connsiteY1" fmla="*/ 81702 h 426208"/>
                <a:gd name="connsiteX2" fmla="*/ 935487 w 935487"/>
                <a:gd name="connsiteY2" fmla="*/ 426208 h 426208"/>
                <a:gd name="connsiteX3" fmla="*/ 93639 w 935487"/>
                <a:gd name="connsiteY3" fmla="*/ 426208 h 426208"/>
                <a:gd name="connsiteX0" fmla="*/ 298221 w 1140069"/>
                <a:gd name="connsiteY0" fmla="*/ 406411 h 440132"/>
                <a:gd name="connsiteX1" fmla="*/ 839986 w 1140069"/>
                <a:gd name="connsiteY1" fmla="*/ 61905 h 440132"/>
                <a:gd name="connsiteX2" fmla="*/ 1140069 w 1140069"/>
                <a:gd name="connsiteY2" fmla="*/ 406411 h 440132"/>
                <a:gd name="connsiteX3" fmla="*/ 298221 w 1140069"/>
                <a:gd name="connsiteY3" fmla="*/ 406411 h 440132"/>
                <a:gd name="connsiteX0" fmla="*/ 260558 w 1102406"/>
                <a:gd name="connsiteY0" fmla="*/ 438627 h 469443"/>
                <a:gd name="connsiteX1" fmla="*/ 802323 w 1102406"/>
                <a:gd name="connsiteY1" fmla="*/ 94121 h 469443"/>
                <a:gd name="connsiteX2" fmla="*/ 1102406 w 1102406"/>
                <a:gd name="connsiteY2" fmla="*/ 438627 h 469443"/>
                <a:gd name="connsiteX3" fmla="*/ 260558 w 1102406"/>
                <a:gd name="connsiteY3" fmla="*/ 438627 h 469443"/>
                <a:gd name="connsiteX0" fmla="*/ 326170 w 1168018"/>
                <a:gd name="connsiteY0" fmla="*/ 432994 h 485373"/>
                <a:gd name="connsiteX1" fmla="*/ 867935 w 1168018"/>
                <a:gd name="connsiteY1" fmla="*/ 88488 h 485373"/>
                <a:gd name="connsiteX2" fmla="*/ 1168018 w 1168018"/>
                <a:gd name="connsiteY2" fmla="*/ 432994 h 485373"/>
                <a:gd name="connsiteX3" fmla="*/ 326170 w 1168018"/>
                <a:gd name="connsiteY3" fmla="*/ 432994 h 485373"/>
                <a:gd name="connsiteX0" fmla="*/ 291248 w 1133096"/>
                <a:gd name="connsiteY0" fmla="*/ 437239 h 472821"/>
                <a:gd name="connsiteX1" fmla="*/ 833013 w 1133096"/>
                <a:gd name="connsiteY1" fmla="*/ 92733 h 472821"/>
                <a:gd name="connsiteX2" fmla="*/ 1133096 w 1133096"/>
                <a:gd name="connsiteY2" fmla="*/ 437239 h 472821"/>
                <a:gd name="connsiteX3" fmla="*/ 291248 w 1133096"/>
                <a:gd name="connsiteY3" fmla="*/ 437239 h 472821"/>
                <a:gd name="connsiteX0" fmla="*/ 344467 w 1024465"/>
                <a:gd name="connsiteY0" fmla="*/ 441795 h 477215"/>
                <a:gd name="connsiteX1" fmla="*/ 724382 w 1024465"/>
                <a:gd name="connsiteY1" fmla="*/ 92351 h 477215"/>
                <a:gd name="connsiteX2" fmla="*/ 1024465 w 1024465"/>
                <a:gd name="connsiteY2" fmla="*/ 436857 h 477215"/>
                <a:gd name="connsiteX3" fmla="*/ 344467 w 1024465"/>
                <a:gd name="connsiteY3" fmla="*/ 441795 h 477215"/>
                <a:gd name="connsiteX0" fmla="*/ 478130 w 1158128"/>
                <a:gd name="connsiteY0" fmla="*/ 441118 h 479001"/>
                <a:gd name="connsiteX1" fmla="*/ 858045 w 1158128"/>
                <a:gd name="connsiteY1" fmla="*/ 91674 h 479001"/>
                <a:gd name="connsiteX2" fmla="*/ 1158128 w 1158128"/>
                <a:gd name="connsiteY2" fmla="*/ 436180 h 479001"/>
                <a:gd name="connsiteX3" fmla="*/ 478130 w 1158128"/>
                <a:gd name="connsiteY3" fmla="*/ 441118 h 479001"/>
                <a:gd name="connsiteX0" fmla="*/ 476713 w 1160944"/>
                <a:gd name="connsiteY0" fmla="*/ 371644 h 442322"/>
                <a:gd name="connsiteX1" fmla="*/ 860861 w 1160944"/>
                <a:gd name="connsiteY1" fmla="*/ 97816 h 442322"/>
                <a:gd name="connsiteX2" fmla="*/ 1160944 w 1160944"/>
                <a:gd name="connsiteY2" fmla="*/ 442322 h 442322"/>
                <a:gd name="connsiteX3" fmla="*/ 476713 w 1160944"/>
                <a:gd name="connsiteY3" fmla="*/ 371644 h 442322"/>
                <a:gd name="connsiteX0" fmla="*/ 475967 w 1160198"/>
                <a:gd name="connsiteY0" fmla="*/ 357964 h 461100"/>
                <a:gd name="connsiteX1" fmla="*/ 860115 w 1160198"/>
                <a:gd name="connsiteY1" fmla="*/ 84136 h 461100"/>
                <a:gd name="connsiteX2" fmla="*/ 1160198 w 1160198"/>
                <a:gd name="connsiteY2" fmla="*/ 428642 h 461100"/>
                <a:gd name="connsiteX3" fmla="*/ 475967 w 1160198"/>
                <a:gd name="connsiteY3" fmla="*/ 357964 h 461100"/>
                <a:gd name="connsiteX0" fmla="*/ 455672 w 1139903"/>
                <a:gd name="connsiteY0" fmla="*/ 374342 h 474092"/>
                <a:gd name="connsiteX1" fmla="*/ 839820 w 1139903"/>
                <a:gd name="connsiteY1" fmla="*/ 100514 h 474092"/>
                <a:gd name="connsiteX2" fmla="*/ 1139903 w 1139903"/>
                <a:gd name="connsiteY2" fmla="*/ 445020 h 474092"/>
                <a:gd name="connsiteX3" fmla="*/ 455672 w 1139903"/>
                <a:gd name="connsiteY3" fmla="*/ 374342 h 474092"/>
                <a:gd name="connsiteX0" fmla="*/ 467009 w 1151240"/>
                <a:gd name="connsiteY0" fmla="*/ 384112 h 481994"/>
                <a:gd name="connsiteX1" fmla="*/ 851157 w 1151240"/>
                <a:gd name="connsiteY1" fmla="*/ 110284 h 481994"/>
                <a:gd name="connsiteX2" fmla="*/ 1151240 w 1151240"/>
                <a:gd name="connsiteY2" fmla="*/ 454790 h 481994"/>
                <a:gd name="connsiteX3" fmla="*/ 467009 w 1151240"/>
                <a:gd name="connsiteY3" fmla="*/ 384112 h 48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1240" h="481994">
                  <a:moveTo>
                    <a:pt x="467009" y="384112"/>
                  </a:moveTo>
                  <a:cubicBezTo>
                    <a:pt x="-395685" y="816646"/>
                    <a:pt x="57333" y="-352116"/>
                    <a:pt x="851157" y="110284"/>
                  </a:cubicBezTo>
                  <a:lnTo>
                    <a:pt x="1151240" y="454790"/>
                  </a:lnTo>
                  <a:lnTo>
                    <a:pt x="467009" y="384112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7">
              <a:extLst>
                <a:ext uri="{FF2B5EF4-FFF2-40B4-BE49-F238E27FC236}">
                  <a16:creationId xmlns:a16="http://schemas.microsoft.com/office/drawing/2014/main" id="{5F410163-13BD-AE8F-B93D-EA6E1DB0A1D9}"/>
                </a:ext>
              </a:extLst>
            </p:cNvPr>
            <p:cNvSpPr/>
            <p:nvPr/>
          </p:nvSpPr>
          <p:spPr>
            <a:xfrm rot="21318299" flipH="1">
              <a:off x="2983104" y="511868"/>
              <a:ext cx="3388599" cy="2618831"/>
            </a:xfrm>
            <a:custGeom>
              <a:avLst/>
              <a:gdLst>
                <a:gd name="connsiteX0" fmla="*/ 0 w 1536684"/>
                <a:gd name="connsiteY0" fmla="*/ 0 h 733425"/>
                <a:gd name="connsiteX1" fmla="*/ 1536684 w 1536684"/>
                <a:gd name="connsiteY1" fmla="*/ 0 h 733425"/>
                <a:gd name="connsiteX2" fmla="*/ 1536684 w 1536684"/>
                <a:gd name="connsiteY2" fmla="*/ 733425 h 733425"/>
                <a:gd name="connsiteX3" fmla="*/ 0 w 1536684"/>
                <a:gd name="connsiteY3" fmla="*/ 733425 h 733425"/>
                <a:gd name="connsiteX4" fmla="*/ 0 w 1536684"/>
                <a:gd name="connsiteY4" fmla="*/ 0 h 733425"/>
                <a:gd name="connsiteX0" fmla="*/ 0 w 1536684"/>
                <a:gd name="connsiteY0" fmla="*/ 288839 h 1022264"/>
                <a:gd name="connsiteX1" fmla="*/ 553857 w 1536684"/>
                <a:gd name="connsiteY1" fmla="*/ 0 h 1022264"/>
                <a:gd name="connsiteX2" fmla="*/ 1536684 w 1536684"/>
                <a:gd name="connsiteY2" fmla="*/ 288839 h 1022264"/>
                <a:gd name="connsiteX3" fmla="*/ 1536684 w 1536684"/>
                <a:gd name="connsiteY3" fmla="*/ 1022264 h 1022264"/>
                <a:gd name="connsiteX4" fmla="*/ 0 w 1536684"/>
                <a:gd name="connsiteY4" fmla="*/ 1022264 h 1022264"/>
                <a:gd name="connsiteX5" fmla="*/ 0 w 1536684"/>
                <a:gd name="connsiteY5" fmla="*/ 288839 h 1022264"/>
                <a:gd name="connsiteX0" fmla="*/ 0 w 1536684"/>
                <a:gd name="connsiteY0" fmla="*/ 304334 h 1037759"/>
                <a:gd name="connsiteX1" fmla="*/ 553857 w 1536684"/>
                <a:gd name="connsiteY1" fmla="*/ 15495 h 1037759"/>
                <a:gd name="connsiteX2" fmla="*/ 942433 w 1536684"/>
                <a:gd name="connsiteY2" fmla="*/ 10969 h 1037759"/>
                <a:gd name="connsiteX3" fmla="*/ 1536684 w 1536684"/>
                <a:gd name="connsiteY3" fmla="*/ 304334 h 1037759"/>
                <a:gd name="connsiteX4" fmla="*/ 1536684 w 1536684"/>
                <a:gd name="connsiteY4" fmla="*/ 1037759 h 1037759"/>
                <a:gd name="connsiteX5" fmla="*/ 0 w 1536684"/>
                <a:gd name="connsiteY5" fmla="*/ 1037759 h 1037759"/>
                <a:gd name="connsiteX6" fmla="*/ 0 w 1536684"/>
                <a:gd name="connsiteY6" fmla="*/ 304334 h 1037759"/>
                <a:gd name="connsiteX0" fmla="*/ 0 w 1536684"/>
                <a:gd name="connsiteY0" fmla="*/ 304334 h 1037759"/>
                <a:gd name="connsiteX1" fmla="*/ 553857 w 1536684"/>
                <a:gd name="connsiteY1" fmla="*/ 15495 h 1037759"/>
                <a:gd name="connsiteX2" fmla="*/ 942433 w 1536684"/>
                <a:gd name="connsiteY2" fmla="*/ 10969 h 1037759"/>
                <a:gd name="connsiteX3" fmla="*/ 1221560 w 1536684"/>
                <a:gd name="connsiteY3" fmla="*/ 25990 h 1037759"/>
                <a:gd name="connsiteX4" fmla="*/ 1536684 w 1536684"/>
                <a:gd name="connsiteY4" fmla="*/ 304334 h 1037759"/>
                <a:gd name="connsiteX5" fmla="*/ 1536684 w 1536684"/>
                <a:gd name="connsiteY5" fmla="*/ 1037759 h 1037759"/>
                <a:gd name="connsiteX6" fmla="*/ 0 w 1536684"/>
                <a:gd name="connsiteY6" fmla="*/ 1037759 h 1037759"/>
                <a:gd name="connsiteX7" fmla="*/ 0 w 1536684"/>
                <a:gd name="connsiteY7" fmla="*/ 304334 h 1037759"/>
                <a:gd name="connsiteX0" fmla="*/ 0 w 1536684"/>
                <a:gd name="connsiteY0" fmla="*/ 304334 h 1037759"/>
                <a:gd name="connsiteX1" fmla="*/ 553857 w 1536684"/>
                <a:gd name="connsiteY1" fmla="*/ 15495 h 1037759"/>
                <a:gd name="connsiteX2" fmla="*/ 942433 w 1536684"/>
                <a:gd name="connsiteY2" fmla="*/ 10969 h 1037759"/>
                <a:gd name="connsiteX3" fmla="*/ 1221560 w 1536684"/>
                <a:gd name="connsiteY3" fmla="*/ 25990 h 1037759"/>
                <a:gd name="connsiteX4" fmla="*/ 1451464 w 1536684"/>
                <a:gd name="connsiteY4" fmla="*/ 114662 h 1037759"/>
                <a:gd name="connsiteX5" fmla="*/ 1536684 w 1536684"/>
                <a:gd name="connsiteY5" fmla="*/ 304334 h 1037759"/>
                <a:gd name="connsiteX6" fmla="*/ 1536684 w 1536684"/>
                <a:gd name="connsiteY6" fmla="*/ 1037759 h 1037759"/>
                <a:gd name="connsiteX7" fmla="*/ 0 w 1536684"/>
                <a:gd name="connsiteY7" fmla="*/ 1037759 h 1037759"/>
                <a:gd name="connsiteX8" fmla="*/ 0 w 1536684"/>
                <a:gd name="connsiteY8" fmla="*/ 304334 h 1037759"/>
                <a:gd name="connsiteX0" fmla="*/ 0 w 1606256"/>
                <a:gd name="connsiteY0" fmla="*/ 304334 h 1037759"/>
                <a:gd name="connsiteX1" fmla="*/ 553857 w 1606256"/>
                <a:gd name="connsiteY1" fmla="*/ 15495 h 1037759"/>
                <a:gd name="connsiteX2" fmla="*/ 942433 w 1606256"/>
                <a:gd name="connsiteY2" fmla="*/ 10969 h 1037759"/>
                <a:gd name="connsiteX3" fmla="*/ 1221560 w 1606256"/>
                <a:gd name="connsiteY3" fmla="*/ 25990 h 1037759"/>
                <a:gd name="connsiteX4" fmla="*/ 1451464 w 1606256"/>
                <a:gd name="connsiteY4" fmla="*/ 114662 h 1037759"/>
                <a:gd name="connsiteX5" fmla="*/ 1606256 w 1606256"/>
                <a:gd name="connsiteY5" fmla="*/ 258754 h 1037759"/>
                <a:gd name="connsiteX6" fmla="*/ 1536684 w 1606256"/>
                <a:gd name="connsiteY6" fmla="*/ 1037759 h 1037759"/>
                <a:gd name="connsiteX7" fmla="*/ 0 w 1606256"/>
                <a:gd name="connsiteY7" fmla="*/ 1037759 h 1037759"/>
                <a:gd name="connsiteX8" fmla="*/ 0 w 1606256"/>
                <a:gd name="connsiteY8" fmla="*/ 304334 h 1037759"/>
                <a:gd name="connsiteX0" fmla="*/ 0 w 1700061"/>
                <a:gd name="connsiteY0" fmla="*/ 304334 h 1037759"/>
                <a:gd name="connsiteX1" fmla="*/ 553857 w 1700061"/>
                <a:gd name="connsiteY1" fmla="*/ 15495 h 1037759"/>
                <a:gd name="connsiteX2" fmla="*/ 942433 w 1700061"/>
                <a:gd name="connsiteY2" fmla="*/ 10969 h 1037759"/>
                <a:gd name="connsiteX3" fmla="*/ 1221560 w 1700061"/>
                <a:gd name="connsiteY3" fmla="*/ 25990 h 1037759"/>
                <a:gd name="connsiteX4" fmla="*/ 1451464 w 1700061"/>
                <a:gd name="connsiteY4" fmla="*/ 114662 h 1037759"/>
                <a:gd name="connsiteX5" fmla="*/ 1606256 w 1700061"/>
                <a:gd name="connsiteY5" fmla="*/ 258754 h 1037759"/>
                <a:gd name="connsiteX6" fmla="*/ 1699713 w 1700061"/>
                <a:gd name="connsiteY6" fmla="*/ 490596 h 1037759"/>
                <a:gd name="connsiteX7" fmla="*/ 1536684 w 1700061"/>
                <a:gd name="connsiteY7" fmla="*/ 1037759 h 1037759"/>
                <a:gd name="connsiteX8" fmla="*/ 0 w 1700061"/>
                <a:gd name="connsiteY8" fmla="*/ 1037759 h 1037759"/>
                <a:gd name="connsiteX9" fmla="*/ 0 w 1700061"/>
                <a:gd name="connsiteY9" fmla="*/ 304334 h 1037759"/>
                <a:gd name="connsiteX0" fmla="*/ 0 w 1719330"/>
                <a:gd name="connsiteY0" fmla="*/ 304334 h 1037759"/>
                <a:gd name="connsiteX1" fmla="*/ 553857 w 1719330"/>
                <a:gd name="connsiteY1" fmla="*/ 15495 h 1037759"/>
                <a:gd name="connsiteX2" fmla="*/ 942433 w 1719330"/>
                <a:gd name="connsiteY2" fmla="*/ 10969 h 1037759"/>
                <a:gd name="connsiteX3" fmla="*/ 1221560 w 1719330"/>
                <a:gd name="connsiteY3" fmla="*/ 25990 h 1037759"/>
                <a:gd name="connsiteX4" fmla="*/ 1451464 w 1719330"/>
                <a:gd name="connsiteY4" fmla="*/ 114662 h 1037759"/>
                <a:gd name="connsiteX5" fmla="*/ 1606256 w 1719330"/>
                <a:gd name="connsiteY5" fmla="*/ 258754 h 1037759"/>
                <a:gd name="connsiteX6" fmla="*/ 1699713 w 1719330"/>
                <a:gd name="connsiteY6" fmla="*/ 490596 h 1037759"/>
                <a:gd name="connsiteX7" fmla="*/ 1713985 w 1719330"/>
                <a:gd name="connsiteY7" fmla="*/ 738797 h 1037759"/>
                <a:gd name="connsiteX8" fmla="*/ 1536684 w 1719330"/>
                <a:gd name="connsiteY8" fmla="*/ 1037759 h 1037759"/>
                <a:gd name="connsiteX9" fmla="*/ 0 w 1719330"/>
                <a:gd name="connsiteY9" fmla="*/ 1037759 h 1037759"/>
                <a:gd name="connsiteX10" fmla="*/ 0 w 1719330"/>
                <a:gd name="connsiteY10" fmla="*/ 304334 h 1037759"/>
                <a:gd name="connsiteX0" fmla="*/ 0 w 1719330"/>
                <a:gd name="connsiteY0" fmla="*/ 304334 h 1056581"/>
                <a:gd name="connsiteX1" fmla="*/ 553857 w 1719330"/>
                <a:gd name="connsiteY1" fmla="*/ 15495 h 1056581"/>
                <a:gd name="connsiteX2" fmla="*/ 942433 w 1719330"/>
                <a:gd name="connsiteY2" fmla="*/ 10969 h 1056581"/>
                <a:gd name="connsiteX3" fmla="*/ 1221560 w 1719330"/>
                <a:gd name="connsiteY3" fmla="*/ 25990 h 1056581"/>
                <a:gd name="connsiteX4" fmla="*/ 1451464 w 1719330"/>
                <a:gd name="connsiteY4" fmla="*/ 114662 h 1056581"/>
                <a:gd name="connsiteX5" fmla="*/ 1606256 w 1719330"/>
                <a:gd name="connsiteY5" fmla="*/ 258754 h 1056581"/>
                <a:gd name="connsiteX6" fmla="*/ 1699713 w 1719330"/>
                <a:gd name="connsiteY6" fmla="*/ 490596 h 1056581"/>
                <a:gd name="connsiteX7" fmla="*/ 1713985 w 1719330"/>
                <a:gd name="connsiteY7" fmla="*/ 738797 h 1056581"/>
                <a:gd name="connsiteX8" fmla="*/ 1662348 w 1719330"/>
                <a:gd name="connsiteY8" fmla="*/ 1056581 h 1056581"/>
                <a:gd name="connsiteX9" fmla="*/ 1536684 w 1719330"/>
                <a:gd name="connsiteY9" fmla="*/ 1037759 h 1056581"/>
                <a:gd name="connsiteX10" fmla="*/ 0 w 1719330"/>
                <a:gd name="connsiteY10" fmla="*/ 1037759 h 1056581"/>
                <a:gd name="connsiteX11" fmla="*/ 0 w 1719330"/>
                <a:gd name="connsiteY11" fmla="*/ 304334 h 1056581"/>
                <a:gd name="connsiteX0" fmla="*/ 0 w 1719330"/>
                <a:gd name="connsiteY0" fmla="*/ 304334 h 1209472"/>
                <a:gd name="connsiteX1" fmla="*/ 553857 w 1719330"/>
                <a:gd name="connsiteY1" fmla="*/ 15495 h 1209472"/>
                <a:gd name="connsiteX2" fmla="*/ 942433 w 1719330"/>
                <a:gd name="connsiteY2" fmla="*/ 10969 h 1209472"/>
                <a:gd name="connsiteX3" fmla="*/ 1221560 w 1719330"/>
                <a:gd name="connsiteY3" fmla="*/ 25990 h 1209472"/>
                <a:gd name="connsiteX4" fmla="*/ 1451464 w 1719330"/>
                <a:gd name="connsiteY4" fmla="*/ 114662 h 1209472"/>
                <a:gd name="connsiteX5" fmla="*/ 1606256 w 1719330"/>
                <a:gd name="connsiteY5" fmla="*/ 258754 h 1209472"/>
                <a:gd name="connsiteX6" fmla="*/ 1699713 w 1719330"/>
                <a:gd name="connsiteY6" fmla="*/ 490596 h 1209472"/>
                <a:gd name="connsiteX7" fmla="*/ 1713985 w 1719330"/>
                <a:gd name="connsiteY7" fmla="*/ 738797 h 1209472"/>
                <a:gd name="connsiteX8" fmla="*/ 1662348 w 1719330"/>
                <a:gd name="connsiteY8" fmla="*/ 1056581 h 1209472"/>
                <a:gd name="connsiteX9" fmla="*/ 1482590 w 1719330"/>
                <a:gd name="connsiteY9" fmla="*/ 1209472 h 1209472"/>
                <a:gd name="connsiteX10" fmla="*/ 0 w 1719330"/>
                <a:gd name="connsiteY10" fmla="*/ 1037759 h 1209472"/>
                <a:gd name="connsiteX11" fmla="*/ 0 w 1719330"/>
                <a:gd name="connsiteY11" fmla="*/ 304334 h 1209472"/>
                <a:gd name="connsiteX0" fmla="*/ 0 w 1719330"/>
                <a:gd name="connsiteY0" fmla="*/ 304334 h 1287584"/>
                <a:gd name="connsiteX1" fmla="*/ 553857 w 1719330"/>
                <a:gd name="connsiteY1" fmla="*/ 15495 h 1287584"/>
                <a:gd name="connsiteX2" fmla="*/ 942433 w 1719330"/>
                <a:gd name="connsiteY2" fmla="*/ 10969 h 1287584"/>
                <a:gd name="connsiteX3" fmla="*/ 1221560 w 1719330"/>
                <a:gd name="connsiteY3" fmla="*/ 25990 h 1287584"/>
                <a:gd name="connsiteX4" fmla="*/ 1451464 w 1719330"/>
                <a:gd name="connsiteY4" fmla="*/ 114662 h 1287584"/>
                <a:gd name="connsiteX5" fmla="*/ 1606256 w 1719330"/>
                <a:gd name="connsiteY5" fmla="*/ 258754 h 1287584"/>
                <a:gd name="connsiteX6" fmla="*/ 1699713 w 1719330"/>
                <a:gd name="connsiteY6" fmla="*/ 490596 h 1287584"/>
                <a:gd name="connsiteX7" fmla="*/ 1713985 w 1719330"/>
                <a:gd name="connsiteY7" fmla="*/ 738797 h 1287584"/>
                <a:gd name="connsiteX8" fmla="*/ 1662348 w 1719330"/>
                <a:gd name="connsiteY8" fmla="*/ 1056581 h 1287584"/>
                <a:gd name="connsiteX9" fmla="*/ 1482590 w 1719330"/>
                <a:gd name="connsiteY9" fmla="*/ 1209472 h 1287584"/>
                <a:gd name="connsiteX10" fmla="*/ 1183471 w 1719330"/>
                <a:gd name="connsiteY10" fmla="*/ 1286532 h 1287584"/>
                <a:gd name="connsiteX11" fmla="*/ 0 w 1719330"/>
                <a:gd name="connsiteY11" fmla="*/ 1037759 h 1287584"/>
                <a:gd name="connsiteX12" fmla="*/ 0 w 1719330"/>
                <a:gd name="connsiteY12" fmla="*/ 304334 h 1287584"/>
                <a:gd name="connsiteX0" fmla="*/ 0 w 1719330"/>
                <a:gd name="connsiteY0" fmla="*/ 304334 h 1366129"/>
                <a:gd name="connsiteX1" fmla="*/ 553857 w 1719330"/>
                <a:gd name="connsiteY1" fmla="*/ 15495 h 1366129"/>
                <a:gd name="connsiteX2" fmla="*/ 942433 w 1719330"/>
                <a:gd name="connsiteY2" fmla="*/ 10969 h 1366129"/>
                <a:gd name="connsiteX3" fmla="*/ 1221560 w 1719330"/>
                <a:gd name="connsiteY3" fmla="*/ 25990 h 1366129"/>
                <a:gd name="connsiteX4" fmla="*/ 1451464 w 1719330"/>
                <a:gd name="connsiteY4" fmla="*/ 114662 h 1366129"/>
                <a:gd name="connsiteX5" fmla="*/ 1606256 w 1719330"/>
                <a:gd name="connsiteY5" fmla="*/ 258754 h 1366129"/>
                <a:gd name="connsiteX6" fmla="*/ 1699713 w 1719330"/>
                <a:gd name="connsiteY6" fmla="*/ 490596 h 1366129"/>
                <a:gd name="connsiteX7" fmla="*/ 1713985 w 1719330"/>
                <a:gd name="connsiteY7" fmla="*/ 738797 h 1366129"/>
                <a:gd name="connsiteX8" fmla="*/ 1662348 w 1719330"/>
                <a:gd name="connsiteY8" fmla="*/ 1056581 h 1366129"/>
                <a:gd name="connsiteX9" fmla="*/ 1482590 w 1719330"/>
                <a:gd name="connsiteY9" fmla="*/ 1209472 h 1366129"/>
                <a:gd name="connsiteX10" fmla="*/ 1183471 w 1719330"/>
                <a:gd name="connsiteY10" fmla="*/ 1286532 h 1366129"/>
                <a:gd name="connsiteX11" fmla="*/ 846577 w 1719330"/>
                <a:gd name="connsiteY11" fmla="*/ 1363476 h 1366129"/>
                <a:gd name="connsiteX12" fmla="*/ 0 w 1719330"/>
                <a:gd name="connsiteY12" fmla="*/ 1037759 h 1366129"/>
                <a:gd name="connsiteX13" fmla="*/ 0 w 1719330"/>
                <a:gd name="connsiteY13" fmla="*/ 304334 h 1366129"/>
                <a:gd name="connsiteX0" fmla="*/ 0 w 1719330"/>
                <a:gd name="connsiteY0" fmla="*/ 304334 h 1369405"/>
                <a:gd name="connsiteX1" fmla="*/ 553857 w 1719330"/>
                <a:gd name="connsiteY1" fmla="*/ 15495 h 1369405"/>
                <a:gd name="connsiteX2" fmla="*/ 942433 w 1719330"/>
                <a:gd name="connsiteY2" fmla="*/ 10969 h 1369405"/>
                <a:gd name="connsiteX3" fmla="*/ 1221560 w 1719330"/>
                <a:gd name="connsiteY3" fmla="*/ 25990 h 1369405"/>
                <a:gd name="connsiteX4" fmla="*/ 1451464 w 1719330"/>
                <a:gd name="connsiteY4" fmla="*/ 114662 h 1369405"/>
                <a:gd name="connsiteX5" fmla="*/ 1606256 w 1719330"/>
                <a:gd name="connsiteY5" fmla="*/ 258754 h 1369405"/>
                <a:gd name="connsiteX6" fmla="*/ 1699713 w 1719330"/>
                <a:gd name="connsiteY6" fmla="*/ 490596 h 1369405"/>
                <a:gd name="connsiteX7" fmla="*/ 1713985 w 1719330"/>
                <a:gd name="connsiteY7" fmla="*/ 738797 h 1369405"/>
                <a:gd name="connsiteX8" fmla="*/ 1662348 w 1719330"/>
                <a:gd name="connsiteY8" fmla="*/ 1056581 h 1369405"/>
                <a:gd name="connsiteX9" fmla="*/ 1482590 w 1719330"/>
                <a:gd name="connsiteY9" fmla="*/ 1209472 h 1369405"/>
                <a:gd name="connsiteX10" fmla="*/ 1183471 w 1719330"/>
                <a:gd name="connsiteY10" fmla="*/ 1286532 h 1369405"/>
                <a:gd name="connsiteX11" fmla="*/ 846577 w 1719330"/>
                <a:gd name="connsiteY11" fmla="*/ 1363476 h 1369405"/>
                <a:gd name="connsiteX12" fmla="*/ 591866 w 1719330"/>
                <a:gd name="connsiteY12" fmla="*/ 1359847 h 1369405"/>
                <a:gd name="connsiteX13" fmla="*/ 0 w 1719330"/>
                <a:gd name="connsiteY13" fmla="*/ 1037759 h 1369405"/>
                <a:gd name="connsiteX14" fmla="*/ 0 w 1719330"/>
                <a:gd name="connsiteY14" fmla="*/ 304334 h 1369405"/>
                <a:gd name="connsiteX0" fmla="*/ 0 w 1719330"/>
                <a:gd name="connsiteY0" fmla="*/ 304334 h 1369405"/>
                <a:gd name="connsiteX1" fmla="*/ 553857 w 1719330"/>
                <a:gd name="connsiteY1" fmla="*/ 15495 h 1369405"/>
                <a:gd name="connsiteX2" fmla="*/ 942433 w 1719330"/>
                <a:gd name="connsiteY2" fmla="*/ 10969 h 1369405"/>
                <a:gd name="connsiteX3" fmla="*/ 1221560 w 1719330"/>
                <a:gd name="connsiteY3" fmla="*/ 25990 h 1369405"/>
                <a:gd name="connsiteX4" fmla="*/ 1451464 w 1719330"/>
                <a:gd name="connsiteY4" fmla="*/ 114662 h 1369405"/>
                <a:gd name="connsiteX5" fmla="*/ 1606256 w 1719330"/>
                <a:gd name="connsiteY5" fmla="*/ 258754 h 1369405"/>
                <a:gd name="connsiteX6" fmla="*/ 1699713 w 1719330"/>
                <a:gd name="connsiteY6" fmla="*/ 490596 h 1369405"/>
                <a:gd name="connsiteX7" fmla="*/ 1713985 w 1719330"/>
                <a:gd name="connsiteY7" fmla="*/ 738797 h 1369405"/>
                <a:gd name="connsiteX8" fmla="*/ 1662348 w 1719330"/>
                <a:gd name="connsiteY8" fmla="*/ 1056581 h 1369405"/>
                <a:gd name="connsiteX9" fmla="*/ 1482590 w 1719330"/>
                <a:gd name="connsiteY9" fmla="*/ 1209472 h 1369405"/>
                <a:gd name="connsiteX10" fmla="*/ 1183471 w 1719330"/>
                <a:gd name="connsiteY10" fmla="*/ 1286532 h 1369405"/>
                <a:gd name="connsiteX11" fmla="*/ 846577 w 1719330"/>
                <a:gd name="connsiteY11" fmla="*/ 1363476 h 1369405"/>
                <a:gd name="connsiteX12" fmla="*/ 591866 w 1719330"/>
                <a:gd name="connsiteY12" fmla="*/ 1359847 h 1369405"/>
                <a:gd name="connsiteX13" fmla="*/ 348543 w 1719330"/>
                <a:gd name="connsiteY13" fmla="*/ 1331802 h 1369405"/>
                <a:gd name="connsiteX14" fmla="*/ 0 w 1719330"/>
                <a:gd name="connsiteY14" fmla="*/ 1037759 h 1369405"/>
                <a:gd name="connsiteX15" fmla="*/ 0 w 1719330"/>
                <a:gd name="connsiteY15" fmla="*/ 304334 h 1369405"/>
                <a:gd name="connsiteX0" fmla="*/ 0 w 1719330"/>
                <a:gd name="connsiteY0" fmla="*/ 304334 h 1369405"/>
                <a:gd name="connsiteX1" fmla="*/ 553857 w 1719330"/>
                <a:gd name="connsiteY1" fmla="*/ 15495 h 1369405"/>
                <a:gd name="connsiteX2" fmla="*/ 942433 w 1719330"/>
                <a:gd name="connsiteY2" fmla="*/ 10969 h 1369405"/>
                <a:gd name="connsiteX3" fmla="*/ 1221560 w 1719330"/>
                <a:gd name="connsiteY3" fmla="*/ 25990 h 1369405"/>
                <a:gd name="connsiteX4" fmla="*/ 1451464 w 1719330"/>
                <a:gd name="connsiteY4" fmla="*/ 114662 h 1369405"/>
                <a:gd name="connsiteX5" fmla="*/ 1606256 w 1719330"/>
                <a:gd name="connsiteY5" fmla="*/ 258754 h 1369405"/>
                <a:gd name="connsiteX6" fmla="*/ 1699713 w 1719330"/>
                <a:gd name="connsiteY6" fmla="*/ 490596 h 1369405"/>
                <a:gd name="connsiteX7" fmla="*/ 1713985 w 1719330"/>
                <a:gd name="connsiteY7" fmla="*/ 738797 h 1369405"/>
                <a:gd name="connsiteX8" fmla="*/ 1662348 w 1719330"/>
                <a:gd name="connsiteY8" fmla="*/ 1056581 h 1369405"/>
                <a:gd name="connsiteX9" fmla="*/ 1482590 w 1719330"/>
                <a:gd name="connsiteY9" fmla="*/ 1209472 h 1369405"/>
                <a:gd name="connsiteX10" fmla="*/ 1183471 w 1719330"/>
                <a:gd name="connsiteY10" fmla="*/ 1286532 h 1369405"/>
                <a:gd name="connsiteX11" fmla="*/ 846577 w 1719330"/>
                <a:gd name="connsiteY11" fmla="*/ 1363476 h 1369405"/>
                <a:gd name="connsiteX12" fmla="*/ 591866 w 1719330"/>
                <a:gd name="connsiteY12" fmla="*/ 1359847 h 1369405"/>
                <a:gd name="connsiteX13" fmla="*/ 348543 w 1719330"/>
                <a:gd name="connsiteY13" fmla="*/ 1331802 h 1369405"/>
                <a:gd name="connsiteX14" fmla="*/ 88539 w 1719330"/>
                <a:gd name="connsiteY14" fmla="*/ 1299691 h 1369405"/>
                <a:gd name="connsiteX15" fmla="*/ 0 w 1719330"/>
                <a:gd name="connsiteY15" fmla="*/ 1037759 h 1369405"/>
                <a:gd name="connsiteX16" fmla="*/ 0 w 1719330"/>
                <a:gd name="connsiteY16" fmla="*/ 304334 h 1369405"/>
                <a:gd name="connsiteX0" fmla="*/ 176999 w 1896329"/>
                <a:gd name="connsiteY0" fmla="*/ 304334 h 1369405"/>
                <a:gd name="connsiteX1" fmla="*/ 730856 w 1896329"/>
                <a:gd name="connsiteY1" fmla="*/ 15495 h 1369405"/>
                <a:gd name="connsiteX2" fmla="*/ 1119432 w 1896329"/>
                <a:gd name="connsiteY2" fmla="*/ 10969 h 1369405"/>
                <a:gd name="connsiteX3" fmla="*/ 1398559 w 1896329"/>
                <a:gd name="connsiteY3" fmla="*/ 25990 h 1369405"/>
                <a:gd name="connsiteX4" fmla="*/ 1628463 w 1896329"/>
                <a:gd name="connsiteY4" fmla="*/ 114662 h 1369405"/>
                <a:gd name="connsiteX5" fmla="*/ 1783255 w 1896329"/>
                <a:gd name="connsiteY5" fmla="*/ 258754 h 1369405"/>
                <a:gd name="connsiteX6" fmla="*/ 1876712 w 1896329"/>
                <a:gd name="connsiteY6" fmla="*/ 490596 h 1369405"/>
                <a:gd name="connsiteX7" fmla="*/ 1890984 w 1896329"/>
                <a:gd name="connsiteY7" fmla="*/ 738797 h 1369405"/>
                <a:gd name="connsiteX8" fmla="*/ 1839347 w 1896329"/>
                <a:gd name="connsiteY8" fmla="*/ 1056581 h 1369405"/>
                <a:gd name="connsiteX9" fmla="*/ 1659589 w 1896329"/>
                <a:gd name="connsiteY9" fmla="*/ 1209472 h 1369405"/>
                <a:gd name="connsiteX10" fmla="*/ 1360470 w 1896329"/>
                <a:gd name="connsiteY10" fmla="*/ 1286532 h 1369405"/>
                <a:gd name="connsiteX11" fmla="*/ 1023576 w 1896329"/>
                <a:gd name="connsiteY11" fmla="*/ 1363476 h 1369405"/>
                <a:gd name="connsiteX12" fmla="*/ 768865 w 1896329"/>
                <a:gd name="connsiteY12" fmla="*/ 1359847 h 1369405"/>
                <a:gd name="connsiteX13" fmla="*/ 525542 w 1896329"/>
                <a:gd name="connsiteY13" fmla="*/ 1331802 h 1369405"/>
                <a:gd name="connsiteX14" fmla="*/ 265538 w 1896329"/>
                <a:gd name="connsiteY14" fmla="*/ 1299691 h 1369405"/>
                <a:gd name="connsiteX15" fmla="*/ 0 w 1896329"/>
                <a:gd name="connsiteY15" fmla="*/ 1010927 h 1369405"/>
                <a:gd name="connsiteX16" fmla="*/ 176999 w 1896329"/>
                <a:gd name="connsiteY16" fmla="*/ 304334 h 1369405"/>
                <a:gd name="connsiteX0" fmla="*/ 176999 w 1896329"/>
                <a:gd name="connsiteY0" fmla="*/ 304334 h 1369405"/>
                <a:gd name="connsiteX1" fmla="*/ 730856 w 1896329"/>
                <a:gd name="connsiteY1" fmla="*/ 15495 h 1369405"/>
                <a:gd name="connsiteX2" fmla="*/ 1119432 w 1896329"/>
                <a:gd name="connsiteY2" fmla="*/ 10969 h 1369405"/>
                <a:gd name="connsiteX3" fmla="*/ 1398559 w 1896329"/>
                <a:gd name="connsiteY3" fmla="*/ 25990 h 1369405"/>
                <a:gd name="connsiteX4" fmla="*/ 1628463 w 1896329"/>
                <a:gd name="connsiteY4" fmla="*/ 114662 h 1369405"/>
                <a:gd name="connsiteX5" fmla="*/ 1783255 w 1896329"/>
                <a:gd name="connsiteY5" fmla="*/ 258754 h 1369405"/>
                <a:gd name="connsiteX6" fmla="*/ 1876712 w 1896329"/>
                <a:gd name="connsiteY6" fmla="*/ 490596 h 1369405"/>
                <a:gd name="connsiteX7" fmla="*/ 1890984 w 1896329"/>
                <a:gd name="connsiteY7" fmla="*/ 738797 h 1369405"/>
                <a:gd name="connsiteX8" fmla="*/ 1839347 w 1896329"/>
                <a:gd name="connsiteY8" fmla="*/ 1056581 h 1369405"/>
                <a:gd name="connsiteX9" fmla="*/ 1659589 w 1896329"/>
                <a:gd name="connsiteY9" fmla="*/ 1209472 h 1369405"/>
                <a:gd name="connsiteX10" fmla="*/ 1360470 w 1896329"/>
                <a:gd name="connsiteY10" fmla="*/ 1286532 h 1369405"/>
                <a:gd name="connsiteX11" fmla="*/ 1023576 w 1896329"/>
                <a:gd name="connsiteY11" fmla="*/ 1363476 h 1369405"/>
                <a:gd name="connsiteX12" fmla="*/ 768865 w 1896329"/>
                <a:gd name="connsiteY12" fmla="*/ 1359847 h 1369405"/>
                <a:gd name="connsiteX13" fmla="*/ 525542 w 1896329"/>
                <a:gd name="connsiteY13" fmla="*/ 1331802 h 1369405"/>
                <a:gd name="connsiteX14" fmla="*/ 265538 w 1896329"/>
                <a:gd name="connsiteY14" fmla="*/ 1299691 h 1369405"/>
                <a:gd name="connsiteX15" fmla="*/ 0 w 1896329"/>
                <a:gd name="connsiteY15" fmla="*/ 1010927 h 1369405"/>
                <a:gd name="connsiteX16" fmla="*/ 176999 w 1896329"/>
                <a:gd name="connsiteY16" fmla="*/ 304334 h 1369405"/>
                <a:gd name="connsiteX0" fmla="*/ 176999 w 1896329"/>
                <a:gd name="connsiteY0" fmla="*/ 304334 h 1378339"/>
                <a:gd name="connsiteX1" fmla="*/ 730856 w 1896329"/>
                <a:gd name="connsiteY1" fmla="*/ 15495 h 1378339"/>
                <a:gd name="connsiteX2" fmla="*/ 1119432 w 1896329"/>
                <a:gd name="connsiteY2" fmla="*/ 10969 h 1378339"/>
                <a:gd name="connsiteX3" fmla="*/ 1398559 w 1896329"/>
                <a:gd name="connsiteY3" fmla="*/ 25990 h 1378339"/>
                <a:gd name="connsiteX4" fmla="*/ 1628463 w 1896329"/>
                <a:gd name="connsiteY4" fmla="*/ 114662 h 1378339"/>
                <a:gd name="connsiteX5" fmla="*/ 1783255 w 1896329"/>
                <a:gd name="connsiteY5" fmla="*/ 258754 h 1378339"/>
                <a:gd name="connsiteX6" fmla="*/ 1876712 w 1896329"/>
                <a:gd name="connsiteY6" fmla="*/ 490596 h 1378339"/>
                <a:gd name="connsiteX7" fmla="*/ 1890984 w 1896329"/>
                <a:gd name="connsiteY7" fmla="*/ 738797 h 1378339"/>
                <a:gd name="connsiteX8" fmla="*/ 1839347 w 1896329"/>
                <a:gd name="connsiteY8" fmla="*/ 1056581 h 1378339"/>
                <a:gd name="connsiteX9" fmla="*/ 1659589 w 1896329"/>
                <a:gd name="connsiteY9" fmla="*/ 1209472 h 1378339"/>
                <a:gd name="connsiteX10" fmla="*/ 1360470 w 1896329"/>
                <a:gd name="connsiteY10" fmla="*/ 1286532 h 1378339"/>
                <a:gd name="connsiteX11" fmla="*/ 1023576 w 1896329"/>
                <a:gd name="connsiteY11" fmla="*/ 1363476 h 1378339"/>
                <a:gd name="connsiteX12" fmla="*/ 768865 w 1896329"/>
                <a:gd name="connsiteY12" fmla="*/ 1359847 h 1378339"/>
                <a:gd name="connsiteX13" fmla="*/ 525542 w 1896329"/>
                <a:gd name="connsiteY13" fmla="*/ 1331802 h 1378339"/>
                <a:gd name="connsiteX14" fmla="*/ 265538 w 1896329"/>
                <a:gd name="connsiteY14" fmla="*/ 1299691 h 1378339"/>
                <a:gd name="connsiteX15" fmla="*/ 0 w 1896329"/>
                <a:gd name="connsiteY15" fmla="*/ 1010927 h 1378339"/>
                <a:gd name="connsiteX16" fmla="*/ 176999 w 1896329"/>
                <a:gd name="connsiteY16" fmla="*/ 304334 h 1378339"/>
                <a:gd name="connsiteX0" fmla="*/ 176999 w 1896329"/>
                <a:gd name="connsiteY0" fmla="*/ 304334 h 1410160"/>
                <a:gd name="connsiteX1" fmla="*/ 730856 w 1896329"/>
                <a:gd name="connsiteY1" fmla="*/ 15495 h 1410160"/>
                <a:gd name="connsiteX2" fmla="*/ 1119432 w 1896329"/>
                <a:gd name="connsiteY2" fmla="*/ 10969 h 1410160"/>
                <a:gd name="connsiteX3" fmla="*/ 1398559 w 1896329"/>
                <a:gd name="connsiteY3" fmla="*/ 25990 h 1410160"/>
                <a:gd name="connsiteX4" fmla="*/ 1628463 w 1896329"/>
                <a:gd name="connsiteY4" fmla="*/ 114662 h 1410160"/>
                <a:gd name="connsiteX5" fmla="*/ 1783255 w 1896329"/>
                <a:gd name="connsiteY5" fmla="*/ 258754 h 1410160"/>
                <a:gd name="connsiteX6" fmla="*/ 1876712 w 1896329"/>
                <a:gd name="connsiteY6" fmla="*/ 490596 h 1410160"/>
                <a:gd name="connsiteX7" fmla="*/ 1890984 w 1896329"/>
                <a:gd name="connsiteY7" fmla="*/ 738797 h 1410160"/>
                <a:gd name="connsiteX8" fmla="*/ 1839347 w 1896329"/>
                <a:gd name="connsiteY8" fmla="*/ 1056581 h 1410160"/>
                <a:gd name="connsiteX9" fmla="*/ 1659589 w 1896329"/>
                <a:gd name="connsiteY9" fmla="*/ 1209472 h 1410160"/>
                <a:gd name="connsiteX10" fmla="*/ 1360470 w 1896329"/>
                <a:gd name="connsiteY10" fmla="*/ 1286532 h 1410160"/>
                <a:gd name="connsiteX11" fmla="*/ 1023576 w 1896329"/>
                <a:gd name="connsiteY11" fmla="*/ 1363476 h 1410160"/>
                <a:gd name="connsiteX12" fmla="*/ 768865 w 1896329"/>
                <a:gd name="connsiteY12" fmla="*/ 1359847 h 1410160"/>
                <a:gd name="connsiteX13" fmla="*/ 525542 w 1896329"/>
                <a:gd name="connsiteY13" fmla="*/ 1331802 h 1410160"/>
                <a:gd name="connsiteX14" fmla="*/ 265538 w 1896329"/>
                <a:gd name="connsiteY14" fmla="*/ 1299691 h 1410160"/>
                <a:gd name="connsiteX15" fmla="*/ 0 w 1896329"/>
                <a:gd name="connsiteY15" fmla="*/ 1010927 h 1410160"/>
                <a:gd name="connsiteX16" fmla="*/ 176999 w 1896329"/>
                <a:gd name="connsiteY16" fmla="*/ 304334 h 1410160"/>
                <a:gd name="connsiteX0" fmla="*/ 176999 w 1896329"/>
                <a:gd name="connsiteY0" fmla="*/ 304334 h 1411688"/>
                <a:gd name="connsiteX1" fmla="*/ 730856 w 1896329"/>
                <a:gd name="connsiteY1" fmla="*/ 15495 h 1411688"/>
                <a:gd name="connsiteX2" fmla="*/ 1119432 w 1896329"/>
                <a:gd name="connsiteY2" fmla="*/ 10969 h 1411688"/>
                <a:gd name="connsiteX3" fmla="*/ 1398559 w 1896329"/>
                <a:gd name="connsiteY3" fmla="*/ 25990 h 1411688"/>
                <a:gd name="connsiteX4" fmla="*/ 1628463 w 1896329"/>
                <a:gd name="connsiteY4" fmla="*/ 114662 h 1411688"/>
                <a:gd name="connsiteX5" fmla="*/ 1783255 w 1896329"/>
                <a:gd name="connsiteY5" fmla="*/ 258754 h 1411688"/>
                <a:gd name="connsiteX6" fmla="*/ 1876712 w 1896329"/>
                <a:gd name="connsiteY6" fmla="*/ 490596 h 1411688"/>
                <a:gd name="connsiteX7" fmla="*/ 1890984 w 1896329"/>
                <a:gd name="connsiteY7" fmla="*/ 738797 h 1411688"/>
                <a:gd name="connsiteX8" fmla="*/ 1839347 w 1896329"/>
                <a:gd name="connsiteY8" fmla="*/ 1056581 h 1411688"/>
                <a:gd name="connsiteX9" fmla="*/ 1659589 w 1896329"/>
                <a:gd name="connsiteY9" fmla="*/ 1209472 h 1411688"/>
                <a:gd name="connsiteX10" fmla="*/ 1360470 w 1896329"/>
                <a:gd name="connsiteY10" fmla="*/ 1286532 h 1411688"/>
                <a:gd name="connsiteX11" fmla="*/ 1023576 w 1896329"/>
                <a:gd name="connsiteY11" fmla="*/ 1363476 h 1411688"/>
                <a:gd name="connsiteX12" fmla="*/ 768865 w 1896329"/>
                <a:gd name="connsiteY12" fmla="*/ 1359847 h 1411688"/>
                <a:gd name="connsiteX13" fmla="*/ 525542 w 1896329"/>
                <a:gd name="connsiteY13" fmla="*/ 1331802 h 1411688"/>
                <a:gd name="connsiteX14" fmla="*/ 265538 w 1896329"/>
                <a:gd name="connsiteY14" fmla="*/ 1299691 h 1411688"/>
                <a:gd name="connsiteX15" fmla="*/ 0 w 1896329"/>
                <a:gd name="connsiteY15" fmla="*/ 1010927 h 1411688"/>
                <a:gd name="connsiteX16" fmla="*/ 176999 w 1896329"/>
                <a:gd name="connsiteY16" fmla="*/ 304334 h 1411688"/>
                <a:gd name="connsiteX0" fmla="*/ 176999 w 1896329"/>
                <a:gd name="connsiteY0" fmla="*/ 304334 h 1411688"/>
                <a:gd name="connsiteX1" fmla="*/ 730856 w 1896329"/>
                <a:gd name="connsiteY1" fmla="*/ 15495 h 1411688"/>
                <a:gd name="connsiteX2" fmla="*/ 1119432 w 1896329"/>
                <a:gd name="connsiteY2" fmla="*/ 10969 h 1411688"/>
                <a:gd name="connsiteX3" fmla="*/ 1398559 w 1896329"/>
                <a:gd name="connsiteY3" fmla="*/ 25990 h 1411688"/>
                <a:gd name="connsiteX4" fmla="*/ 1628463 w 1896329"/>
                <a:gd name="connsiteY4" fmla="*/ 114662 h 1411688"/>
                <a:gd name="connsiteX5" fmla="*/ 1783255 w 1896329"/>
                <a:gd name="connsiteY5" fmla="*/ 258754 h 1411688"/>
                <a:gd name="connsiteX6" fmla="*/ 1876712 w 1896329"/>
                <a:gd name="connsiteY6" fmla="*/ 490596 h 1411688"/>
                <a:gd name="connsiteX7" fmla="*/ 1890984 w 1896329"/>
                <a:gd name="connsiteY7" fmla="*/ 738797 h 1411688"/>
                <a:gd name="connsiteX8" fmla="*/ 1839347 w 1896329"/>
                <a:gd name="connsiteY8" fmla="*/ 1056581 h 1411688"/>
                <a:gd name="connsiteX9" fmla="*/ 1659589 w 1896329"/>
                <a:gd name="connsiteY9" fmla="*/ 1209472 h 1411688"/>
                <a:gd name="connsiteX10" fmla="*/ 1360470 w 1896329"/>
                <a:gd name="connsiteY10" fmla="*/ 1286532 h 1411688"/>
                <a:gd name="connsiteX11" fmla="*/ 1023576 w 1896329"/>
                <a:gd name="connsiteY11" fmla="*/ 1363476 h 1411688"/>
                <a:gd name="connsiteX12" fmla="*/ 768865 w 1896329"/>
                <a:gd name="connsiteY12" fmla="*/ 1359847 h 1411688"/>
                <a:gd name="connsiteX13" fmla="*/ 525542 w 1896329"/>
                <a:gd name="connsiteY13" fmla="*/ 1331802 h 1411688"/>
                <a:gd name="connsiteX14" fmla="*/ 265538 w 1896329"/>
                <a:gd name="connsiteY14" fmla="*/ 1299691 h 1411688"/>
                <a:gd name="connsiteX15" fmla="*/ 0 w 1896329"/>
                <a:gd name="connsiteY15" fmla="*/ 1010927 h 1411688"/>
                <a:gd name="connsiteX16" fmla="*/ 176999 w 1896329"/>
                <a:gd name="connsiteY16" fmla="*/ 304334 h 1411688"/>
                <a:gd name="connsiteX0" fmla="*/ 176999 w 1896329"/>
                <a:gd name="connsiteY0" fmla="*/ 304334 h 1411688"/>
                <a:gd name="connsiteX1" fmla="*/ 730856 w 1896329"/>
                <a:gd name="connsiteY1" fmla="*/ 15495 h 1411688"/>
                <a:gd name="connsiteX2" fmla="*/ 1119432 w 1896329"/>
                <a:gd name="connsiteY2" fmla="*/ 10969 h 1411688"/>
                <a:gd name="connsiteX3" fmla="*/ 1398559 w 1896329"/>
                <a:gd name="connsiteY3" fmla="*/ 25990 h 1411688"/>
                <a:gd name="connsiteX4" fmla="*/ 1628463 w 1896329"/>
                <a:gd name="connsiteY4" fmla="*/ 114662 h 1411688"/>
                <a:gd name="connsiteX5" fmla="*/ 1783255 w 1896329"/>
                <a:gd name="connsiteY5" fmla="*/ 258754 h 1411688"/>
                <a:gd name="connsiteX6" fmla="*/ 1876712 w 1896329"/>
                <a:gd name="connsiteY6" fmla="*/ 490596 h 1411688"/>
                <a:gd name="connsiteX7" fmla="*/ 1890984 w 1896329"/>
                <a:gd name="connsiteY7" fmla="*/ 738797 h 1411688"/>
                <a:gd name="connsiteX8" fmla="*/ 1839347 w 1896329"/>
                <a:gd name="connsiteY8" fmla="*/ 1056581 h 1411688"/>
                <a:gd name="connsiteX9" fmla="*/ 1659589 w 1896329"/>
                <a:gd name="connsiteY9" fmla="*/ 1209472 h 1411688"/>
                <a:gd name="connsiteX10" fmla="*/ 1360470 w 1896329"/>
                <a:gd name="connsiteY10" fmla="*/ 1286532 h 1411688"/>
                <a:gd name="connsiteX11" fmla="*/ 1023576 w 1896329"/>
                <a:gd name="connsiteY11" fmla="*/ 1363476 h 1411688"/>
                <a:gd name="connsiteX12" fmla="*/ 768865 w 1896329"/>
                <a:gd name="connsiteY12" fmla="*/ 1359847 h 1411688"/>
                <a:gd name="connsiteX13" fmla="*/ 525542 w 1896329"/>
                <a:gd name="connsiteY13" fmla="*/ 1331802 h 1411688"/>
                <a:gd name="connsiteX14" fmla="*/ 265538 w 1896329"/>
                <a:gd name="connsiteY14" fmla="*/ 1299691 h 1411688"/>
                <a:gd name="connsiteX15" fmla="*/ 0 w 1896329"/>
                <a:gd name="connsiteY15" fmla="*/ 1010927 h 1411688"/>
                <a:gd name="connsiteX16" fmla="*/ 176999 w 1896329"/>
                <a:gd name="connsiteY16" fmla="*/ 304334 h 1411688"/>
                <a:gd name="connsiteX0" fmla="*/ 176999 w 1896329"/>
                <a:gd name="connsiteY0" fmla="*/ 304334 h 1411688"/>
                <a:gd name="connsiteX1" fmla="*/ 730856 w 1896329"/>
                <a:gd name="connsiteY1" fmla="*/ 15495 h 1411688"/>
                <a:gd name="connsiteX2" fmla="*/ 1119432 w 1896329"/>
                <a:gd name="connsiteY2" fmla="*/ 10969 h 1411688"/>
                <a:gd name="connsiteX3" fmla="*/ 1398559 w 1896329"/>
                <a:gd name="connsiteY3" fmla="*/ 25990 h 1411688"/>
                <a:gd name="connsiteX4" fmla="*/ 1628463 w 1896329"/>
                <a:gd name="connsiteY4" fmla="*/ 114662 h 1411688"/>
                <a:gd name="connsiteX5" fmla="*/ 1783255 w 1896329"/>
                <a:gd name="connsiteY5" fmla="*/ 258754 h 1411688"/>
                <a:gd name="connsiteX6" fmla="*/ 1876712 w 1896329"/>
                <a:gd name="connsiteY6" fmla="*/ 490596 h 1411688"/>
                <a:gd name="connsiteX7" fmla="*/ 1890984 w 1896329"/>
                <a:gd name="connsiteY7" fmla="*/ 738797 h 1411688"/>
                <a:gd name="connsiteX8" fmla="*/ 1839347 w 1896329"/>
                <a:gd name="connsiteY8" fmla="*/ 1056581 h 1411688"/>
                <a:gd name="connsiteX9" fmla="*/ 1659589 w 1896329"/>
                <a:gd name="connsiteY9" fmla="*/ 1209472 h 1411688"/>
                <a:gd name="connsiteX10" fmla="*/ 1360470 w 1896329"/>
                <a:gd name="connsiteY10" fmla="*/ 1286532 h 1411688"/>
                <a:gd name="connsiteX11" fmla="*/ 1023576 w 1896329"/>
                <a:gd name="connsiteY11" fmla="*/ 1363476 h 1411688"/>
                <a:gd name="connsiteX12" fmla="*/ 768865 w 1896329"/>
                <a:gd name="connsiteY12" fmla="*/ 1359847 h 1411688"/>
                <a:gd name="connsiteX13" fmla="*/ 525542 w 1896329"/>
                <a:gd name="connsiteY13" fmla="*/ 1331802 h 1411688"/>
                <a:gd name="connsiteX14" fmla="*/ 265538 w 1896329"/>
                <a:gd name="connsiteY14" fmla="*/ 1299691 h 1411688"/>
                <a:gd name="connsiteX15" fmla="*/ 0 w 1896329"/>
                <a:gd name="connsiteY15" fmla="*/ 1010927 h 1411688"/>
                <a:gd name="connsiteX16" fmla="*/ 176999 w 1896329"/>
                <a:gd name="connsiteY16" fmla="*/ 304334 h 1411688"/>
                <a:gd name="connsiteX0" fmla="*/ 176999 w 1941909"/>
                <a:gd name="connsiteY0" fmla="*/ 304334 h 1411688"/>
                <a:gd name="connsiteX1" fmla="*/ 730856 w 1941909"/>
                <a:gd name="connsiteY1" fmla="*/ 15495 h 1411688"/>
                <a:gd name="connsiteX2" fmla="*/ 1119432 w 1941909"/>
                <a:gd name="connsiteY2" fmla="*/ 10969 h 1411688"/>
                <a:gd name="connsiteX3" fmla="*/ 1398559 w 1941909"/>
                <a:gd name="connsiteY3" fmla="*/ 25990 h 1411688"/>
                <a:gd name="connsiteX4" fmla="*/ 1628463 w 1941909"/>
                <a:gd name="connsiteY4" fmla="*/ 114662 h 1411688"/>
                <a:gd name="connsiteX5" fmla="*/ 1783255 w 1941909"/>
                <a:gd name="connsiteY5" fmla="*/ 258754 h 1411688"/>
                <a:gd name="connsiteX6" fmla="*/ 1876712 w 1941909"/>
                <a:gd name="connsiteY6" fmla="*/ 490596 h 1411688"/>
                <a:gd name="connsiteX7" fmla="*/ 1890984 w 1941909"/>
                <a:gd name="connsiteY7" fmla="*/ 738797 h 1411688"/>
                <a:gd name="connsiteX8" fmla="*/ 1839347 w 1941909"/>
                <a:gd name="connsiteY8" fmla="*/ 1056581 h 1411688"/>
                <a:gd name="connsiteX9" fmla="*/ 1659589 w 1941909"/>
                <a:gd name="connsiteY9" fmla="*/ 1209472 h 1411688"/>
                <a:gd name="connsiteX10" fmla="*/ 1360470 w 1941909"/>
                <a:gd name="connsiteY10" fmla="*/ 1286532 h 1411688"/>
                <a:gd name="connsiteX11" fmla="*/ 1023576 w 1941909"/>
                <a:gd name="connsiteY11" fmla="*/ 1363476 h 1411688"/>
                <a:gd name="connsiteX12" fmla="*/ 768865 w 1941909"/>
                <a:gd name="connsiteY12" fmla="*/ 1359847 h 1411688"/>
                <a:gd name="connsiteX13" fmla="*/ 525542 w 1941909"/>
                <a:gd name="connsiteY13" fmla="*/ 1331802 h 1411688"/>
                <a:gd name="connsiteX14" fmla="*/ 265538 w 1941909"/>
                <a:gd name="connsiteY14" fmla="*/ 1299691 h 1411688"/>
                <a:gd name="connsiteX15" fmla="*/ 0 w 1941909"/>
                <a:gd name="connsiteY15" fmla="*/ 1010927 h 1411688"/>
                <a:gd name="connsiteX16" fmla="*/ 176999 w 1941909"/>
                <a:gd name="connsiteY16" fmla="*/ 304334 h 1411688"/>
                <a:gd name="connsiteX0" fmla="*/ 176999 w 1942407"/>
                <a:gd name="connsiteY0" fmla="*/ 304334 h 1411688"/>
                <a:gd name="connsiteX1" fmla="*/ 730856 w 1942407"/>
                <a:gd name="connsiteY1" fmla="*/ 15495 h 1411688"/>
                <a:gd name="connsiteX2" fmla="*/ 1119432 w 1942407"/>
                <a:gd name="connsiteY2" fmla="*/ 10969 h 1411688"/>
                <a:gd name="connsiteX3" fmla="*/ 1398559 w 1942407"/>
                <a:gd name="connsiteY3" fmla="*/ 25990 h 1411688"/>
                <a:gd name="connsiteX4" fmla="*/ 1628463 w 1942407"/>
                <a:gd name="connsiteY4" fmla="*/ 114662 h 1411688"/>
                <a:gd name="connsiteX5" fmla="*/ 1783255 w 1942407"/>
                <a:gd name="connsiteY5" fmla="*/ 258754 h 1411688"/>
                <a:gd name="connsiteX6" fmla="*/ 1876712 w 1942407"/>
                <a:gd name="connsiteY6" fmla="*/ 490596 h 1411688"/>
                <a:gd name="connsiteX7" fmla="*/ 1890984 w 1942407"/>
                <a:gd name="connsiteY7" fmla="*/ 738797 h 1411688"/>
                <a:gd name="connsiteX8" fmla="*/ 1839347 w 1942407"/>
                <a:gd name="connsiteY8" fmla="*/ 1056581 h 1411688"/>
                <a:gd name="connsiteX9" fmla="*/ 1659589 w 1942407"/>
                <a:gd name="connsiteY9" fmla="*/ 1209472 h 1411688"/>
                <a:gd name="connsiteX10" fmla="*/ 1360470 w 1942407"/>
                <a:gd name="connsiteY10" fmla="*/ 1286532 h 1411688"/>
                <a:gd name="connsiteX11" fmla="*/ 1023576 w 1942407"/>
                <a:gd name="connsiteY11" fmla="*/ 1363476 h 1411688"/>
                <a:gd name="connsiteX12" fmla="*/ 768865 w 1942407"/>
                <a:gd name="connsiteY12" fmla="*/ 1359847 h 1411688"/>
                <a:gd name="connsiteX13" fmla="*/ 525542 w 1942407"/>
                <a:gd name="connsiteY13" fmla="*/ 1331802 h 1411688"/>
                <a:gd name="connsiteX14" fmla="*/ 265538 w 1942407"/>
                <a:gd name="connsiteY14" fmla="*/ 1299691 h 1411688"/>
                <a:gd name="connsiteX15" fmla="*/ 0 w 1942407"/>
                <a:gd name="connsiteY15" fmla="*/ 1010927 h 1411688"/>
                <a:gd name="connsiteX16" fmla="*/ 176999 w 1942407"/>
                <a:gd name="connsiteY16" fmla="*/ 304334 h 1411688"/>
                <a:gd name="connsiteX0" fmla="*/ 176999 w 1942407"/>
                <a:gd name="connsiteY0" fmla="*/ 304334 h 1411688"/>
                <a:gd name="connsiteX1" fmla="*/ 730856 w 1942407"/>
                <a:gd name="connsiteY1" fmla="*/ 15495 h 1411688"/>
                <a:gd name="connsiteX2" fmla="*/ 1119432 w 1942407"/>
                <a:gd name="connsiteY2" fmla="*/ 10969 h 1411688"/>
                <a:gd name="connsiteX3" fmla="*/ 1398559 w 1942407"/>
                <a:gd name="connsiteY3" fmla="*/ 25990 h 1411688"/>
                <a:gd name="connsiteX4" fmla="*/ 1628463 w 1942407"/>
                <a:gd name="connsiteY4" fmla="*/ 114662 h 1411688"/>
                <a:gd name="connsiteX5" fmla="*/ 1783255 w 1942407"/>
                <a:gd name="connsiteY5" fmla="*/ 258754 h 1411688"/>
                <a:gd name="connsiteX6" fmla="*/ 1876712 w 1942407"/>
                <a:gd name="connsiteY6" fmla="*/ 490596 h 1411688"/>
                <a:gd name="connsiteX7" fmla="*/ 1890984 w 1942407"/>
                <a:gd name="connsiteY7" fmla="*/ 738797 h 1411688"/>
                <a:gd name="connsiteX8" fmla="*/ 1839347 w 1942407"/>
                <a:gd name="connsiteY8" fmla="*/ 1056581 h 1411688"/>
                <a:gd name="connsiteX9" fmla="*/ 1659589 w 1942407"/>
                <a:gd name="connsiteY9" fmla="*/ 1209472 h 1411688"/>
                <a:gd name="connsiteX10" fmla="*/ 1360470 w 1942407"/>
                <a:gd name="connsiteY10" fmla="*/ 1286532 h 1411688"/>
                <a:gd name="connsiteX11" fmla="*/ 1023576 w 1942407"/>
                <a:gd name="connsiteY11" fmla="*/ 1363476 h 1411688"/>
                <a:gd name="connsiteX12" fmla="*/ 768865 w 1942407"/>
                <a:gd name="connsiteY12" fmla="*/ 1359847 h 1411688"/>
                <a:gd name="connsiteX13" fmla="*/ 525542 w 1942407"/>
                <a:gd name="connsiteY13" fmla="*/ 1331802 h 1411688"/>
                <a:gd name="connsiteX14" fmla="*/ 265538 w 1942407"/>
                <a:gd name="connsiteY14" fmla="*/ 1299691 h 1411688"/>
                <a:gd name="connsiteX15" fmla="*/ 0 w 1942407"/>
                <a:gd name="connsiteY15" fmla="*/ 1010927 h 1411688"/>
                <a:gd name="connsiteX16" fmla="*/ 176999 w 1942407"/>
                <a:gd name="connsiteY16" fmla="*/ 304334 h 1411688"/>
                <a:gd name="connsiteX0" fmla="*/ 176999 w 1942407"/>
                <a:gd name="connsiteY0" fmla="*/ 304334 h 1411688"/>
                <a:gd name="connsiteX1" fmla="*/ 730856 w 1942407"/>
                <a:gd name="connsiteY1" fmla="*/ 15495 h 1411688"/>
                <a:gd name="connsiteX2" fmla="*/ 1119432 w 1942407"/>
                <a:gd name="connsiteY2" fmla="*/ 10969 h 1411688"/>
                <a:gd name="connsiteX3" fmla="*/ 1398559 w 1942407"/>
                <a:gd name="connsiteY3" fmla="*/ 25990 h 1411688"/>
                <a:gd name="connsiteX4" fmla="*/ 1628463 w 1942407"/>
                <a:gd name="connsiteY4" fmla="*/ 114662 h 1411688"/>
                <a:gd name="connsiteX5" fmla="*/ 1783255 w 1942407"/>
                <a:gd name="connsiteY5" fmla="*/ 258754 h 1411688"/>
                <a:gd name="connsiteX6" fmla="*/ 1876712 w 1942407"/>
                <a:gd name="connsiteY6" fmla="*/ 490596 h 1411688"/>
                <a:gd name="connsiteX7" fmla="*/ 1890984 w 1942407"/>
                <a:gd name="connsiteY7" fmla="*/ 738797 h 1411688"/>
                <a:gd name="connsiteX8" fmla="*/ 1839347 w 1942407"/>
                <a:gd name="connsiteY8" fmla="*/ 1056581 h 1411688"/>
                <a:gd name="connsiteX9" fmla="*/ 1659589 w 1942407"/>
                <a:gd name="connsiteY9" fmla="*/ 1209472 h 1411688"/>
                <a:gd name="connsiteX10" fmla="*/ 1360470 w 1942407"/>
                <a:gd name="connsiteY10" fmla="*/ 1286532 h 1411688"/>
                <a:gd name="connsiteX11" fmla="*/ 1023576 w 1942407"/>
                <a:gd name="connsiteY11" fmla="*/ 1363476 h 1411688"/>
                <a:gd name="connsiteX12" fmla="*/ 768865 w 1942407"/>
                <a:gd name="connsiteY12" fmla="*/ 1359847 h 1411688"/>
                <a:gd name="connsiteX13" fmla="*/ 525542 w 1942407"/>
                <a:gd name="connsiteY13" fmla="*/ 1331802 h 1411688"/>
                <a:gd name="connsiteX14" fmla="*/ 265538 w 1942407"/>
                <a:gd name="connsiteY14" fmla="*/ 1299691 h 1411688"/>
                <a:gd name="connsiteX15" fmla="*/ 0 w 1942407"/>
                <a:gd name="connsiteY15" fmla="*/ 1010927 h 1411688"/>
                <a:gd name="connsiteX16" fmla="*/ 176999 w 1942407"/>
                <a:gd name="connsiteY16" fmla="*/ 304334 h 1411688"/>
                <a:gd name="connsiteX0" fmla="*/ 176999 w 1942407"/>
                <a:gd name="connsiteY0" fmla="*/ 307389 h 1414743"/>
                <a:gd name="connsiteX1" fmla="*/ 730856 w 1942407"/>
                <a:gd name="connsiteY1" fmla="*/ 18550 h 1414743"/>
                <a:gd name="connsiteX2" fmla="*/ 1119432 w 1942407"/>
                <a:gd name="connsiteY2" fmla="*/ 14024 h 1414743"/>
                <a:gd name="connsiteX3" fmla="*/ 1398559 w 1942407"/>
                <a:gd name="connsiteY3" fmla="*/ 29045 h 1414743"/>
                <a:gd name="connsiteX4" fmla="*/ 1628463 w 1942407"/>
                <a:gd name="connsiteY4" fmla="*/ 117717 h 1414743"/>
                <a:gd name="connsiteX5" fmla="*/ 1783255 w 1942407"/>
                <a:gd name="connsiteY5" fmla="*/ 261809 h 1414743"/>
                <a:gd name="connsiteX6" fmla="*/ 1876712 w 1942407"/>
                <a:gd name="connsiteY6" fmla="*/ 493651 h 1414743"/>
                <a:gd name="connsiteX7" fmla="*/ 1890984 w 1942407"/>
                <a:gd name="connsiteY7" fmla="*/ 741852 h 1414743"/>
                <a:gd name="connsiteX8" fmla="*/ 1839347 w 1942407"/>
                <a:gd name="connsiteY8" fmla="*/ 1059636 h 1414743"/>
                <a:gd name="connsiteX9" fmla="*/ 1659589 w 1942407"/>
                <a:gd name="connsiteY9" fmla="*/ 1212527 h 1414743"/>
                <a:gd name="connsiteX10" fmla="*/ 1360470 w 1942407"/>
                <a:gd name="connsiteY10" fmla="*/ 1289587 h 1414743"/>
                <a:gd name="connsiteX11" fmla="*/ 1023576 w 1942407"/>
                <a:gd name="connsiteY11" fmla="*/ 1366531 h 1414743"/>
                <a:gd name="connsiteX12" fmla="*/ 768865 w 1942407"/>
                <a:gd name="connsiteY12" fmla="*/ 1362902 h 1414743"/>
                <a:gd name="connsiteX13" fmla="*/ 525542 w 1942407"/>
                <a:gd name="connsiteY13" fmla="*/ 1334857 h 1414743"/>
                <a:gd name="connsiteX14" fmla="*/ 265538 w 1942407"/>
                <a:gd name="connsiteY14" fmla="*/ 1302746 h 1414743"/>
                <a:gd name="connsiteX15" fmla="*/ 0 w 1942407"/>
                <a:gd name="connsiteY15" fmla="*/ 1013982 h 1414743"/>
                <a:gd name="connsiteX16" fmla="*/ 176999 w 1942407"/>
                <a:gd name="connsiteY16" fmla="*/ 307389 h 1414743"/>
                <a:gd name="connsiteX0" fmla="*/ 176999 w 1942407"/>
                <a:gd name="connsiteY0" fmla="*/ 371414 h 1478768"/>
                <a:gd name="connsiteX1" fmla="*/ 730856 w 1942407"/>
                <a:gd name="connsiteY1" fmla="*/ 82575 h 1478768"/>
                <a:gd name="connsiteX2" fmla="*/ 1119432 w 1942407"/>
                <a:gd name="connsiteY2" fmla="*/ 78049 h 1478768"/>
                <a:gd name="connsiteX3" fmla="*/ 1398559 w 1942407"/>
                <a:gd name="connsiteY3" fmla="*/ 93070 h 1478768"/>
                <a:gd name="connsiteX4" fmla="*/ 1628463 w 1942407"/>
                <a:gd name="connsiteY4" fmla="*/ 181742 h 1478768"/>
                <a:gd name="connsiteX5" fmla="*/ 1783255 w 1942407"/>
                <a:gd name="connsiteY5" fmla="*/ 325834 h 1478768"/>
                <a:gd name="connsiteX6" fmla="*/ 1876712 w 1942407"/>
                <a:gd name="connsiteY6" fmla="*/ 557676 h 1478768"/>
                <a:gd name="connsiteX7" fmla="*/ 1890984 w 1942407"/>
                <a:gd name="connsiteY7" fmla="*/ 805877 h 1478768"/>
                <a:gd name="connsiteX8" fmla="*/ 1839347 w 1942407"/>
                <a:gd name="connsiteY8" fmla="*/ 1123661 h 1478768"/>
                <a:gd name="connsiteX9" fmla="*/ 1659589 w 1942407"/>
                <a:gd name="connsiteY9" fmla="*/ 1276552 h 1478768"/>
                <a:gd name="connsiteX10" fmla="*/ 1360470 w 1942407"/>
                <a:gd name="connsiteY10" fmla="*/ 1353612 h 1478768"/>
                <a:gd name="connsiteX11" fmla="*/ 1023576 w 1942407"/>
                <a:gd name="connsiteY11" fmla="*/ 1430556 h 1478768"/>
                <a:gd name="connsiteX12" fmla="*/ 768865 w 1942407"/>
                <a:gd name="connsiteY12" fmla="*/ 1426927 h 1478768"/>
                <a:gd name="connsiteX13" fmla="*/ 525542 w 1942407"/>
                <a:gd name="connsiteY13" fmla="*/ 1398882 h 1478768"/>
                <a:gd name="connsiteX14" fmla="*/ 265538 w 1942407"/>
                <a:gd name="connsiteY14" fmla="*/ 1366771 h 1478768"/>
                <a:gd name="connsiteX15" fmla="*/ 0 w 1942407"/>
                <a:gd name="connsiteY15" fmla="*/ 1078007 h 1478768"/>
                <a:gd name="connsiteX16" fmla="*/ 176999 w 1942407"/>
                <a:gd name="connsiteY16" fmla="*/ 371414 h 1478768"/>
                <a:gd name="connsiteX0" fmla="*/ 176999 w 1942407"/>
                <a:gd name="connsiteY0" fmla="*/ 393808 h 1501162"/>
                <a:gd name="connsiteX1" fmla="*/ 730856 w 1942407"/>
                <a:gd name="connsiteY1" fmla="*/ 104969 h 1501162"/>
                <a:gd name="connsiteX2" fmla="*/ 1119432 w 1942407"/>
                <a:gd name="connsiteY2" fmla="*/ 100443 h 1501162"/>
                <a:gd name="connsiteX3" fmla="*/ 1398559 w 1942407"/>
                <a:gd name="connsiteY3" fmla="*/ 115464 h 1501162"/>
                <a:gd name="connsiteX4" fmla="*/ 1628463 w 1942407"/>
                <a:gd name="connsiteY4" fmla="*/ 204136 h 1501162"/>
                <a:gd name="connsiteX5" fmla="*/ 1783255 w 1942407"/>
                <a:gd name="connsiteY5" fmla="*/ 348228 h 1501162"/>
                <a:gd name="connsiteX6" fmla="*/ 1876712 w 1942407"/>
                <a:gd name="connsiteY6" fmla="*/ 580070 h 1501162"/>
                <a:gd name="connsiteX7" fmla="*/ 1890984 w 1942407"/>
                <a:gd name="connsiteY7" fmla="*/ 828271 h 1501162"/>
                <a:gd name="connsiteX8" fmla="*/ 1839347 w 1942407"/>
                <a:gd name="connsiteY8" fmla="*/ 1146055 h 1501162"/>
                <a:gd name="connsiteX9" fmla="*/ 1659589 w 1942407"/>
                <a:gd name="connsiteY9" fmla="*/ 1298946 h 1501162"/>
                <a:gd name="connsiteX10" fmla="*/ 1360470 w 1942407"/>
                <a:gd name="connsiteY10" fmla="*/ 1376006 h 1501162"/>
                <a:gd name="connsiteX11" fmla="*/ 1023576 w 1942407"/>
                <a:gd name="connsiteY11" fmla="*/ 1452950 h 1501162"/>
                <a:gd name="connsiteX12" fmla="*/ 768865 w 1942407"/>
                <a:gd name="connsiteY12" fmla="*/ 1449321 h 1501162"/>
                <a:gd name="connsiteX13" fmla="*/ 525542 w 1942407"/>
                <a:gd name="connsiteY13" fmla="*/ 1421276 h 1501162"/>
                <a:gd name="connsiteX14" fmla="*/ 265538 w 1942407"/>
                <a:gd name="connsiteY14" fmla="*/ 1389165 h 1501162"/>
                <a:gd name="connsiteX15" fmla="*/ 0 w 1942407"/>
                <a:gd name="connsiteY15" fmla="*/ 1100401 h 1501162"/>
                <a:gd name="connsiteX16" fmla="*/ 176999 w 1942407"/>
                <a:gd name="connsiteY16" fmla="*/ 393808 h 1501162"/>
                <a:gd name="connsiteX0" fmla="*/ 176999 w 1942407"/>
                <a:gd name="connsiteY0" fmla="*/ 393808 h 1501162"/>
                <a:gd name="connsiteX1" fmla="*/ 371583 w 1942407"/>
                <a:gd name="connsiteY1" fmla="*/ 190052 h 1501162"/>
                <a:gd name="connsiteX2" fmla="*/ 730856 w 1942407"/>
                <a:gd name="connsiteY2" fmla="*/ 104969 h 1501162"/>
                <a:gd name="connsiteX3" fmla="*/ 1119432 w 1942407"/>
                <a:gd name="connsiteY3" fmla="*/ 100443 h 1501162"/>
                <a:gd name="connsiteX4" fmla="*/ 1398559 w 1942407"/>
                <a:gd name="connsiteY4" fmla="*/ 115464 h 1501162"/>
                <a:gd name="connsiteX5" fmla="*/ 1628463 w 1942407"/>
                <a:gd name="connsiteY5" fmla="*/ 204136 h 1501162"/>
                <a:gd name="connsiteX6" fmla="*/ 1783255 w 1942407"/>
                <a:gd name="connsiteY6" fmla="*/ 348228 h 1501162"/>
                <a:gd name="connsiteX7" fmla="*/ 1876712 w 1942407"/>
                <a:gd name="connsiteY7" fmla="*/ 580070 h 1501162"/>
                <a:gd name="connsiteX8" fmla="*/ 1890984 w 1942407"/>
                <a:gd name="connsiteY8" fmla="*/ 828271 h 1501162"/>
                <a:gd name="connsiteX9" fmla="*/ 1839347 w 1942407"/>
                <a:gd name="connsiteY9" fmla="*/ 1146055 h 1501162"/>
                <a:gd name="connsiteX10" fmla="*/ 1659589 w 1942407"/>
                <a:gd name="connsiteY10" fmla="*/ 1298946 h 1501162"/>
                <a:gd name="connsiteX11" fmla="*/ 1360470 w 1942407"/>
                <a:gd name="connsiteY11" fmla="*/ 1376006 h 1501162"/>
                <a:gd name="connsiteX12" fmla="*/ 1023576 w 1942407"/>
                <a:gd name="connsiteY12" fmla="*/ 1452950 h 1501162"/>
                <a:gd name="connsiteX13" fmla="*/ 768865 w 1942407"/>
                <a:gd name="connsiteY13" fmla="*/ 1449321 h 1501162"/>
                <a:gd name="connsiteX14" fmla="*/ 525542 w 1942407"/>
                <a:gd name="connsiteY14" fmla="*/ 1421276 h 1501162"/>
                <a:gd name="connsiteX15" fmla="*/ 265538 w 1942407"/>
                <a:gd name="connsiteY15" fmla="*/ 1389165 h 1501162"/>
                <a:gd name="connsiteX16" fmla="*/ 0 w 1942407"/>
                <a:gd name="connsiteY16" fmla="*/ 1100401 h 1501162"/>
                <a:gd name="connsiteX17" fmla="*/ 176999 w 1942407"/>
                <a:gd name="connsiteY17" fmla="*/ 393808 h 1501162"/>
                <a:gd name="connsiteX0" fmla="*/ 176999 w 1942407"/>
                <a:gd name="connsiteY0" fmla="*/ 393808 h 1501162"/>
                <a:gd name="connsiteX1" fmla="*/ 371583 w 1942407"/>
                <a:gd name="connsiteY1" fmla="*/ 190052 h 1501162"/>
                <a:gd name="connsiteX2" fmla="*/ 730856 w 1942407"/>
                <a:gd name="connsiteY2" fmla="*/ 104969 h 1501162"/>
                <a:gd name="connsiteX3" fmla="*/ 1119432 w 1942407"/>
                <a:gd name="connsiteY3" fmla="*/ 100443 h 1501162"/>
                <a:gd name="connsiteX4" fmla="*/ 1398559 w 1942407"/>
                <a:gd name="connsiteY4" fmla="*/ 115464 h 1501162"/>
                <a:gd name="connsiteX5" fmla="*/ 1628463 w 1942407"/>
                <a:gd name="connsiteY5" fmla="*/ 204136 h 1501162"/>
                <a:gd name="connsiteX6" fmla="*/ 1783255 w 1942407"/>
                <a:gd name="connsiteY6" fmla="*/ 348228 h 1501162"/>
                <a:gd name="connsiteX7" fmla="*/ 1876712 w 1942407"/>
                <a:gd name="connsiteY7" fmla="*/ 580070 h 1501162"/>
                <a:gd name="connsiteX8" fmla="*/ 1890984 w 1942407"/>
                <a:gd name="connsiteY8" fmla="*/ 828271 h 1501162"/>
                <a:gd name="connsiteX9" fmla="*/ 1839347 w 1942407"/>
                <a:gd name="connsiteY9" fmla="*/ 1146055 h 1501162"/>
                <a:gd name="connsiteX10" fmla="*/ 1659589 w 1942407"/>
                <a:gd name="connsiteY10" fmla="*/ 1298946 h 1501162"/>
                <a:gd name="connsiteX11" fmla="*/ 1360470 w 1942407"/>
                <a:gd name="connsiteY11" fmla="*/ 1376006 h 1501162"/>
                <a:gd name="connsiteX12" fmla="*/ 1023576 w 1942407"/>
                <a:gd name="connsiteY12" fmla="*/ 1452950 h 1501162"/>
                <a:gd name="connsiteX13" fmla="*/ 768865 w 1942407"/>
                <a:gd name="connsiteY13" fmla="*/ 1449321 h 1501162"/>
                <a:gd name="connsiteX14" fmla="*/ 525542 w 1942407"/>
                <a:gd name="connsiteY14" fmla="*/ 1421276 h 1501162"/>
                <a:gd name="connsiteX15" fmla="*/ 265538 w 1942407"/>
                <a:gd name="connsiteY15" fmla="*/ 1389165 h 1501162"/>
                <a:gd name="connsiteX16" fmla="*/ 0 w 1942407"/>
                <a:gd name="connsiteY16" fmla="*/ 1100401 h 1501162"/>
                <a:gd name="connsiteX17" fmla="*/ 176999 w 1942407"/>
                <a:gd name="connsiteY17" fmla="*/ 393808 h 1501162"/>
                <a:gd name="connsiteX0" fmla="*/ 176999 w 1942407"/>
                <a:gd name="connsiteY0" fmla="*/ 393808 h 1501162"/>
                <a:gd name="connsiteX1" fmla="*/ 371583 w 1942407"/>
                <a:gd name="connsiteY1" fmla="*/ 190052 h 1501162"/>
                <a:gd name="connsiteX2" fmla="*/ 730856 w 1942407"/>
                <a:gd name="connsiteY2" fmla="*/ 104969 h 1501162"/>
                <a:gd name="connsiteX3" fmla="*/ 1119432 w 1942407"/>
                <a:gd name="connsiteY3" fmla="*/ 100443 h 1501162"/>
                <a:gd name="connsiteX4" fmla="*/ 1398559 w 1942407"/>
                <a:gd name="connsiteY4" fmla="*/ 115464 h 1501162"/>
                <a:gd name="connsiteX5" fmla="*/ 1628463 w 1942407"/>
                <a:gd name="connsiteY5" fmla="*/ 204136 h 1501162"/>
                <a:gd name="connsiteX6" fmla="*/ 1783255 w 1942407"/>
                <a:gd name="connsiteY6" fmla="*/ 348228 h 1501162"/>
                <a:gd name="connsiteX7" fmla="*/ 1876712 w 1942407"/>
                <a:gd name="connsiteY7" fmla="*/ 580070 h 1501162"/>
                <a:gd name="connsiteX8" fmla="*/ 1890984 w 1942407"/>
                <a:gd name="connsiteY8" fmla="*/ 828271 h 1501162"/>
                <a:gd name="connsiteX9" fmla="*/ 1839347 w 1942407"/>
                <a:gd name="connsiteY9" fmla="*/ 1146055 h 1501162"/>
                <a:gd name="connsiteX10" fmla="*/ 1659589 w 1942407"/>
                <a:gd name="connsiteY10" fmla="*/ 1298946 h 1501162"/>
                <a:gd name="connsiteX11" fmla="*/ 1360470 w 1942407"/>
                <a:gd name="connsiteY11" fmla="*/ 1376006 h 1501162"/>
                <a:gd name="connsiteX12" fmla="*/ 1023576 w 1942407"/>
                <a:gd name="connsiteY12" fmla="*/ 1452950 h 1501162"/>
                <a:gd name="connsiteX13" fmla="*/ 768865 w 1942407"/>
                <a:gd name="connsiteY13" fmla="*/ 1449321 h 1501162"/>
                <a:gd name="connsiteX14" fmla="*/ 525542 w 1942407"/>
                <a:gd name="connsiteY14" fmla="*/ 1421276 h 1501162"/>
                <a:gd name="connsiteX15" fmla="*/ 265538 w 1942407"/>
                <a:gd name="connsiteY15" fmla="*/ 1389165 h 1501162"/>
                <a:gd name="connsiteX16" fmla="*/ 0 w 1942407"/>
                <a:gd name="connsiteY16" fmla="*/ 1100401 h 1501162"/>
                <a:gd name="connsiteX17" fmla="*/ 176999 w 1942407"/>
                <a:gd name="connsiteY17" fmla="*/ 393808 h 150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42407" h="1501162">
                  <a:moveTo>
                    <a:pt x="176999" y="393808"/>
                  </a:moveTo>
                  <a:cubicBezTo>
                    <a:pt x="247069" y="255171"/>
                    <a:pt x="279274" y="238192"/>
                    <a:pt x="371583" y="190052"/>
                  </a:cubicBezTo>
                  <a:cubicBezTo>
                    <a:pt x="734033" y="-118530"/>
                    <a:pt x="718920" y="100020"/>
                    <a:pt x="730856" y="104969"/>
                  </a:cubicBezTo>
                  <a:cubicBezTo>
                    <a:pt x="1020398" y="-106785"/>
                    <a:pt x="991800" y="60720"/>
                    <a:pt x="1119432" y="100443"/>
                  </a:cubicBezTo>
                  <a:cubicBezTo>
                    <a:pt x="1277692" y="-63554"/>
                    <a:pt x="1313107" y="75600"/>
                    <a:pt x="1398559" y="115464"/>
                  </a:cubicBezTo>
                  <a:cubicBezTo>
                    <a:pt x="1604163" y="30535"/>
                    <a:pt x="1571356" y="153960"/>
                    <a:pt x="1628463" y="204136"/>
                  </a:cubicBezTo>
                  <a:cubicBezTo>
                    <a:pt x="1815546" y="192745"/>
                    <a:pt x="1731658" y="300197"/>
                    <a:pt x="1783255" y="348228"/>
                  </a:cubicBezTo>
                  <a:cubicBezTo>
                    <a:pt x="1992492" y="455324"/>
                    <a:pt x="1883944" y="510787"/>
                    <a:pt x="1876712" y="580070"/>
                  </a:cubicBezTo>
                  <a:cubicBezTo>
                    <a:pt x="2001780" y="728839"/>
                    <a:pt x="1914032" y="752316"/>
                    <a:pt x="1890984" y="828271"/>
                  </a:cubicBezTo>
                  <a:cubicBezTo>
                    <a:pt x="2014023" y="1013253"/>
                    <a:pt x="1880706" y="1078643"/>
                    <a:pt x="1839347" y="1146055"/>
                  </a:cubicBezTo>
                  <a:cubicBezTo>
                    <a:pt x="1779041" y="1349196"/>
                    <a:pt x="1719508" y="1247982"/>
                    <a:pt x="1659589" y="1298946"/>
                  </a:cubicBezTo>
                  <a:cubicBezTo>
                    <a:pt x="1491957" y="1523338"/>
                    <a:pt x="1462216" y="1388431"/>
                    <a:pt x="1360470" y="1376006"/>
                  </a:cubicBezTo>
                  <a:cubicBezTo>
                    <a:pt x="1198958" y="1568212"/>
                    <a:pt x="1126115" y="1474774"/>
                    <a:pt x="1023576" y="1452950"/>
                  </a:cubicBezTo>
                  <a:cubicBezTo>
                    <a:pt x="897046" y="1546280"/>
                    <a:pt x="844550" y="1480913"/>
                    <a:pt x="768865" y="1449321"/>
                  </a:cubicBezTo>
                  <a:cubicBezTo>
                    <a:pt x="693467" y="1557834"/>
                    <a:pt x="605026" y="1463311"/>
                    <a:pt x="525542" y="1421276"/>
                  </a:cubicBezTo>
                  <a:cubicBezTo>
                    <a:pt x="457875" y="1518530"/>
                    <a:pt x="326713" y="1441239"/>
                    <a:pt x="265538" y="1389165"/>
                  </a:cubicBezTo>
                  <a:cubicBezTo>
                    <a:pt x="177025" y="1292910"/>
                    <a:pt x="143897" y="1571799"/>
                    <a:pt x="0" y="1100401"/>
                  </a:cubicBezTo>
                  <a:lnTo>
                    <a:pt x="176999" y="393808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41DE176-5307-228D-F917-D3FB705A7793}"/>
                </a:ext>
              </a:extLst>
            </p:cNvPr>
            <p:cNvSpPr/>
            <p:nvPr/>
          </p:nvSpPr>
          <p:spPr>
            <a:xfrm rot="3978900">
              <a:off x="6276636" y="1259546"/>
              <a:ext cx="1073638" cy="463347"/>
            </a:xfrm>
            <a:prstGeom prst="ellipse">
              <a:avLst/>
            </a:pr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C1DF97A-40B5-47B9-84CD-CA2D85AAB70C}"/>
                </a:ext>
              </a:extLst>
            </p:cNvPr>
            <p:cNvSpPr/>
            <p:nvPr/>
          </p:nvSpPr>
          <p:spPr>
            <a:xfrm rot="5842845">
              <a:off x="4886130" y="1320300"/>
              <a:ext cx="1073638" cy="463347"/>
            </a:xfrm>
            <a:prstGeom prst="ellipse">
              <a:avLst/>
            </a:pr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39DAFC6-C5C6-D4AC-A69B-E3C20798B52B}"/>
                </a:ext>
              </a:extLst>
            </p:cNvPr>
            <p:cNvSpPr/>
            <p:nvPr/>
          </p:nvSpPr>
          <p:spPr>
            <a:xfrm rot="15144518">
              <a:off x="5697943" y="3597181"/>
              <a:ext cx="262261" cy="414737"/>
            </a:xfrm>
            <a:custGeom>
              <a:avLst/>
              <a:gdLst>
                <a:gd name="connsiteX0" fmla="*/ 206220 w 262261"/>
                <a:gd name="connsiteY0" fmla="*/ 397597 h 414737"/>
                <a:gd name="connsiteX1" fmla="*/ 191305 w 262261"/>
                <a:gd name="connsiteY1" fmla="*/ 398122 h 414737"/>
                <a:gd name="connsiteX2" fmla="*/ 59043 w 262261"/>
                <a:gd name="connsiteY2" fmla="*/ 414737 h 414737"/>
                <a:gd name="connsiteX3" fmla="*/ 69074 w 262261"/>
                <a:gd name="connsiteY3" fmla="*/ 25917 h 414737"/>
                <a:gd name="connsiteX4" fmla="*/ 235350 w 262261"/>
                <a:gd name="connsiteY4" fmla="*/ 0 h 414737"/>
                <a:gd name="connsiteX5" fmla="*/ 262261 w 262261"/>
                <a:gd name="connsiteY5" fmla="*/ 4 h 414737"/>
                <a:gd name="connsiteX6" fmla="*/ 242969 w 262261"/>
                <a:gd name="connsiteY6" fmla="*/ 57863 h 414737"/>
                <a:gd name="connsiteX7" fmla="*/ 203702 w 262261"/>
                <a:gd name="connsiteY7" fmla="*/ 358995 h 414737"/>
                <a:gd name="connsiteX8" fmla="*/ 206220 w 262261"/>
                <a:gd name="connsiteY8" fmla="*/ 397597 h 4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2261" h="414737">
                  <a:moveTo>
                    <a:pt x="206220" y="397597"/>
                  </a:moveTo>
                  <a:lnTo>
                    <a:pt x="191305" y="398122"/>
                  </a:lnTo>
                  <a:cubicBezTo>
                    <a:pt x="144795" y="401782"/>
                    <a:pt x="100541" y="407354"/>
                    <a:pt x="59043" y="414737"/>
                  </a:cubicBezTo>
                  <a:cubicBezTo>
                    <a:pt x="-21469" y="318497"/>
                    <a:pt x="-21077" y="261232"/>
                    <a:pt x="69074" y="25917"/>
                  </a:cubicBezTo>
                  <a:cubicBezTo>
                    <a:pt x="108160" y="10414"/>
                    <a:pt x="165355" y="2058"/>
                    <a:pt x="235350" y="0"/>
                  </a:cubicBezTo>
                  <a:lnTo>
                    <a:pt x="262261" y="4"/>
                  </a:lnTo>
                  <a:lnTo>
                    <a:pt x="242969" y="57863"/>
                  </a:lnTo>
                  <a:cubicBezTo>
                    <a:pt x="217127" y="155535"/>
                    <a:pt x="203702" y="256518"/>
                    <a:pt x="203702" y="358995"/>
                  </a:cubicBezTo>
                  <a:lnTo>
                    <a:pt x="206220" y="397597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5506AEA-5D3C-34CE-EC7A-AB5155193A27}"/>
                </a:ext>
              </a:extLst>
            </p:cNvPr>
            <p:cNvSpPr/>
            <p:nvPr/>
          </p:nvSpPr>
          <p:spPr>
            <a:xfrm rot="15144518">
              <a:off x="5167962" y="3733270"/>
              <a:ext cx="262261" cy="414737"/>
            </a:xfrm>
            <a:custGeom>
              <a:avLst/>
              <a:gdLst>
                <a:gd name="connsiteX0" fmla="*/ 206220 w 262261"/>
                <a:gd name="connsiteY0" fmla="*/ 397597 h 414737"/>
                <a:gd name="connsiteX1" fmla="*/ 191305 w 262261"/>
                <a:gd name="connsiteY1" fmla="*/ 398122 h 414737"/>
                <a:gd name="connsiteX2" fmla="*/ 59043 w 262261"/>
                <a:gd name="connsiteY2" fmla="*/ 414737 h 414737"/>
                <a:gd name="connsiteX3" fmla="*/ 69074 w 262261"/>
                <a:gd name="connsiteY3" fmla="*/ 25917 h 414737"/>
                <a:gd name="connsiteX4" fmla="*/ 235350 w 262261"/>
                <a:gd name="connsiteY4" fmla="*/ 0 h 414737"/>
                <a:gd name="connsiteX5" fmla="*/ 262261 w 262261"/>
                <a:gd name="connsiteY5" fmla="*/ 4 h 414737"/>
                <a:gd name="connsiteX6" fmla="*/ 242969 w 262261"/>
                <a:gd name="connsiteY6" fmla="*/ 57863 h 414737"/>
                <a:gd name="connsiteX7" fmla="*/ 203702 w 262261"/>
                <a:gd name="connsiteY7" fmla="*/ 358995 h 414737"/>
                <a:gd name="connsiteX8" fmla="*/ 206220 w 262261"/>
                <a:gd name="connsiteY8" fmla="*/ 397597 h 4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2261" h="414737">
                  <a:moveTo>
                    <a:pt x="206220" y="397597"/>
                  </a:moveTo>
                  <a:lnTo>
                    <a:pt x="191305" y="398122"/>
                  </a:lnTo>
                  <a:cubicBezTo>
                    <a:pt x="144795" y="401782"/>
                    <a:pt x="100541" y="407354"/>
                    <a:pt x="59043" y="414737"/>
                  </a:cubicBezTo>
                  <a:cubicBezTo>
                    <a:pt x="-21469" y="318497"/>
                    <a:pt x="-21077" y="261232"/>
                    <a:pt x="69074" y="25917"/>
                  </a:cubicBezTo>
                  <a:cubicBezTo>
                    <a:pt x="108160" y="10414"/>
                    <a:pt x="165355" y="2058"/>
                    <a:pt x="235350" y="0"/>
                  </a:cubicBezTo>
                  <a:lnTo>
                    <a:pt x="262261" y="4"/>
                  </a:lnTo>
                  <a:lnTo>
                    <a:pt x="242969" y="57863"/>
                  </a:lnTo>
                  <a:cubicBezTo>
                    <a:pt x="217127" y="155535"/>
                    <a:pt x="203702" y="256518"/>
                    <a:pt x="203702" y="358995"/>
                  </a:cubicBezTo>
                  <a:lnTo>
                    <a:pt x="206220" y="397597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714B043-75F2-6A74-B29F-067B43F59B18}"/>
                </a:ext>
              </a:extLst>
            </p:cNvPr>
            <p:cNvSpPr/>
            <p:nvPr/>
          </p:nvSpPr>
          <p:spPr>
            <a:xfrm rot="15144518">
              <a:off x="4028698" y="3679998"/>
              <a:ext cx="262261" cy="414737"/>
            </a:xfrm>
            <a:custGeom>
              <a:avLst/>
              <a:gdLst>
                <a:gd name="connsiteX0" fmla="*/ 206220 w 262261"/>
                <a:gd name="connsiteY0" fmla="*/ 397597 h 414737"/>
                <a:gd name="connsiteX1" fmla="*/ 191305 w 262261"/>
                <a:gd name="connsiteY1" fmla="*/ 398122 h 414737"/>
                <a:gd name="connsiteX2" fmla="*/ 59043 w 262261"/>
                <a:gd name="connsiteY2" fmla="*/ 414737 h 414737"/>
                <a:gd name="connsiteX3" fmla="*/ 69074 w 262261"/>
                <a:gd name="connsiteY3" fmla="*/ 25917 h 414737"/>
                <a:gd name="connsiteX4" fmla="*/ 235350 w 262261"/>
                <a:gd name="connsiteY4" fmla="*/ 0 h 414737"/>
                <a:gd name="connsiteX5" fmla="*/ 262261 w 262261"/>
                <a:gd name="connsiteY5" fmla="*/ 4 h 414737"/>
                <a:gd name="connsiteX6" fmla="*/ 242969 w 262261"/>
                <a:gd name="connsiteY6" fmla="*/ 57863 h 414737"/>
                <a:gd name="connsiteX7" fmla="*/ 203702 w 262261"/>
                <a:gd name="connsiteY7" fmla="*/ 358995 h 414737"/>
                <a:gd name="connsiteX8" fmla="*/ 206220 w 262261"/>
                <a:gd name="connsiteY8" fmla="*/ 397597 h 4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2261" h="414737">
                  <a:moveTo>
                    <a:pt x="206220" y="397597"/>
                  </a:moveTo>
                  <a:lnTo>
                    <a:pt x="191305" y="398122"/>
                  </a:lnTo>
                  <a:cubicBezTo>
                    <a:pt x="144795" y="401782"/>
                    <a:pt x="100541" y="407354"/>
                    <a:pt x="59043" y="414737"/>
                  </a:cubicBezTo>
                  <a:cubicBezTo>
                    <a:pt x="-21469" y="318497"/>
                    <a:pt x="-21077" y="261232"/>
                    <a:pt x="69074" y="25917"/>
                  </a:cubicBezTo>
                  <a:cubicBezTo>
                    <a:pt x="108160" y="10414"/>
                    <a:pt x="165355" y="2058"/>
                    <a:pt x="235350" y="0"/>
                  </a:cubicBezTo>
                  <a:lnTo>
                    <a:pt x="262261" y="4"/>
                  </a:lnTo>
                  <a:lnTo>
                    <a:pt x="242969" y="57863"/>
                  </a:lnTo>
                  <a:cubicBezTo>
                    <a:pt x="217127" y="155535"/>
                    <a:pt x="203702" y="256518"/>
                    <a:pt x="203702" y="358995"/>
                  </a:cubicBezTo>
                  <a:lnTo>
                    <a:pt x="206220" y="397597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0496CD0-B202-C0D5-8964-E6C2A92DE23E}"/>
                </a:ext>
              </a:extLst>
            </p:cNvPr>
            <p:cNvSpPr/>
            <p:nvPr/>
          </p:nvSpPr>
          <p:spPr>
            <a:xfrm rot="15144518">
              <a:off x="3512157" y="3760321"/>
              <a:ext cx="262261" cy="414737"/>
            </a:xfrm>
            <a:custGeom>
              <a:avLst/>
              <a:gdLst>
                <a:gd name="connsiteX0" fmla="*/ 206220 w 262261"/>
                <a:gd name="connsiteY0" fmla="*/ 397597 h 414737"/>
                <a:gd name="connsiteX1" fmla="*/ 191305 w 262261"/>
                <a:gd name="connsiteY1" fmla="*/ 398122 h 414737"/>
                <a:gd name="connsiteX2" fmla="*/ 59043 w 262261"/>
                <a:gd name="connsiteY2" fmla="*/ 414737 h 414737"/>
                <a:gd name="connsiteX3" fmla="*/ 69074 w 262261"/>
                <a:gd name="connsiteY3" fmla="*/ 25917 h 414737"/>
                <a:gd name="connsiteX4" fmla="*/ 235350 w 262261"/>
                <a:gd name="connsiteY4" fmla="*/ 0 h 414737"/>
                <a:gd name="connsiteX5" fmla="*/ 262261 w 262261"/>
                <a:gd name="connsiteY5" fmla="*/ 4 h 414737"/>
                <a:gd name="connsiteX6" fmla="*/ 242969 w 262261"/>
                <a:gd name="connsiteY6" fmla="*/ 57863 h 414737"/>
                <a:gd name="connsiteX7" fmla="*/ 203702 w 262261"/>
                <a:gd name="connsiteY7" fmla="*/ 358995 h 414737"/>
                <a:gd name="connsiteX8" fmla="*/ 206220 w 262261"/>
                <a:gd name="connsiteY8" fmla="*/ 397597 h 4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2261" h="414737">
                  <a:moveTo>
                    <a:pt x="206220" y="397597"/>
                  </a:moveTo>
                  <a:lnTo>
                    <a:pt x="191305" y="398122"/>
                  </a:lnTo>
                  <a:cubicBezTo>
                    <a:pt x="144795" y="401782"/>
                    <a:pt x="100541" y="407354"/>
                    <a:pt x="59043" y="414737"/>
                  </a:cubicBezTo>
                  <a:cubicBezTo>
                    <a:pt x="-21469" y="318497"/>
                    <a:pt x="-21077" y="261232"/>
                    <a:pt x="69074" y="25917"/>
                  </a:cubicBezTo>
                  <a:cubicBezTo>
                    <a:pt x="108160" y="10414"/>
                    <a:pt x="165355" y="2058"/>
                    <a:pt x="235350" y="0"/>
                  </a:cubicBezTo>
                  <a:lnTo>
                    <a:pt x="262261" y="4"/>
                  </a:lnTo>
                  <a:lnTo>
                    <a:pt x="242969" y="57863"/>
                  </a:lnTo>
                  <a:cubicBezTo>
                    <a:pt x="217127" y="155535"/>
                    <a:pt x="203702" y="256518"/>
                    <a:pt x="203702" y="358995"/>
                  </a:cubicBezTo>
                  <a:lnTo>
                    <a:pt x="206220" y="397597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0B1D9666-09CE-5DD8-6F1F-07ED6EA9F90D}"/>
                </a:ext>
              </a:extLst>
            </p:cNvPr>
            <p:cNvSpPr/>
            <p:nvPr/>
          </p:nvSpPr>
          <p:spPr>
            <a:xfrm rot="21072416">
              <a:off x="5516903" y="712247"/>
              <a:ext cx="1273390" cy="1850881"/>
            </a:xfrm>
            <a:custGeom>
              <a:avLst/>
              <a:gdLst>
                <a:gd name="connsiteX0" fmla="*/ 0 w 1130300"/>
                <a:gd name="connsiteY0" fmla="*/ 436917 h 1820282"/>
                <a:gd name="connsiteX1" fmla="*/ 436917 w 1130300"/>
                <a:gd name="connsiteY1" fmla="*/ 0 h 1820282"/>
                <a:gd name="connsiteX2" fmla="*/ 693383 w 1130300"/>
                <a:gd name="connsiteY2" fmla="*/ 0 h 1820282"/>
                <a:gd name="connsiteX3" fmla="*/ 1130300 w 1130300"/>
                <a:gd name="connsiteY3" fmla="*/ 436917 h 1820282"/>
                <a:gd name="connsiteX4" fmla="*/ 1130300 w 1130300"/>
                <a:gd name="connsiteY4" fmla="*/ 1383365 h 1820282"/>
                <a:gd name="connsiteX5" fmla="*/ 693383 w 1130300"/>
                <a:gd name="connsiteY5" fmla="*/ 1820282 h 1820282"/>
                <a:gd name="connsiteX6" fmla="*/ 436917 w 1130300"/>
                <a:gd name="connsiteY6" fmla="*/ 1820282 h 1820282"/>
                <a:gd name="connsiteX7" fmla="*/ 0 w 1130300"/>
                <a:gd name="connsiteY7" fmla="*/ 1383365 h 1820282"/>
                <a:gd name="connsiteX8" fmla="*/ 0 w 1130300"/>
                <a:gd name="connsiteY8" fmla="*/ 436917 h 1820282"/>
                <a:gd name="connsiteX0" fmla="*/ 57968 w 1188268"/>
                <a:gd name="connsiteY0" fmla="*/ 436917 h 1820282"/>
                <a:gd name="connsiteX1" fmla="*/ 494885 w 1188268"/>
                <a:gd name="connsiteY1" fmla="*/ 0 h 1820282"/>
                <a:gd name="connsiteX2" fmla="*/ 751351 w 1188268"/>
                <a:gd name="connsiteY2" fmla="*/ 0 h 1820282"/>
                <a:gd name="connsiteX3" fmla="*/ 1188268 w 1188268"/>
                <a:gd name="connsiteY3" fmla="*/ 436917 h 1820282"/>
                <a:gd name="connsiteX4" fmla="*/ 1188268 w 1188268"/>
                <a:gd name="connsiteY4" fmla="*/ 1383365 h 1820282"/>
                <a:gd name="connsiteX5" fmla="*/ 751351 w 1188268"/>
                <a:gd name="connsiteY5" fmla="*/ 1820282 h 1820282"/>
                <a:gd name="connsiteX6" fmla="*/ 494885 w 1188268"/>
                <a:gd name="connsiteY6" fmla="*/ 1820282 h 1820282"/>
                <a:gd name="connsiteX7" fmla="*/ 57968 w 1188268"/>
                <a:gd name="connsiteY7" fmla="*/ 1383365 h 1820282"/>
                <a:gd name="connsiteX8" fmla="*/ 57968 w 1188268"/>
                <a:gd name="connsiteY8" fmla="*/ 436917 h 1820282"/>
                <a:gd name="connsiteX0" fmla="*/ 89669 w 1219969"/>
                <a:gd name="connsiteY0" fmla="*/ 436917 h 1820282"/>
                <a:gd name="connsiteX1" fmla="*/ 526586 w 1219969"/>
                <a:gd name="connsiteY1" fmla="*/ 0 h 1820282"/>
                <a:gd name="connsiteX2" fmla="*/ 783052 w 1219969"/>
                <a:gd name="connsiteY2" fmla="*/ 0 h 1820282"/>
                <a:gd name="connsiteX3" fmla="*/ 1219969 w 1219969"/>
                <a:gd name="connsiteY3" fmla="*/ 436917 h 1820282"/>
                <a:gd name="connsiteX4" fmla="*/ 1219969 w 1219969"/>
                <a:gd name="connsiteY4" fmla="*/ 1383365 h 1820282"/>
                <a:gd name="connsiteX5" fmla="*/ 783052 w 1219969"/>
                <a:gd name="connsiteY5" fmla="*/ 1820282 h 1820282"/>
                <a:gd name="connsiteX6" fmla="*/ 526586 w 1219969"/>
                <a:gd name="connsiteY6" fmla="*/ 1820282 h 1820282"/>
                <a:gd name="connsiteX7" fmla="*/ 89669 w 1219969"/>
                <a:gd name="connsiteY7" fmla="*/ 1383365 h 1820282"/>
                <a:gd name="connsiteX8" fmla="*/ 89669 w 1219969"/>
                <a:gd name="connsiteY8" fmla="*/ 436917 h 1820282"/>
                <a:gd name="connsiteX0" fmla="*/ 89669 w 1243144"/>
                <a:gd name="connsiteY0" fmla="*/ 436917 h 1820282"/>
                <a:gd name="connsiteX1" fmla="*/ 526586 w 1243144"/>
                <a:gd name="connsiteY1" fmla="*/ 0 h 1820282"/>
                <a:gd name="connsiteX2" fmla="*/ 783052 w 1243144"/>
                <a:gd name="connsiteY2" fmla="*/ 0 h 1820282"/>
                <a:gd name="connsiteX3" fmla="*/ 1219969 w 1243144"/>
                <a:gd name="connsiteY3" fmla="*/ 436917 h 1820282"/>
                <a:gd name="connsiteX4" fmla="*/ 1219969 w 1243144"/>
                <a:gd name="connsiteY4" fmla="*/ 1383365 h 1820282"/>
                <a:gd name="connsiteX5" fmla="*/ 783052 w 1243144"/>
                <a:gd name="connsiteY5" fmla="*/ 1820282 h 1820282"/>
                <a:gd name="connsiteX6" fmla="*/ 526586 w 1243144"/>
                <a:gd name="connsiteY6" fmla="*/ 1820282 h 1820282"/>
                <a:gd name="connsiteX7" fmla="*/ 89669 w 1243144"/>
                <a:gd name="connsiteY7" fmla="*/ 1383365 h 1820282"/>
                <a:gd name="connsiteX8" fmla="*/ 89669 w 1243144"/>
                <a:gd name="connsiteY8" fmla="*/ 436917 h 1820282"/>
                <a:gd name="connsiteX0" fmla="*/ 89669 w 1249775"/>
                <a:gd name="connsiteY0" fmla="*/ 436917 h 1820282"/>
                <a:gd name="connsiteX1" fmla="*/ 526586 w 1249775"/>
                <a:gd name="connsiteY1" fmla="*/ 0 h 1820282"/>
                <a:gd name="connsiteX2" fmla="*/ 783052 w 1249775"/>
                <a:gd name="connsiteY2" fmla="*/ 0 h 1820282"/>
                <a:gd name="connsiteX3" fmla="*/ 1219969 w 1249775"/>
                <a:gd name="connsiteY3" fmla="*/ 436917 h 1820282"/>
                <a:gd name="connsiteX4" fmla="*/ 1219969 w 1249775"/>
                <a:gd name="connsiteY4" fmla="*/ 1383365 h 1820282"/>
                <a:gd name="connsiteX5" fmla="*/ 783052 w 1249775"/>
                <a:gd name="connsiteY5" fmla="*/ 1820282 h 1820282"/>
                <a:gd name="connsiteX6" fmla="*/ 526586 w 1249775"/>
                <a:gd name="connsiteY6" fmla="*/ 1820282 h 1820282"/>
                <a:gd name="connsiteX7" fmla="*/ 89669 w 1249775"/>
                <a:gd name="connsiteY7" fmla="*/ 1383365 h 1820282"/>
                <a:gd name="connsiteX8" fmla="*/ 89669 w 1249775"/>
                <a:gd name="connsiteY8" fmla="*/ 436917 h 1820282"/>
                <a:gd name="connsiteX0" fmla="*/ 115692 w 1275798"/>
                <a:gd name="connsiteY0" fmla="*/ 436917 h 1820282"/>
                <a:gd name="connsiteX1" fmla="*/ 552609 w 1275798"/>
                <a:gd name="connsiteY1" fmla="*/ 0 h 1820282"/>
                <a:gd name="connsiteX2" fmla="*/ 809075 w 1275798"/>
                <a:gd name="connsiteY2" fmla="*/ 0 h 1820282"/>
                <a:gd name="connsiteX3" fmla="*/ 1245992 w 1275798"/>
                <a:gd name="connsiteY3" fmla="*/ 436917 h 1820282"/>
                <a:gd name="connsiteX4" fmla="*/ 1245992 w 1275798"/>
                <a:gd name="connsiteY4" fmla="*/ 1383365 h 1820282"/>
                <a:gd name="connsiteX5" fmla="*/ 809075 w 1275798"/>
                <a:gd name="connsiteY5" fmla="*/ 1820282 h 1820282"/>
                <a:gd name="connsiteX6" fmla="*/ 552609 w 1275798"/>
                <a:gd name="connsiteY6" fmla="*/ 1820282 h 1820282"/>
                <a:gd name="connsiteX7" fmla="*/ 72215 w 1275798"/>
                <a:gd name="connsiteY7" fmla="*/ 1415193 h 1820282"/>
                <a:gd name="connsiteX8" fmla="*/ 115692 w 1275798"/>
                <a:gd name="connsiteY8" fmla="*/ 436917 h 1820282"/>
                <a:gd name="connsiteX0" fmla="*/ 115692 w 1275798"/>
                <a:gd name="connsiteY0" fmla="*/ 436917 h 1820282"/>
                <a:gd name="connsiteX1" fmla="*/ 552609 w 1275798"/>
                <a:gd name="connsiteY1" fmla="*/ 0 h 1820282"/>
                <a:gd name="connsiteX2" fmla="*/ 809075 w 1275798"/>
                <a:gd name="connsiteY2" fmla="*/ 0 h 1820282"/>
                <a:gd name="connsiteX3" fmla="*/ 1245992 w 1275798"/>
                <a:gd name="connsiteY3" fmla="*/ 436917 h 1820282"/>
                <a:gd name="connsiteX4" fmla="*/ 1245992 w 1275798"/>
                <a:gd name="connsiteY4" fmla="*/ 1383365 h 1820282"/>
                <a:gd name="connsiteX5" fmla="*/ 809075 w 1275798"/>
                <a:gd name="connsiteY5" fmla="*/ 1820282 h 1820282"/>
                <a:gd name="connsiteX6" fmla="*/ 552609 w 1275798"/>
                <a:gd name="connsiteY6" fmla="*/ 1820282 h 1820282"/>
                <a:gd name="connsiteX7" fmla="*/ 72215 w 1275798"/>
                <a:gd name="connsiteY7" fmla="*/ 1415193 h 1820282"/>
                <a:gd name="connsiteX8" fmla="*/ 115692 w 1275798"/>
                <a:gd name="connsiteY8" fmla="*/ 436917 h 1820282"/>
                <a:gd name="connsiteX0" fmla="*/ 115692 w 1303410"/>
                <a:gd name="connsiteY0" fmla="*/ 436917 h 1820282"/>
                <a:gd name="connsiteX1" fmla="*/ 552609 w 1303410"/>
                <a:gd name="connsiteY1" fmla="*/ 0 h 1820282"/>
                <a:gd name="connsiteX2" fmla="*/ 809075 w 1303410"/>
                <a:gd name="connsiteY2" fmla="*/ 0 h 1820282"/>
                <a:gd name="connsiteX3" fmla="*/ 1245992 w 1303410"/>
                <a:gd name="connsiteY3" fmla="*/ 436917 h 1820282"/>
                <a:gd name="connsiteX4" fmla="*/ 1283645 w 1303410"/>
                <a:gd name="connsiteY4" fmla="*/ 1389189 h 1820282"/>
                <a:gd name="connsiteX5" fmla="*/ 809075 w 1303410"/>
                <a:gd name="connsiteY5" fmla="*/ 1820282 h 1820282"/>
                <a:gd name="connsiteX6" fmla="*/ 552609 w 1303410"/>
                <a:gd name="connsiteY6" fmla="*/ 1820282 h 1820282"/>
                <a:gd name="connsiteX7" fmla="*/ 72215 w 1303410"/>
                <a:gd name="connsiteY7" fmla="*/ 1415193 h 1820282"/>
                <a:gd name="connsiteX8" fmla="*/ 115692 w 1303410"/>
                <a:gd name="connsiteY8" fmla="*/ 436917 h 1820282"/>
                <a:gd name="connsiteX0" fmla="*/ 115692 w 1303410"/>
                <a:gd name="connsiteY0" fmla="*/ 436917 h 1820282"/>
                <a:gd name="connsiteX1" fmla="*/ 552609 w 1303410"/>
                <a:gd name="connsiteY1" fmla="*/ 0 h 1820282"/>
                <a:gd name="connsiteX2" fmla="*/ 809075 w 1303410"/>
                <a:gd name="connsiteY2" fmla="*/ 0 h 1820282"/>
                <a:gd name="connsiteX3" fmla="*/ 1245992 w 1303410"/>
                <a:gd name="connsiteY3" fmla="*/ 436917 h 1820282"/>
                <a:gd name="connsiteX4" fmla="*/ 1283645 w 1303410"/>
                <a:gd name="connsiteY4" fmla="*/ 1389189 h 1820282"/>
                <a:gd name="connsiteX5" fmla="*/ 809075 w 1303410"/>
                <a:gd name="connsiteY5" fmla="*/ 1820282 h 1820282"/>
                <a:gd name="connsiteX6" fmla="*/ 552609 w 1303410"/>
                <a:gd name="connsiteY6" fmla="*/ 1820282 h 1820282"/>
                <a:gd name="connsiteX7" fmla="*/ 72215 w 1303410"/>
                <a:gd name="connsiteY7" fmla="*/ 1415193 h 1820282"/>
                <a:gd name="connsiteX8" fmla="*/ 115692 w 1303410"/>
                <a:gd name="connsiteY8" fmla="*/ 436917 h 1820282"/>
                <a:gd name="connsiteX0" fmla="*/ 113165 w 1300883"/>
                <a:gd name="connsiteY0" fmla="*/ 436917 h 1820282"/>
                <a:gd name="connsiteX1" fmla="*/ 550082 w 1300883"/>
                <a:gd name="connsiteY1" fmla="*/ 0 h 1820282"/>
                <a:gd name="connsiteX2" fmla="*/ 806548 w 1300883"/>
                <a:gd name="connsiteY2" fmla="*/ 0 h 1820282"/>
                <a:gd name="connsiteX3" fmla="*/ 1243465 w 1300883"/>
                <a:gd name="connsiteY3" fmla="*/ 436917 h 1820282"/>
                <a:gd name="connsiteX4" fmla="*/ 1281118 w 1300883"/>
                <a:gd name="connsiteY4" fmla="*/ 1389189 h 1820282"/>
                <a:gd name="connsiteX5" fmla="*/ 806548 w 1300883"/>
                <a:gd name="connsiteY5" fmla="*/ 1820282 h 1820282"/>
                <a:gd name="connsiteX6" fmla="*/ 550082 w 1300883"/>
                <a:gd name="connsiteY6" fmla="*/ 1820282 h 1820282"/>
                <a:gd name="connsiteX7" fmla="*/ 69688 w 1300883"/>
                <a:gd name="connsiteY7" fmla="*/ 1415193 h 1820282"/>
                <a:gd name="connsiteX8" fmla="*/ 113165 w 1300883"/>
                <a:gd name="connsiteY8" fmla="*/ 436917 h 1820282"/>
                <a:gd name="connsiteX0" fmla="*/ 113165 w 1300883"/>
                <a:gd name="connsiteY0" fmla="*/ 436917 h 1820282"/>
                <a:gd name="connsiteX1" fmla="*/ 550082 w 1300883"/>
                <a:gd name="connsiteY1" fmla="*/ 0 h 1820282"/>
                <a:gd name="connsiteX2" fmla="*/ 806548 w 1300883"/>
                <a:gd name="connsiteY2" fmla="*/ 0 h 1820282"/>
                <a:gd name="connsiteX3" fmla="*/ 1243465 w 1300883"/>
                <a:gd name="connsiteY3" fmla="*/ 436917 h 1820282"/>
                <a:gd name="connsiteX4" fmla="*/ 1281118 w 1300883"/>
                <a:gd name="connsiteY4" fmla="*/ 1389189 h 1820282"/>
                <a:gd name="connsiteX5" fmla="*/ 806548 w 1300883"/>
                <a:gd name="connsiteY5" fmla="*/ 1820282 h 1820282"/>
                <a:gd name="connsiteX6" fmla="*/ 550082 w 1300883"/>
                <a:gd name="connsiteY6" fmla="*/ 1820282 h 1820282"/>
                <a:gd name="connsiteX7" fmla="*/ 69688 w 1300883"/>
                <a:gd name="connsiteY7" fmla="*/ 1415193 h 1820282"/>
                <a:gd name="connsiteX8" fmla="*/ 113165 w 1300883"/>
                <a:gd name="connsiteY8" fmla="*/ 436917 h 1820282"/>
                <a:gd name="connsiteX0" fmla="*/ 113165 w 1300883"/>
                <a:gd name="connsiteY0" fmla="*/ 436917 h 1820282"/>
                <a:gd name="connsiteX1" fmla="*/ 550082 w 1300883"/>
                <a:gd name="connsiteY1" fmla="*/ 0 h 1820282"/>
                <a:gd name="connsiteX2" fmla="*/ 806548 w 1300883"/>
                <a:gd name="connsiteY2" fmla="*/ 0 h 1820282"/>
                <a:gd name="connsiteX3" fmla="*/ 1243465 w 1300883"/>
                <a:gd name="connsiteY3" fmla="*/ 436917 h 1820282"/>
                <a:gd name="connsiteX4" fmla="*/ 1281118 w 1300883"/>
                <a:gd name="connsiteY4" fmla="*/ 1389189 h 1820282"/>
                <a:gd name="connsiteX5" fmla="*/ 806548 w 1300883"/>
                <a:gd name="connsiteY5" fmla="*/ 1820282 h 1820282"/>
                <a:gd name="connsiteX6" fmla="*/ 550082 w 1300883"/>
                <a:gd name="connsiteY6" fmla="*/ 1820282 h 1820282"/>
                <a:gd name="connsiteX7" fmla="*/ 69688 w 1300883"/>
                <a:gd name="connsiteY7" fmla="*/ 1415193 h 1820282"/>
                <a:gd name="connsiteX8" fmla="*/ 113165 w 1300883"/>
                <a:gd name="connsiteY8" fmla="*/ 436917 h 1820282"/>
                <a:gd name="connsiteX0" fmla="*/ 113165 w 1281118"/>
                <a:gd name="connsiteY0" fmla="*/ 436917 h 1820282"/>
                <a:gd name="connsiteX1" fmla="*/ 550082 w 1281118"/>
                <a:gd name="connsiteY1" fmla="*/ 0 h 1820282"/>
                <a:gd name="connsiteX2" fmla="*/ 806548 w 1281118"/>
                <a:gd name="connsiteY2" fmla="*/ 0 h 1820282"/>
                <a:gd name="connsiteX3" fmla="*/ 1243465 w 1281118"/>
                <a:gd name="connsiteY3" fmla="*/ 436917 h 1820282"/>
                <a:gd name="connsiteX4" fmla="*/ 1281118 w 1281118"/>
                <a:gd name="connsiteY4" fmla="*/ 1389189 h 1820282"/>
                <a:gd name="connsiteX5" fmla="*/ 806548 w 1281118"/>
                <a:gd name="connsiteY5" fmla="*/ 1820282 h 1820282"/>
                <a:gd name="connsiteX6" fmla="*/ 550082 w 1281118"/>
                <a:gd name="connsiteY6" fmla="*/ 1820282 h 1820282"/>
                <a:gd name="connsiteX7" fmla="*/ 69688 w 1281118"/>
                <a:gd name="connsiteY7" fmla="*/ 1415193 h 1820282"/>
                <a:gd name="connsiteX8" fmla="*/ 113165 w 1281118"/>
                <a:gd name="connsiteY8" fmla="*/ 436917 h 1820282"/>
                <a:gd name="connsiteX0" fmla="*/ 0 w 1167953"/>
                <a:gd name="connsiteY0" fmla="*/ 436917 h 1820282"/>
                <a:gd name="connsiteX1" fmla="*/ 436917 w 1167953"/>
                <a:gd name="connsiteY1" fmla="*/ 0 h 1820282"/>
                <a:gd name="connsiteX2" fmla="*/ 693383 w 1167953"/>
                <a:gd name="connsiteY2" fmla="*/ 0 h 1820282"/>
                <a:gd name="connsiteX3" fmla="*/ 1130300 w 1167953"/>
                <a:gd name="connsiteY3" fmla="*/ 436917 h 1820282"/>
                <a:gd name="connsiteX4" fmla="*/ 1167953 w 1167953"/>
                <a:gd name="connsiteY4" fmla="*/ 1389189 h 1820282"/>
                <a:gd name="connsiteX5" fmla="*/ 693383 w 1167953"/>
                <a:gd name="connsiteY5" fmla="*/ 1820282 h 1820282"/>
                <a:gd name="connsiteX6" fmla="*/ 436917 w 1167953"/>
                <a:gd name="connsiteY6" fmla="*/ 1820282 h 1820282"/>
                <a:gd name="connsiteX7" fmla="*/ 0 w 1167953"/>
                <a:gd name="connsiteY7" fmla="*/ 436917 h 1820282"/>
                <a:gd name="connsiteX0" fmla="*/ 89179 w 1257132"/>
                <a:gd name="connsiteY0" fmla="*/ 436917 h 1820282"/>
                <a:gd name="connsiteX1" fmla="*/ 526096 w 1257132"/>
                <a:gd name="connsiteY1" fmla="*/ 0 h 1820282"/>
                <a:gd name="connsiteX2" fmla="*/ 782562 w 1257132"/>
                <a:gd name="connsiteY2" fmla="*/ 0 h 1820282"/>
                <a:gd name="connsiteX3" fmla="*/ 1219479 w 1257132"/>
                <a:gd name="connsiteY3" fmla="*/ 436917 h 1820282"/>
                <a:gd name="connsiteX4" fmla="*/ 1257132 w 1257132"/>
                <a:gd name="connsiteY4" fmla="*/ 1389189 h 1820282"/>
                <a:gd name="connsiteX5" fmla="*/ 782562 w 1257132"/>
                <a:gd name="connsiteY5" fmla="*/ 1820282 h 1820282"/>
                <a:gd name="connsiteX6" fmla="*/ 526096 w 1257132"/>
                <a:gd name="connsiteY6" fmla="*/ 1820282 h 1820282"/>
                <a:gd name="connsiteX7" fmla="*/ 89179 w 1257132"/>
                <a:gd name="connsiteY7" fmla="*/ 436917 h 1820282"/>
                <a:gd name="connsiteX0" fmla="*/ 89179 w 1219479"/>
                <a:gd name="connsiteY0" fmla="*/ 436917 h 1820282"/>
                <a:gd name="connsiteX1" fmla="*/ 526096 w 1219479"/>
                <a:gd name="connsiteY1" fmla="*/ 0 h 1820282"/>
                <a:gd name="connsiteX2" fmla="*/ 782562 w 1219479"/>
                <a:gd name="connsiteY2" fmla="*/ 0 h 1820282"/>
                <a:gd name="connsiteX3" fmla="*/ 1219479 w 1219479"/>
                <a:gd name="connsiteY3" fmla="*/ 436917 h 1820282"/>
                <a:gd name="connsiteX4" fmla="*/ 782562 w 1219479"/>
                <a:gd name="connsiteY4" fmla="*/ 1820282 h 1820282"/>
                <a:gd name="connsiteX5" fmla="*/ 526096 w 1219479"/>
                <a:gd name="connsiteY5" fmla="*/ 1820282 h 1820282"/>
                <a:gd name="connsiteX6" fmla="*/ 89179 w 1219479"/>
                <a:gd name="connsiteY6" fmla="*/ 436917 h 1820282"/>
                <a:gd name="connsiteX0" fmla="*/ 89179 w 1246125"/>
                <a:gd name="connsiteY0" fmla="*/ 436917 h 1820282"/>
                <a:gd name="connsiteX1" fmla="*/ 526096 w 1246125"/>
                <a:gd name="connsiteY1" fmla="*/ 0 h 1820282"/>
                <a:gd name="connsiteX2" fmla="*/ 782562 w 1246125"/>
                <a:gd name="connsiteY2" fmla="*/ 0 h 1820282"/>
                <a:gd name="connsiteX3" fmla="*/ 1219479 w 1246125"/>
                <a:gd name="connsiteY3" fmla="*/ 436917 h 1820282"/>
                <a:gd name="connsiteX4" fmla="*/ 782562 w 1246125"/>
                <a:gd name="connsiteY4" fmla="*/ 1820282 h 1820282"/>
                <a:gd name="connsiteX5" fmla="*/ 526096 w 1246125"/>
                <a:gd name="connsiteY5" fmla="*/ 1820282 h 1820282"/>
                <a:gd name="connsiteX6" fmla="*/ 89179 w 1246125"/>
                <a:gd name="connsiteY6" fmla="*/ 436917 h 1820282"/>
                <a:gd name="connsiteX0" fmla="*/ 89179 w 1273390"/>
                <a:gd name="connsiteY0" fmla="*/ 436917 h 1820282"/>
                <a:gd name="connsiteX1" fmla="*/ 526096 w 1273390"/>
                <a:gd name="connsiteY1" fmla="*/ 0 h 1820282"/>
                <a:gd name="connsiteX2" fmla="*/ 782562 w 1273390"/>
                <a:gd name="connsiteY2" fmla="*/ 0 h 1820282"/>
                <a:gd name="connsiteX3" fmla="*/ 1219479 w 1273390"/>
                <a:gd name="connsiteY3" fmla="*/ 436917 h 1820282"/>
                <a:gd name="connsiteX4" fmla="*/ 782562 w 1273390"/>
                <a:gd name="connsiteY4" fmla="*/ 1820282 h 1820282"/>
                <a:gd name="connsiteX5" fmla="*/ 526096 w 1273390"/>
                <a:gd name="connsiteY5" fmla="*/ 1820282 h 1820282"/>
                <a:gd name="connsiteX6" fmla="*/ 89179 w 1273390"/>
                <a:gd name="connsiteY6" fmla="*/ 436917 h 1820282"/>
                <a:gd name="connsiteX0" fmla="*/ 89179 w 1273390"/>
                <a:gd name="connsiteY0" fmla="*/ 436917 h 1843358"/>
                <a:gd name="connsiteX1" fmla="*/ 526096 w 1273390"/>
                <a:gd name="connsiteY1" fmla="*/ 0 h 1843358"/>
                <a:gd name="connsiteX2" fmla="*/ 782562 w 1273390"/>
                <a:gd name="connsiteY2" fmla="*/ 0 h 1843358"/>
                <a:gd name="connsiteX3" fmla="*/ 1219479 w 1273390"/>
                <a:gd name="connsiteY3" fmla="*/ 436917 h 1843358"/>
                <a:gd name="connsiteX4" fmla="*/ 782562 w 1273390"/>
                <a:gd name="connsiteY4" fmla="*/ 1820282 h 1843358"/>
                <a:gd name="connsiteX5" fmla="*/ 526096 w 1273390"/>
                <a:gd name="connsiteY5" fmla="*/ 1820282 h 1843358"/>
                <a:gd name="connsiteX6" fmla="*/ 89179 w 1273390"/>
                <a:gd name="connsiteY6" fmla="*/ 436917 h 1843358"/>
                <a:gd name="connsiteX0" fmla="*/ 89179 w 1273390"/>
                <a:gd name="connsiteY0" fmla="*/ 436917 h 1850881"/>
                <a:gd name="connsiteX1" fmla="*/ 526096 w 1273390"/>
                <a:gd name="connsiteY1" fmla="*/ 0 h 1850881"/>
                <a:gd name="connsiteX2" fmla="*/ 782562 w 1273390"/>
                <a:gd name="connsiteY2" fmla="*/ 0 h 1850881"/>
                <a:gd name="connsiteX3" fmla="*/ 1219479 w 1273390"/>
                <a:gd name="connsiteY3" fmla="*/ 436917 h 1850881"/>
                <a:gd name="connsiteX4" fmla="*/ 782562 w 1273390"/>
                <a:gd name="connsiteY4" fmla="*/ 1820282 h 1850881"/>
                <a:gd name="connsiteX5" fmla="*/ 526096 w 1273390"/>
                <a:gd name="connsiteY5" fmla="*/ 1820282 h 1850881"/>
                <a:gd name="connsiteX6" fmla="*/ 89179 w 1273390"/>
                <a:gd name="connsiteY6" fmla="*/ 436917 h 1850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3390" h="1850881">
                  <a:moveTo>
                    <a:pt x="89179" y="436917"/>
                  </a:moveTo>
                  <a:cubicBezTo>
                    <a:pt x="153874" y="192771"/>
                    <a:pt x="284793" y="0"/>
                    <a:pt x="526096" y="0"/>
                  </a:cubicBezTo>
                  <a:lnTo>
                    <a:pt x="782562" y="0"/>
                  </a:lnTo>
                  <a:cubicBezTo>
                    <a:pt x="1023865" y="0"/>
                    <a:pt x="1154784" y="198457"/>
                    <a:pt x="1219479" y="436917"/>
                  </a:cubicBezTo>
                  <a:cubicBezTo>
                    <a:pt x="1219479" y="740297"/>
                    <a:pt x="1499659" y="1605662"/>
                    <a:pt x="782562" y="1820282"/>
                  </a:cubicBezTo>
                  <a:cubicBezTo>
                    <a:pt x="689042" y="1872203"/>
                    <a:pt x="601354" y="1848236"/>
                    <a:pt x="526096" y="1820282"/>
                  </a:cubicBezTo>
                  <a:cubicBezTo>
                    <a:pt x="-293348" y="1570799"/>
                    <a:pt x="89179" y="740297"/>
                    <a:pt x="89179" y="436917"/>
                  </a:cubicBezTo>
                  <a:close/>
                </a:path>
              </a:pathLst>
            </a:custGeom>
            <a:solidFill>
              <a:srgbClr val="FFFF99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6">
              <a:extLst>
                <a:ext uri="{FF2B5EF4-FFF2-40B4-BE49-F238E27FC236}">
                  <a16:creationId xmlns:a16="http://schemas.microsoft.com/office/drawing/2014/main" id="{F5EFACDF-3951-078F-8AE4-10A3EF709DBD}"/>
                </a:ext>
              </a:extLst>
            </p:cNvPr>
            <p:cNvSpPr/>
            <p:nvPr/>
          </p:nvSpPr>
          <p:spPr>
            <a:xfrm>
              <a:off x="5286729" y="445616"/>
              <a:ext cx="1618541" cy="927964"/>
            </a:xfrm>
            <a:custGeom>
              <a:avLst/>
              <a:gdLst>
                <a:gd name="connsiteX0" fmla="*/ 0 w 552450"/>
                <a:gd name="connsiteY0" fmla="*/ 0 h 226218"/>
                <a:gd name="connsiteX1" fmla="*/ 552450 w 552450"/>
                <a:gd name="connsiteY1" fmla="*/ 0 h 226218"/>
                <a:gd name="connsiteX2" fmla="*/ 552450 w 552450"/>
                <a:gd name="connsiteY2" fmla="*/ 226218 h 226218"/>
                <a:gd name="connsiteX3" fmla="*/ 0 w 552450"/>
                <a:gd name="connsiteY3" fmla="*/ 226218 h 226218"/>
                <a:gd name="connsiteX4" fmla="*/ 0 w 552450"/>
                <a:gd name="connsiteY4" fmla="*/ 0 h 226218"/>
                <a:gd name="connsiteX0" fmla="*/ 0 w 564968"/>
                <a:gd name="connsiteY0" fmla="*/ 6885 h 226218"/>
                <a:gd name="connsiteX1" fmla="*/ 564968 w 564968"/>
                <a:gd name="connsiteY1" fmla="*/ 0 h 226218"/>
                <a:gd name="connsiteX2" fmla="*/ 564968 w 564968"/>
                <a:gd name="connsiteY2" fmla="*/ 226218 h 226218"/>
                <a:gd name="connsiteX3" fmla="*/ 12518 w 564968"/>
                <a:gd name="connsiteY3" fmla="*/ 226218 h 226218"/>
                <a:gd name="connsiteX4" fmla="*/ 0 w 564968"/>
                <a:gd name="connsiteY4" fmla="*/ 6885 h 226218"/>
                <a:gd name="connsiteX0" fmla="*/ 0 w 564968"/>
                <a:gd name="connsiteY0" fmla="*/ 6885 h 328350"/>
                <a:gd name="connsiteX1" fmla="*/ 564968 w 564968"/>
                <a:gd name="connsiteY1" fmla="*/ 0 h 328350"/>
                <a:gd name="connsiteX2" fmla="*/ 564968 w 564968"/>
                <a:gd name="connsiteY2" fmla="*/ 226218 h 328350"/>
                <a:gd name="connsiteX3" fmla="*/ 44237 w 564968"/>
                <a:gd name="connsiteY3" fmla="*/ 328350 h 328350"/>
                <a:gd name="connsiteX4" fmla="*/ 0 w 564968"/>
                <a:gd name="connsiteY4" fmla="*/ 6885 h 328350"/>
                <a:gd name="connsiteX0" fmla="*/ 179969 w 744937"/>
                <a:gd name="connsiteY0" fmla="*/ 6885 h 339331"/>
                <a:gd name="connsiteX1" fmla="*/ 744937 w 744937"/>
                <a:gd name="connsiteY1" fmla="*/ 0 h 339331"/>
                <a:gd name="connsiteX2" fmla="*/ 744937 w 744937"/>
                <a:gd name="connsiteY2" fmla="*/ 226218 h 339331"/>
                <a:gd name="connsiteX3" fmla="*/ 224206 w 744937"/>
                <a:gd name="connsiteY3" fmla="*/ 328350 h 339331"/>
                <a:gd name="connsiteX4" fmla="*/ 179969 w 744937"/>
                <a:gd name="connsiteY4" fmla="*/ 6885 h 339331"/>
                <a:gd name="connsiteX0" fmla="*/ 223345 w 788313"/>
                <a:gd name="connsiteY0" fmla="*/ 11730 h 340170"/>
                <a:gd name="connsiteX1" fmla="*/ 788313 w 788313"/>
                <a:gd name="connsiteY1" fmla="*/ 4845 h 340170"/>
                <a:gd name="connsiteX2" fmla="*/ 788313 w 788313"/>
                <a:gd name="connsiteY2" fmla="*/ 231063 h 340170"/>
                <a:gd name="connsiteX3" fmla="*/ 267582 w 788313"/>
                <a:gd name="connsiteY3" fmla="*/ 333195 h 340170"/>
                <a:gd name="connsiteX4" fmla="*/ 223345 w 788313"/>
                <a:gd name="connsiteY4" fmla="*/ 11730 h 340170"/>
                <a:gd name="connsiteX0" fmla="*/ 184897 w 749865"/>
                <a:gd name="connsiteY0" fmla="*/ 11584 h 341322"/>
                <a:gd name="connsiteX1" fmla="*/ 749865 w 749865"/>
                <a:gd name="connsiteY1" fmla="*/ 4699 h 341322"/>
                <a:gd name="connsiteX2" fmla="*/ 749865 w 749865"/>
                <a:gd name="connsiteY2" fmla="*/ 230917 h 341322"/>
                <a:gd name="connsiteX3" fmla="*/ 229134 w 749865"/>
                <a:gd name="connsiteY3" fmla="*/ 333049 h 341322"/>
                <a:gd name="connsiteX4" fmla="*/ 184897 w 749865"/>
                <a:gd name="connsiteY4" fmla="*/ 11584 h 341322"/>
                <a:gd name="connsiteX0" fmla="*/ 184897 w 749865"/>
                <a:gd name="connsiteY0" fmla="*/ 70915 h 400653"/>
                <a:gd name="connsiteX1" fmla="*/ 397945 w 749865"/>
                <a:gd name="connsiteY1" fmla="*/ 0 h 400653"/>
                <a:gd name="connsiteX2" fmla="*/ 749865 w 749865"/>
                <a:gd name="connsiteY2" fmla="*/ 64030 h 400653"/>
                <a:gd name="connsiteX3" fmla="*/ 749865 w 749865"/>
                <a:gd name="connsiteY3" fmla="*/ 290248 h 400653"/>
                <a:gd name="connsiteX4" fmla="*/ 229134 w 749865"/>
                <a:gd name="connsiteY4" fmla="*/ 392380 h 400653"/>
                <a:gd name="connsiteX5" fmla="*/ 184897 w 749865"/>
                <a:gd name="connsiteY5" fmla="*/ 70915 h 400653"/>
                <a:gd name="connsiteX0" fmla="*/ 184897 w 749865"/>
                <a:gd name="connsiteY0" fmla="*/ 119192 h 448930"/>
                <a:gd name="connsiteX1" fmla="*/ 397945 w 749865"/>
                <a:gd name="connsiteY1" fmla="*/ 48277 h 448930"/>
                <a:gd name="connsiteX2" fmla="*/ 749865 w 749865"/>
                <a:gd name="connsiteY2" fmla="*/ 112307 h 448930"/>
                <a:gd name="connsiteX3" fmla="*/ 749865 w 749865"/>
                <a:gd name="connsiteY3" fmla="*/ 338525 h 448930"/>
                <a:gd name="connsiteX4" fmla="*/ 229134 w 749865"/>
                <a:gd name="connsiteY4" fmla="*/ 440657 h 448930"/>
                <a:gd name="connsiteX5" fmla="*/ 184897 w 749865"/>
                <a:gd name="connsiteY5" fmla="*/ 119192 h 448930"/>
                <a:gd name="connsiteX0" fmla="*/ 184897 w 749865"/>
                <a:gd name="connsiteY0" fmla="*/ 125423 h 455161"/>
                <a:gd name="connsiteX1" fmla="*/ 397945 w 749865"/>
                <a:gd name="connsiteY1" fmla="*/ 54508 h 455161"/>
                <a:gd name="connsiteX2" fmla="*/ 749865 w 749865"/>
                <a:gd name="connsiteY2" fmla="*/ 118538 h 455161"/>
                <a:gd name="connsiteX3" fmla="*/ 749865 w 749865"/>
                <a:gd name="connsiteY3" fmla="*/ 344756 h 455161"/>
                <a:gd name="connsiteX4" fmla="*/ 229134 w 749865"/>
                <a:gd name="connsiteY4" fmla="*/ 446888 h 455161"/>
                <a:gd name="connsiteX5" fmla="*/ 184897 w 749865"/>
                <a:gd name="connsiteY5" fmla="*/ 125423 h 455161"/>
                <a:gd name="connsiteX0" fmla="*/ 184897 w 749865"/>
                <a:gd name="connsiteY0" fmla="*/ 125423 h 455161"/>
                <a:gd name="connsiteX1" fmla="*/ 397945 w 749865"/>
                <a:gd name="connsiteY1" fmla="*/ 54508 h 455161"/>
                <a:gd name="connsiteX2" fmla="*/ 649887 w 749865"/>
                <a:gd name="connsiteY2" fmla="*/ 38222 h 455161"/>
                <a:gd name="connsiteX3" fmla="*/ 749865 w 749865"/>
                <a:gd name="connsiteY3" fmla="*/ 118538 h 455161"/>
                <a:gd name="connsiteX4" fmla="*/ 749865 w 749865"/>
                <a:gd name="connsiteY4" fmla="*/ 344756 h 455161"/>
                <a:gd name="connsiteX5" fmla="*/ 229134 w 749865"/>
                <a:gd name="connsiteY5" fmla="*/ 446888 h 455161"/>
                <a:gd name="connsiteX6" fmla="*/ 184897 w 749865"/>
                <a:gd name="connsiteY6" fmla="*/ 125423 h 455161"/>
                <a:gd name="connsiteX0" fmla="*/ 184897 w 749865"/>
                <a:gd name="connsiteY0" fmla="*/ 162775 h 492513"/>
                <a:gd name="connsiteX1" fmla="*/ 397945 w 749865"/>
                <a:gd name="connsiteY1" fmla="*/ 91860 h 492513"/>
                <a:gd name="connsiteX2" fmla="*/ 649887 w 749865"/>
                <a:gd name="connsiteY2" fmla="*/ 75574 h 492513"/>
                <a:gd name="connsiteX3" fmla="*/ 749865 w 749865"/>
                <a:gd name="connsiteY3" fmla="*/ 155890 h 492513"/>
                <a:gd name="connsiteX4" fmla="*/ 749865 w 749865"/>
                <a:gd name="connsiteY4" fmla="*/ 382108 h 492513"/>
                <a:gd name="connsiteX5" fmla="*/ 229134 w 749865"/>
                <a:gd name="connsiteY5" fmla="*/ 484240 h 492513"/>
                <a:gd name="connsiteX6" fmla="*/ 184897 w 749865"/>
                <a:gd name="connsiteY6" fmla="*/ 162775 h 492513"/>
                <a:gd name="connsiteX0" fmla="*/ 184897 w 749865"/>
                <a:gd name="connsiteY0" fmla="*/ 168680 h 498418"/>
                <a:gd name="connsiteX1" fmla="*/ 397945 w 749865"/>
                <a:gd name="connsiteY1" fmla="*/ 97765 h 498418"/>
                <a:gd name="connsiteX2" fmla="*/ 649887 w 749865"/>
                <a:gd name="connsiteY2" fmla="*/ 81479 h 498418"/>
                <a:gd name="connsiteX3" fmla="*/ 749865 w 749865"/>
                <a:gd name="connsiteY3" fmla="*/ 161795 h 498418"/>
                <a:gd name="connsiteX4" fmla="*/ 749865 w 749865"/>
                <a:gd name="connsiteY4" fmla="*/ 388013 h 498418"/>
                <a:gd name="connsiteX5" fmla="*/ 229134 w 749865"/>
                <a:gd name="connsiteY5" fmla="*/ 490145 h 498418"/>
                <a:gd name="connsiteX6" fmla="*/ 184897 w 749865"/>
                <a:gd name="connsiteY6" fmla="*/ 168680 h 498418"/>
                <a:gd name="connsiteX0" fmla="*/ 184897 w 812563"/>
                <a:gd name="connsiteY0" fmla="*/ 168680 h 498418"/>
                <a:gd name="connsiteX1" fmla="*/ 397945 w 812563"/>
                <a:gd name="connsiteY1" fmla="*/ 97765 h 498418"/>
                <a:gd name="connsiteX2" fmla="*/ 649887 w 812563"/>
                <a:gd name="connsiteY2" fmla="*/ 81479 h 498418"/>
                <a:gd name="connsiteX3" fmla="*/ 812563 w 812563"/>
                <a:gd name="connsiteY3" fmla="*/ 157201 h 498418"/>
                <a:gd name="connsiteX4" fmla="*/ 749865 w 812563"/>
                <a:gd name="connsiteY4" fmla="*/ 388013 h 498418"/>
                <a:gd name="connsiteX5" fmla="*/ 229134 w 812563"/>
                <a:gd name="connsiteY5" fmla="*/ 490145 h 498418"/>
                <a:gd name="connsiteX6" fmla="*/ 184897 w 812563"/>
                <a:gd name="connsiteY6" fmla="*/ 168680 h 498418"/>
                <a:gd name="connsiteX0" fmla="*/ 184897 w 814085"/>
                <a:gd name="connsiteY0" fmla="*/ 168680 h 498418"/>
                <a:gd name="connsiteX1" fmla="*/ 397945 w 814085"/>
                <a:gd name="connsiteY1" fmla="*/ 97765 h 498418"/>
                <a:gd name="connsiteX2" fmla="*/ 649887 w 814085"/>
                <a:gd name="connsiteY2" fmla="*/ 81479 h 498418"/>
                <a:gd name="connsiteX3" fmla="*/ 812563 w 814085"/>
                <a:gd name="connsiteY3" fmla="*/ 157201 h 498418"/>
                <a:gd name="connsiteX4" fmla="*/ 749865 w 814085"/>
                <a:gd name="connsiteY4" fmla="*/ 388013 h 498418"/>
                <a:gd name="connsiteX5" fmla="*/ 229134 w 814085"/>
                <a:gd name="connsiteY5" fmla="*/ 490145 h 498418"/>
                <a:gd name="connsiteX6" fmla="*/ 184897 w 814085"/>
                <a:gd name="connsiteY6" fmla="*/ 168680 h 498418"/>
                <a:gd name="connsiteX0" fmla="*/ 184897 w 814036"/>
                <a:gd name="connsiteY0" fmla="*/ 168680 h 498418"/>
                <a:gd name="connsiteX1" fmla="*/ 397945 w 814036"/>
                <a:gd name="connsiteY1" fmla="*/ 97765 h 498418"/>
                <a:gd name="connsiteX2" fmla="*/ 649887 w 814036"/>
                <a:gd name="connsiteY2" fmla="*/ 81479 h 498418"/>
                <a:gd name="connsiteX3" fmla="*/ 812563 w 814036"/>
                <a:gd name="connsiteY3" fmla="*/ 157201 h 498418"/>
                <a:gd name="connsiteX4" fmla="*/ 749865 w 814036"/>
                <a:gd name="connsiteY4" fmla="*/ 388013 h 498418"/>
                <a:gd name="connsiteX5" fmla="*/ 229134 w 814036"/>
                <a:gd name="connsiteY5" fmla="*/ 490145 h 498418"/>
                <a:gd name="connsiteX6" fmla="*/ 184897 w 814036"/>
                <a:gd name="connsiteY6" fmla="*/ 168680 h 498418"/>
                <a:gd name="connsiteX0" fmla="*/ 184897 w 978806"/>
                <a:gd name="connsiteY0" fmla="*/ 168680 h 498418"/>
                <a:gd name="connsiteX1" fmla="*/ 397945 w 978806"/>
                <a:gd name="connsiteY1" fmla="*/ 97765 h 498418"/>
                <a:gd name="connsiteX2" fmla="*/ 649887 w 978806"/>
                <a:gd name="connsiteY2" fmla="*/ 81479 h 498418"/>
                <a:gd name="connsiteX3" fmla="*/ 812563 w 978806"/>
                <a:gd name="connsiteY3" fmla="*/ 157201 h 498418"/>
                <a:gd name="connsiteX4" fmla="*/ 978519 w 978806"/>
                <a:gd name="connsiteY4" fmla="*/ 308370 h 498418"/>
                <a:gd name="connsiteX5" fmla="*/ 749865 w 978806"/>
                <a:gd name="connsiteY5" fmla="*/ 388013 h 498418"/>
                <a:gd name="connsiteX6" fmla="*/ 229134 w 978806"/>
                <a:gd name="connsiteY6" fmla="*/ 490145 h 498418"/>
                <a:gd name="connsiteX7" fmla="*/ 184897 w 978806"/>
                <a:gd name="connsiteY7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749865 w 978519"/>
                <a:gd name="connsiteY5" fmla="*/ 388013 h 498418"/>
                <a:gd name="connsiteX6" fmla="*/ 229134 w 978519"/>
                <a:gd name="connsiteY6" fmla="*/ 490145 h 498418"/>
                <a:gd name="connsiteX7" fmla="*/ 184897 w 978519"/>
                <a:gd name="connsiteY7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749865 w 978519"/>
                <a:gd name="connsiteY5" fmla="*/ 388013 h 498418"/>
                <a:gd name="connsiteX6" fmla="*/ 229134 w 978519"/>
                <a:gd name="connsiteY6" fmla="*/ 490145 h 498418"/>
                <a:gd name="connsiteX7" fmla="*/ 184897 w 978519"/>
                <a:gd name="connsiteY7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229134 w 978519"/>
                <a:gd name="connsiteY6" fmla="*/ 490145 h 498418"/>
                <a:gd name="connsiteX7" fmla="*/ 184897 w 978519"/>
                <a:gd name="connsiteY7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645937 w 978519"/>
                <a:gd name="connsiteY6" fmla="*/ 415215 h 498418"/>
                <a:gd name="connsiteX7" fmla="*/ 229134 w 978519"/>
                <a:gd name="connsiteY7" fmla="*/ 490145 h 498418"/>
                <a:gd name="connsiteX8" fmla="*/ 184897 w 978519"/>
                <a:gd name="connsiteY8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645937 w 978519"/>
                <a:gd name="connsiteY6" fmla="*/ 415215 h 498418"/>
                <a:gd name="connsiteX7" fmla="*/ 229134 w 978519"/>
                <a:gd name="connsiteY7" fmla="*/ 490145 h 498418"/>
                <a:gd name="connsiteX8" fmla="*/ 184897 w 978519"/>
                <a:gd name="connsiteY8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645937 w 978519"/>
                <a:gd name="connsiteY6" fmla="*/ 415215 h 498418"/>
                <a:gd name="connsiteX7" fmla="*/ 229134 w 978519"/>
                <a:gd name="connsiteY7" fmla="*/ 490145 h 498418"/>
                <a:gd name="connsiteX8" fmla="*/ 184897 w 978519"/>
                <a:gd name="connsiteY8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645937 w 978519"/>
                <a:gd name="connsiteY6" fmla="*/ 415215 h 498418"/>
                <a:gd name="connsiteX7" fmla="*/ 229134 w 978519"/>
                <a:gd name="connsiteY7" fmla="*/ 490145 h 498418"/>
                <a:gd name="connsiteX8" fmla="*/ 184897 w 978519"/>
                <a:gd name="connsiteY8" fmla="*/ 168680 h 498418"/>
                <a:gd name="connsiteX0" fmla="*/ 184897 w 978519"/>
                <a:gd name="connsiteY0" fmla="*/ 168680 h 498418"/>
                <a:gd name="connsiteX1" fmla="*/ 397945 w 978519"/>
                <a:gd name="connsiteY1" fmla="*/ 97765 h 498418"/>
                <a:gd name="connsiteX2" fmla="*/ 649887 w 978519"/>
                <a:gd name="connsiteY2" fmla="*/ 81479 h 498418"/>
                <a:gd name="connsiteX3" fmla="*/ 812563 w 978519"/>
                <a:gd name="connsiteY3" fmla="*/ 157201 h 498418"/>
                <a:gd name="connsiteX4" fmla="*/ 978519 w 978519"/>
                <a:gd name="connsiteY4" fmla="*/ 308370 h 498418"/>
                <a:gd name="connsiteX5" fmla="*/ 858362 w 978519"/>
                <a:gd name="connsiteY5" fmla="*/ 382687 h 498418"/>
                <a:gd name="connsiteX6" fmla="*/ 645937 w 978519"/>
                <a:gd name="connsiteY6" fmla="*/ 415215 h 498418"/>
                <a:gd name="connsiteX7" fmla="*/ 229134 w 978519"/>
                <a:gd name="connsiteY7" fmla="*/ 490145 h 498418"/>
                <a:gd name="connsiteX8" fmla="*/ 184897 w 978519"/>
                <a:gd name="connsiteY8" fmla="*/ 168680 h 498418"/>
                <a:gd name="connsiteX0" fmla="*/ 184897 w 867826"/>
                <a:gd name="connsiteY0" fmla="*/ 168680 h 498418"/>
                <a:gd name="connsiteX1" fmla="*/ 397945 w 867826"/>
                <a:gd name="connsiteY1" fmla="*/ 97765 h 498418"/>
                <a:gd name="connsiteX2" fmla="*/ 649887 w 867826"/>
                <a:gd name="connsiteY2" fmla="*/ 81479 h 498418"/>
                <a:gd name="connsiteX3" fmla="*/ 812563 w 867826"/>
                <a:gd name="connsiteY3" fmla="*/ 157201 h 498418"/>
                <a:gd name="connsiteX4" fmla="*/ 858362 w 867826"/>
                <a:gd name="connsiteY4" fmla="*/ 382687 h 498418"/>
                <a:gd name="connsiteX5" fmla="*/ 645937 w 867826"/>
                <a:gd name="connsiteY5" fmla="*/ 415215 h 498418"/>
                <a:gd name="connsiteX6" fmla="*/ 229134 w 867826"/>
                <a:gd name="connsiteY6" fmla="*/ 490145 h 498418"/>
                <a:gd name="connsiteX7" fmla="*/ 184897 w 867826"/>
                <a:gd name="connsiteY7" fmla="*/ 168680 h 498418"/>
                <a:gd name="connsiteX0" fmla="*/ 184897 w 867560"/>
                <a:gd name="connsiteY0" fmla="*/ 168680 h 498418"/>
                <a:gd name="connsiteX1" fmla="*/ 397945 w 867560"/>
                <a:gd name="connsiteY1" fmla="*/ 97765 h 498418"/>
                <a:gd name="connsiteX2" fmla="*/ 649887 w 867560"/>
                <a:gd name="connsiteY2" fmla="*/ 81479 h 498418"/>
                <a:gd name="connsiteX3" fmla="*/ 812563 w 867560"/>
                <a:gd name="connsiteY3" fmla="*/ 157201 h 498418"/>
                <a:gd name="connsiteX4" fmla="*/ 858051 w 867560"/>
                <a:gd name="connsiteY4" fmla="*/ 401883 h 498418"/>
                <a:gd name="connsiteX5" fmla="*/ 645937 w 867560"/>
                <a:gd name="connsiteY5" fmla="*/ 415215 h 498418"/>
                <a:gd name="connsiteX6" fmla="*/ 229134 w 867560"/>
                <a:gd name="connsiteY6" fmla="*/ 490145 h 498418"/>
                <a:gd name="connsiteX7" fmla="*/ 184897 w 867560"/>
                <a:gd name="connsiteY7" fmla="*/ 168680 h 498418"/>
                <a:gd name="connsiteX0" fmla="*/ 184897 w 954126"/>
                <a:gd name="connsiteY0" fmla="*/ 168680 h 498418"/>
                <a:gd name="connsiteX1" fmla="*/ 397945 w 954126"/>
                <a:gd name="connsiteY1" fmla="*/ 97765 h 498418"/>
                <a:gd name="connsiteX2" fmla="*/ 649887 w 954126"/>
                <a:gd name="connsiteY2" fmla="*/ 81479 h 498418"/>
                <a:gd name="connsiteX3" fmla="*/ 812563 w 954126"/>
                <a:gd name="connsiteY3" fmla="*/ 157201 h 498418"/>
                <a:gd name="connsiteX4" fmla="*/ 858051 w 954126"/>
                <a:gd name="connsiteY4" fmla="*/ 401883 h 498418"/>
                <a:gd name="connsiteX5" fmla="*/ 645937 w 954126"/>
                <a:gd name="connsiteY5" fmla="*/ 415215 h 498418"/>
                <a:gd name="connsiteX6" fmla="*/ 229134 w 954126"/>
                <a:gd name="connsiteY6" fmla="*/ 490145 h 498418"/>
                <a:gd name="connsiteX7" fmla="*/ 184897 w 954126"/>
                <a:gd name="connsiteY7" fmla="*/ 168680 h 498418"/>
                <a:gd name="connsiteX0" fmla="*/ 184897 w 954126"/>
                <a:gd name="connsiteY0" fmla="*/ 168680 h 498418"/>
                <a:gd name="connsiteX1" fmla="*/ 397945 w 954126"/>
                <a:gd name="connsiteY1" fmla="*/ 97765 h 498418"/>
                <a:gd name="connsiteX2" fmla="*/ 649887 w 954126"/>
                <a:gd name="connsiteY2" fmla="*/ 81479 h 498418"/>
                <a:gd name="connsiteX3" fmla="*/ 812563 w 954126"/>
                <a:gd name="connsiteY3" fmla="*/ 157201 h 498418"/>
                <a:gd name="connsiteX4" fmla="*/ 858051 w 954126"/>
                <a:gd name="connsiteY4" fmla="*/ 401883 h 498418"/>
                <a:gd name="connsiteX5" fmla="*/ 645937 w 954126"/>
                <a:gd name="connsiteY5" fmla="*/ 415215 h 498418"/>
                <a:gd name="connsiteX6" fmla="*/ 229134 w 954126"/>
                <a:gd name="connsiteY6" fmla="*/ 490145 h 498418"/>
                <a:gd name="connsiteX7" fmla="*/ 184897 w 954126"/>
                <a:gd name="connsiteY7" fmla="*/ 168680 h 498418"/>
                <a:gd name="connsiteX0" fmla="*/ 184897 w 962812"/>
                <a:gd name="connsiteY0" fmla="*/ 168680 h 498418"/>
                <a:gd name="connsiteX1" fmla="*/ 397945 w 962812"/>
                <a:gd name="connsiteY1" fmla="*/ 97765 h 498418"/>
                <a:gd name="connsiteX2" fmla="*/ 649887 w 962812"/>
                <a:gd name="connsiteY2" fmla="*/ 81479 h 498418"/>
                <a:gd name="connsiteX3" fmla="*/ 812563 w 962812"/>
                <a:gd name="connsiteY3" fmla="*/ 157201 h 498418"/>
                <a:gd name="connsiteX4" fmla="*/ 858051 w 962812"/>
                <a:gd name="connsiteY4" fmla="*/ 401883 h 498418"/>
                <a:gd name="connsiteX5" fmla="*/ 645937 w 962812"/>
                <a:gd name="connsiteY5" fmla="*/ 415215 h 498418"/>
                <a:gd name="connsiteX6" fmla="*/ 229134 w 962812"/>
                <a:gd name="connsiteY6" fmla="*/ 490145 h 498418"/>
                <a:gd name="connsiteX7" fmla="*/ 184897 w 962812"/>
                <a:gd name="connsiteY7" fmla="*/ 168680 h 498418"/>
                <a:gd name="connsiteX0" fmla="*/ 184897 w 962812"/>
                <a:gd name="connsiteY0" fmla="*/ 168680 h 498418"/>
                <a:gd name="connsiteX1" fmla="*/ 397945 w 962812"/>
                <a:gd name="connsiteY1" fmla="*/ 97765 h 498418"/>
                <a:gd name="connsiteX2" fmla="*/ 649887 w 962812"/>
                <a:gd name="connsiteY2" fmla="*/ 81479 h 498418"/>
                <a:gd name="connsiteX3" fmla="*/ 812563 w 962812"/>
                <a:gd name="connsiteY3" fmla="*/ 157201 h 498418"/>
                <a:gd name="connsiteX4" fmla="*/ 858051 w 962812"/>
                <a:gd name="connsiteY4" fmla="*/ 401883 h 498418"/>
                <a:gd name="connsiteX5" fmla="*/ 645937 w 962812"/>
                <a:gd name="connsiteY5" fmla="*/ 415215 h 498418"/>
                <a:gd name="connsiteX6" fmla="*/ 463060 w 962812"/>
                <a:gd name="connsiteY6" fmla="*/ 453301 h 498418"/>
                <a:gd name="connsiteX7" fmla="*/ 229134 w 962812"/>
                <a:gd name="connsiteY7" fmla="*/ 490145 h 498418"/>
                <a:gd name="connsiteX8" fmla="*/ 184897 w 962812"/>
                <a:gd name="connsiteY8" fmla="*/ 168680 h 498418"/>
                <a:gd name="connsiteX0" fmla="*/ 184897 w 962812"/>
                <a:gd name="connsiteY0" fmla="*/ 168680 h 503292"/>
                <a:gd name="connsiteX1" fmla="*/ 397945 w 962812"/>
                <a:gd name="connsiteY1" fmla="*/ 97765 h 503292"/>
                <a:gd name="connsiteX2" fmla="*/ 649887 w 962812"/>
                <a:gd name="connsiteY2" fmla="*/ 81479 h 503292"/>
                <a:gd name="connsiteX3" fmla="*/ 812563 w 962812"/>
                <a:gd name="connsiteY3" fmla="*/ 157201 h 503292"/>
                <a:gd name="connsiteX4" fmla="*/ 858051 w 962812"/>
                <a:gd name="connsiteY4" fmla="*/ 401883 h 503292"/>
                <a:gd name="connsiteX5" fmla="*/ 645937 w 962812"/>
                <a:gd name="connsiteY5" fmla="*/ 415215 h 503292"/>
                <a:gd name="connsiteX6" fmla="*/ 463060 w 962812"/>
                <a:gd name="connsiteY6" fmla="*/ 453301 h 503292"/>
                <a:gd name="connsiteX7" fmla="*/ 229134 w 962812"/>
                <a:gd name="connsiteY7" fmla="*/ 490145 h 503292"/>
                <a:gd name="connsiteX8" fmla="*/ 184897 w 962812"/>
                <a:gd name="connsiteY8" fmla="*/ 168680 h 503292"/>
                <a:gd name="connsiteX0" fmla="*/ 184897 w 962812"/>
                <a:gd name="connsiteY0" fmla="*/ 168680 h 516271"/>
                <a:gd name="connsiteX1" fmla="*/ 397945 w 962812"/>
                <a:gd name="connsiteY1" fmla="*/ 97765 h 516271"/>
                <a:gd name="connsiteX2" fmla="*/ 649887 w 962812"/>
                <a:gd name="connsiteY2" fmla="*/ 81479 h 516271"/>
                <a:gd name="connsiteX3" fmla="*/ 812563 w 962812"/>
                <a:gd name="connsiteY3" fmla="*/ 157201 h 516271"/>
                <a:gd name="connsiteX4" fmla="*/ 858051 w 962812"/>
                <a:gd name="connsiteY4" fmla="*/ 401883 h 516271"/>
                <a:gd name="connsiteX5" fmla="*/ 645937 w 962812"/>
                <a:gd name="connsiteY5" fmla="*/ 415215 h 516271"/>
                <a:gd name="connsiteX6" fmla="*/ 463060 w 962812"/>
                <a:gd name="connsiteY6" fmla="*/ 453301 h 516271"/>
                <a:gd name="connsiteX7" fmla="*/ 229134 w 962812"/>
                <a:gd name="connsiteY7" fmla="*/ 490145 h 516271"/>
                <a:gd name="connsiteX8" fmla="*/ 184897 w 962812"/>
                <a:gd name="connsiteY8" fmla="*/ 168680 h 516271"/>
                <a:gd name="connsiteX0" fmla="*/ 184897 w 962812"/>
                <a:gd name="connsiteY0" fmla="*/ 168680 h 540244"/>
                <a:gd name="connsiteX1" fmla="*/ 397945 w 962812"/>
                <a:gd name="connsiteY1" fmla="*/ 97765 h 540244"/>
                <a:gd name="connsiteX2" fmla="*/ 649887 w 962812"/>
                <a:gd name="connsiteY2" fmla="*/ 81479 h 540244"/>
                <a:gd name="connsiteX3" fmla="*/ 812563 w 962812"/>
                <a:gd name="connsiteY3" fmla="*/ 157201 h 540244"/>
                <a:gd name="connsiteX4" fmla="*/ 858051 w 962812"/>
                <a:gd name="connsiteY4" fmla="*/ 401883 h 540244"/>
                <a:gd name="connsiteX5" fmla="*/ 645937 w 962812"/>
                <a:gd name="connsiteY5" fmla="*/ 415215 h 540244"/>
                <a:gd name="connsiteX6" fmla="*/ 463060 w 962812"/>
                <a:gd name="connsiteY6" fmla="*/ 453301 h 540244"/>
                <a:gd name="connsiteX7" fmla="*/ 229134 w 962812"/>
                <a:gd name="connsiteY7" fmla="*/ 490145 h 540244"/>
                <a:gd name="connsiteX8" fmla="*/ 184897 w 962812"/>
                <a:gd name="connsiteY8" fmla="*/ 168680 h 540244"/>
                <a:gd name="connsiteX0" fmla="*/ 184897 w 962812"/>
                <a:gd name="connsiteY0" fmla="*/ 168680 h 549804"/>
                <a:gd name="connsiteX1" fmla="*/ 397945 w 962812"/>
                <a:gd name="connsiteY1" fmla="*/ 97765 h 549804"/>
                <a:gd name="connsiteX2" fmla="*/ 649887 w 962812"/>
                <a:gd name="connsiteY2" fmla="*/ 81479 h 549804"/>
                <a:gd name="connsiteX3" fmla="*/ 812563 w 962812"/>
                <a:gd name="connsiteY3" fmla="*/ 157201 h 549804"/>
                <a:gd name="connsiteX4" fmla="*/ 858051 w 962812"/>
                <a:gd name="connsiteY4" fmla="*/ 401883 h 549804"/>
                <a:gd name="connsiteX5" fmla="*/ 645937 w 962812"/>
                <a:gd name="connsiteY5" fmla="*/ 415215 h 549804"/>
                <a:gd name="connsiteX6" fmla="*/ 463060 w 962812"/>
                <a:gd name="connsiteY6" fmla="*/ 453301 h 549804"/>
                <a:gd name="connsiteX7" fmla="*/ 229134 w 962812"/>
                <a:gd name="connsiteY7" fmla="*/ 490145 h 549804"/>
                <a:gd name="connsiteX8" fmla="*/ 184897 w 962812"/>
                <a:gd name="connsiteY8" fmla="*/ 168680 h 54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2812" h="549804">
                  <a:moveTo>
                    <a:pt x="184897" y="168680"/>
                  </a:moveTo>
                  <a:cubicBezTo>
                    <a:pt x="210808" y="127274"/>
                    <a:pt x="247669" y="-42452"/>
                    <a:pt x="397945" y="97765"/>
                  </a:cubicBezTo>
                  <a:cubicBezTo>
                    <a:pt x="418669" y="82742"/>
                    <a:pt x="518987" y="-103795"/>
                    <a:pt x="649887" y="81479"/>
                  </a:cubicBezTo>
                  <a:cubicBezTo>
                    <a:pt x="699414" y="14184"/>
                    <a:pt x="829272" y="-15767"/>
                    <a:pt x="812563" y="157201"/>
                  </a:cubicBezTo>
                  <a:cubicBezTo>
                    <a:pt x="1084649" y="253502"/>
                    <a:pt x="915347" y="377971"/>
                    <a:pt x="858051" y="401883"/>
                  </a:cubicBezTo>
                  <a:cubicBezTo>
                    <a:pt x="802790" y="455811"/>
                    <a:pt x="792282" y="536756"/>
                    <a:pt x="645937" y="415215"/>
                  </a:cubicBezTo>
                  <a:cubicBezTo>
                    <a:pt x="626745" y="487372"/>
                    <a:pt x="589194" y="580501"/>
                    <a:pt x="463060" y="453301"/>
                  </a:cubicBezTo>
                  <a:cubicBezTo>
                    <a:pt x="354317" y="631981"/>
                    <a:pt x="279674" y="511980"/>
                    <a:pt x="229134" y="490145"/>
                  </a:cubicBezTo>
                  <a:cubicBezTo>
                    <a:pt x="-165239" y="567349"/>
                    <a:pt x="38348" y="76477"/>
                    <a:pt x="184897" y="16868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65D136E-D7F4-D1C2-3E7B-114C13746AAE}"/>
                </a:ext>
              </a:extLst>
            </p:cNvPr>
            <p:cNvSpPr/>
            <p:nvPr/>
          </p:nvSpPr>
          <p:spPr>
            <a:xfrm>
              <a:off x="6318738" y="1527046"/>
              <a:ext cx="320086" cy="320086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2E38D77-EE89-F7A3-6A7C-3D51E6C1F3A2}"/>
                </a:ext>
              </a:extLst>
            </p:cNvPr>
            <p:cNvSpPr/>
            <p:nvPr/>
          </p:nvSpPr>
          <p:spPr>
            <a:xfrm>
              <a:off x="6381192" y="1611652"/>
              <a:ext cx="124627" cy="124627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EBE7E0C3-5384-0188-5330-D950175735BB}"/>
                </a:ext>
              </a:extLst>
            </p:cNvPr>
            <p:cNvSpPr/>
            <p:nvPr/>
          </p:nvSpPr>
          <p:spPr>
            <a:xfrm rot="15591150">
              <a:off x="6518176" y="1770327"/>
              <a:ext cx="42948" cy="78473"/>
            </a:xfrm>
            <a:custGeom>
              <a:avLst/>
              <a:gdLst>
                <a:gd name="connsiteX0" fmla="*/ 0 w 203346"/>
                <a:gd name="connsiteY0" fmla="*/ 101673 h 203346"/>
                <a:gd name="connsiteX1" fmla="*/ 101673 w 203346"/>
                <a:gd name="connsiteY1" fmla="*/ 0 h 203346"/>
                <a:gd name="connsiteX2" fmla="*/ 203346 w 203346"/>
                <a:gd name="connsiteY2" fmla="*/ 101673 h 203346"/>
                <a:gd name="connsiteX3" fmla="*/ 101673 w 203346"/>
                <a:gd name="connsiteY3" fmla="*/ 203346 h 203346"/>
                <a:gd name="connsiteX4" fmla="*/ 0 w 203346"/>
                <a:gd name="connsiteY4" fmla="*/ 101673 h 203346"/>
                <a:gd name="connsiteX0" fmla="*/ 12709 w 114382"/>
                <a:gd name="connsiteY0" fmla="*/ 206172 h 208998"/>
                <a:gd name="connsiteX1" fmla="*/ 12709 w 114382"/>
                <a:gd name="connsiteY1" fmla="*/ 2826 h 208998"/>
                <a:gd name="connsiteX2" fmla="*/ 114382 w 114382"/>
                <a:gd name="connsiteY2" fmla="*/ 104499 h 208998"/>
                <a:gd name="connsiteX3" fmla="*/ 12709 w 114382"/>
                <a:gd name="connsiteY3" fmla="*/ 206172 h 20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82" h="208998">
                  <a:moveTo>
                    <a:pt x="12709" y="206172"/>
                  </a:moveTo>
                  <a:cubicBezTo>
                    <a:pt x="-4236" y="189227"/>
                    <a:pt x="-4236" y="19771"/>
                    <a:pt x="12709" y="2826"/>
                  </a:cubicBezTo>
                  <a:cubicBezTo>
                    <a:pt x="29654" y="-14119"/>
                    <a:pt x="114382" y="48347"/>
                    <a:pt x="114382" y="104499"/>
                  </a:cubicBezTo>
                  <a:cubicBezTo>
                    <a:pt x="114382" y="160651"/>
                    <a:pt x="29654" y="223117"/>
                    <a:pt x="12709" y="206172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D0B6773-C230-84E8-115C-2728B0F8187F}"/>
                </a:ext>
              </a:extLst>
            </p:cNvPr>
            <p:cNvSpPr/>
            <p:nvPr/>
          </p:nvSpPr>
          <p:spPr>
            <a:xfrm>
              <a:off x="5812563" y="1541369"/>
              <a:ext cx="320086" cy="320086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BE4B7484-BE3E-9E17-384C-077FDD975FE3}"/>
                </a:ext>
              </a:extLst>
            </p:cNvPr>
            <p:cNvSpPr/>
            <p:nvPr/>
          </p:nvSpPr>
          <p:spPr>
            <a:xfrm>
              <a:off x="5875017" y="1625974"/>
              <a:ext cx="124627" cy="124627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Oval 59">
              <a:extLst>
                <a:ext uri="{FF2B5EF4-FFF2-40B4-BE49-F238E27FC236}">
                  <a16:creationId xmlns:a16="http://schemas.microsoft.com/office/drawing/2014/main" id="{B3071CBF-5807-744F-4D2C-1454CCEF5223}"/>
                </a:ext>
              </a:extLst>
            </p:cNvPr>
            <p:cNvSpPr/>
            <p:nvPr/>
          </p:nvSpPr>
          <p:spPr>
            <a:xfrm rot="15591150">
              <a:off x="6012001" y="1784648"/>
              <a:ext cx="42948" cy="78473"/>
            </a:xfrm>
            <a:custGeom>
              <a:avLst/>
              <a:gdLst>
                <a:gd name="connsiteX0" fmla="*/ 0 w 203346"/>
                <a:gd name="connsiteY0" fmla="*/ 101673 h 203346"/>
                <a:gd name="connsiteX1" fmla="*/ 101673 w 203346"/>
                <a:gd name="connsiteY1" fmla="*/ 0 h 203346"/>
                <a:gd name="connsiteX2" fmla="*/ 203346 w 203346"/>
                <a:gd name="connsiteY2" fmla="*/ 101673 h 203346"/>
                <a:gd name="connsiteX3" fmla="*/ 101673 w 203346"/>
                <a:gd name="connsiteY3" fmla="*/ 203346 h 203346"/>
                <a:gd name="connsiteX4" fmla="*/ 0 w 203346"/>
                <a:gd name="connsiteY4" fmla="*/ 101673 h 203346"/>
                <a:gd name="connsiteX0" fmla="*/ 12709 w 114382"/>
                <a:gd name="connsiteY0" fmla="*/ 206172 h 208998"/>
                <a:gd name="connsiteX1" fmla="*/ 12709 w 114382"/>
                <a:gd name="connsiteY1" fmla="*/ 2826 h 208998"/>
                <a:gd name="connsiteX2" fmla="*/ 114382 w 114382"/>
                <a:gd name="connsiteY2" fmla="*/ 104499 h 208998"/>
                <a:gd name="connsiteX3" fmla="*/ 12709 w 114382"/>
                <a:gd name="connsiteY3" fmla="*/ 206172 h 20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82" h="208998">
                  <a:moveTo>
                    <a:pt x="12709" y="206172"/>
                  </a:moveTo>
                  <a:cubicBezTo>
                    <a:pt x="-4236" y="189227"/>
                    <a:pt x="-4236" y="19771"/>
                    <a:pt x="12709" y="2826"/>
                  </a:cubicBezTo>
                  <a:cubicBezTo>
                    <a:pt x="29654" y="-14119"/>
                    <a:pt x="114382" y="48347"/>
                    <a:pt x="114382" y="104499"/>
                  </a:cubicBezTo>
                  <a:cubicBezTo>
                    <a:pt x="114382" y="160651"/>
                    <a:pt x="29654" y="223117"/>
                    <a:pt x="12709" y="206172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5829D147-90B7-D418-B4E8-1C41A4D2D40D}"/>
              </a:ext>
            </a:extLst>
          </p:cNvPr>
          <p:cNvSpPr/>
          <p:nvPr/>
        </p:nvSpPr>
        <p:spPr>
          <a:xfrm>
            <a:off x="7174259" y="2897234"/>
            <a:ext cx="273247" cy="203629"/>
          </a:xfrm>
          <a:custGeom>
            <a:avLst/>
            <a:gdLst>
              <a:gd name="connsiteX0" fmla="*/ 205740 w 218583"/>
              <a:gd name="connsiteY0" fmla="*/ 0 h 190631"/>
              <a:gd name="connsiteX1" fmla="*/ 213360 w 218583"/>
              <a:gd name="connsiteY1" fmla="*/ 91440 h 190631"/>
              <a:gd name="connsiteX2" fmla="*/ 137160 w 218583"/>
              <a:gd name="connsiteY2" fmla="*/ 190500 h 190631"/>
              <a:gd name="connsiteX3" fmla="*/ 0 w 218583"/>
              <a:gd name="connsiteY3" fmla="*/ 114300 h 190631"/>
              <a:gd name="connsiteX4" fmla="*/ 0 w 218583"/>
              <a:gd name="connsiteY4" fmla="*/ 114300 h 190631"/>
              <a:gd name="connsiteX0" fmla="*/ 205740 w 205740"/>
              <a:gd name="connsiteY0" fmla="*/ 0 h 190631"/>
              <a:gd name="connsiteX1" fmla="*/ 137160 w 205740"/>
              <a:gd name="connsiteY1" fmla="*/ 190500 h 190631"/>
              <a:gd name="connsiteX2" fmla="*/ 0 w 205740"/>
              <a:gd name="connsiteY2" fmla="*/ 114300 h 190631"/>
              <a:gd name="connsiteX3" fmla="*/ 0 w 205740"/>
              <a:gd name="connsiteY3" fmla="*/ 114300 h 190631"/>
              <a:gd name="connsiteX0" fmla="*/ 205740 w 205740"/>
              <a:gd name="connsiteY0" fmla="*/ 0 h 114300"/>
              <a:gd name="connsiteX1" fmla="*/ 0 w 205740"/>
              <a:gd name="connsiteY1" fmla="*/ 114300 h 114300"/>
              <a:gd name="connsiteX2" fmla="*/ 0 w 205740"/>
              <a:gd name="connsiteY2" fmla="*/ 114300 h 114300"/>
              <a:gd name="connsiteX0" fmla="*/ 205740 w 227677"/>
              <a:gd name="connsiteY0" fmla="*/ 0 h 114300"/>
              <a:gd name="connsiteX1" fmla="*/ 0 w 227677"/>
              <a:gd name="connsiteY1" fmla="*/ 114300 h 114300"/>
              <a:gd name="connsiteX2" fmla="*/ 0 w 227677"/>
              <a:gd name="connsiteY2" fmla="*/ 114300 h 114300"/>
              <a:gd name="connsiteX0" fmla="*/ 205740 w 227677"/>
              <a:gd name="connsiteY0" fmla="*/ 0 h 169669"/>
              <a:gd name="connsiteX1" fmla="*/ 0 w 227677"/>
              <a:gd name="connsiteY1" fmla="*/ 114300 h 169669"/>
              <a:gd name="connsiteX2" fmla="*/ 0 w 227677"/>
              <a:gd name="connsiteY2" fmla="*/ 114300 h 169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7677" h="169669">
                <a:moveTo>
                  <a:pt x="205740" y="0"/>
                </a:moveTo>
                <a:cubicBezTo>
                  <a:pt x="299085" y="176212"/>
                  <a:pt x="68580" y="216694"/>
                  <a:pt x="0" y="114300"/>
                </a:cubicBezTo>
                <a:lnTo>
                  <a:pt x="0" y="11430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025FE03-C0BA-B75C-26B3-1AA014AF1DD4}"/>
              </a:ext>
            </a:extLst>
          </p:cNvPr>
          <p:cNvSpPr/>
          <p:nvPr/>
        </p:nvSpPr>
        <p:spPr>
          <a:xfrm flipH="1">
            <a:off x="7445460" y="2887132"/>
            <a:ext cx="273247" cy="203629"/>
          </a:xfrm>
          <a:custGeom>
            <a:avLst/>
            <a:gdLst>
              <a:gd name="connsiteX0" fmla="*/ 205740 w 218583"/>
              <a:gd name="connsiteY0" fmla="*/ 0 h 190631"/>
              <a:gd name="connsiteX1" fmla="*/ 213360 w 218583"/>
              <a:gd name="connsiteY1" fmla="*/ 91440 h 190631"/>
              <a:gd name="connsiteX2" fmla="*/ 137160 w 218583"/>
              <a:gd name="connsiteY2" fmla="*/ 190500 h 190631"/>
              <a:gd name="connsiteX3" fmla="*/ 0 w 218583"/>
              <a:gd name="connsiteY3" fmla="*/ 114300 h 190631"/>
              <a:gd name="connsiteX4" fmla="*/ 0 w 218583"/>
              <a:gd name="connsiteY4" fmla="*/ 114300 h 190631"/>
              <a:gd name="connsiteX0" fmla="*/ 205740 w 205740"/>
              <a:gd name="connsiteY0" fmla="*/ 0 h 190631"/>
              <a:gd name="connsiteX1" fmla="*/ 137160 w 205740"/>
              <a:gd name="connsiteY1" fmla="*/ 190500 h 190631"/>
              <a:gd name="connsiteX2" fmla="*/ 0 w 205740"/>
              <a:gd name="connsiteY2" fmla="*/ 114300 h 190631"/>
              <a:gd name="connsiteX3" fmla="*/ 0 w 205740"/>
              <a:gd name="connsiteY3" fmla="*/ 114300 h 190631"/>
              <a:gd name="connsiteX0" fmla="*/ 205740 w 205740"/>
              <a:gd name="connsiteY0" fmla="*/ 0 h 114300"/>
              <a:gd name="connsiteX1" fmla="*/ 0 w 205740"/>
              <a:gd name="connsiteY1" fmla="*/ 114300 h 114300"/>
              <a:gd name="connsiteX2" fmla="*/ 0 w 205740"/>
              <a:gd name="connsiteY2" fmla="*/ 114300 h 114300"/>
              <a:gd name="connsiteX0" fmla="*/ 205740 w 227677"/>
              <a:gd name="connsiteY0" fmla="*/ 0 h 114300"/>
              <a:gd name="connsiteX1" fmla="*/ 0 w 227677"/>
              <a:gd name="connsiteY1" fmla="*/ 114300 h 114300"/>
              <a:gd name="connsiteX2" fmla="*/ 0 w 227677"/>
              <a:gd name="connsiteY2" fmla="*/ 114300 h 114300"/>
              <a:gd name="connsiteX0" fmla="*/ 205740 w 227677"/>
              <a:gd name="connsiteY0" fmla="*/ 0 h 169669"/>
              <a:gd name="connsiteX1" fmla="*/ 0 w 227677"/>
              <a:gd name="connsiteY1" fmla="*/ 114300 h 169669"/>
              <a:gd name="connsiteX2" fmla="*/ 0 w 227677"/>
              <a:gd name="connsiteY2" fmla="*/ 114300 h 169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7677" h="169669">
                <a:moveTo>
                  <a:pt x="205740" y="0"/>
                </a:moveTo>
                <a:cubicBezTo>
                  <a:pt x="299085" y="176212"/>
                  <a:pt x="68580" y="216694"/>
                  <a:pt x="0" y="114300"/>
                </a:cubicBezTo>
                <a:lnTo>
                  <a:pt x="0" y="11430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5ACF479D-EDAF-018F-8E59-8C5D91036821}"/>
              </a:ext>
            </a:extLst>
          </p:cNvPr>
          <p:cNvSpPr/>
          <p:nvPr/>
        </p:nvSpPr>
        <p:spPr>
          <a:xfrm rot="21345386">
            <a:off x="7266912" y="2856056"/>
            <a:ext cx="358374" cy="82356"/>
          </a:xfrm>
          <a:custGeom>
            <a:avLst/>
            <a:gdLst>
              <a:gd name="connsiteX0" fmla="*/ 0 w 281940"/>
              <a:gd name="connsiteY0" fmla="*/ 15240 h 83948"/>
              <a:gd name="connsiteX1" fmla="*/ 152400 w 281940"/>
              <a:gd name="connsiteY1" fmla="*/ 83820 h 83948"/>
              <a:gd name="connsiteX2" fmla="*/ 281940 w 281940"/>
              <a:gd name="connsiteY2" fmla="*/ 0 h 83948"/>
              <a:gd name="connsiteX3" fmla="*/ 281940 w 281940"/>
              <a:gd name="connsiteY3" fmla="*/ 0 h 83948"/>
              <a:gd name="connsiteX0" fmla="*/ 0 w 300990"/>
              <a:gd name="connsiteY0" fmla="*/ 15240 h 83948"/>
              <a:gd name="connsiteX1" fmla="*/ 152400 w 300990"/>
              <a:gd name="connsiteY1" fmla="*/ 83820 h 83948"/>
              <a:gd name="connsiteX2" fmla="*/ 281940 w 300990"/>
              <a:gd name="connsiteY2" fmla="*/ 0 h 83948"/>
              <a:gd name="connsiteX3" fmla="*/ 300990 w 300990"/>
              <a:gd name="connsiteY3" fmla="*/ 26194 h 83948"/>
              <a:gd name="connsiteX0" fmla="*/ 0 w 281940"/>
              <a:gd name="connsiteY0" fmla="*/ 15240 h 83948"/>
              <a:gd name="connsiteX1" fmla="*/ 152400 w 281940"/>
              <a:gd name="connsiteY1" fmla="*/ 83820 h 83948"/>
              <a:gd name="connsiteX2" fmla="*/ 281940 w 281940"/>
              <a:gd name="connsiteY2" fmla="*/ 0 h 83948"/>
              <a:gd name="connsiteX0" fmla="*/ 0 w 298608"/>
              <a:gd name="connsiteY0" fmla="*/ 0 h 68621"/>
              <a:gd name="connsiteX1" fmla="*/ 152400 w 298608"/>
              <a:gd name="connsiteY1" fmla="*/ 68580 h 68621"/>
              <a:gd name="connsiteX2" fmla="*/ 298608 w 298608"/>
              <a:gd name="connsiteY2" fmla="*/ 10954 h 6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608" h="68621">
                <a:moveTo>
                  <a:pt x="0" y="0"/>
                </a:moveTo>
                <a:cubicBezTo>
                  <a:pt x="52705" y="35560"/>
                  <a:pt x="102632" y="66754"/>
                  <a:pt x="152400" y="68580"/>
                </a:cubicBezTo>
                <a:cubicBezTo>
                  <a:pt x="202168" y="70406"/>
                  <a:pt x="298608" y="10954"/>
                  <a:pt x="298608" y="10954"/>
                </a:cubicBezTo>
              </a:path>
            </a:pathLst>
          </a:custGeom>
          <a:solidFill>
            <a:srgbClr val="FFFF9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ttsMP3.com_VoiceText_2025-2-5_23-4-42">
            <a:hlinkClick r:id="" action="ppaction://media"/>
            <a:extLst>
              <a:ext uri="{FF2B5EF4-FFF2-40B4-BE49-F238E27FC236}">
                <a16:creationId xmlns:a16="http://schemas.microsoft.com/office/drawing/2014/main" id="{534F11C5-0E09-D49B-399B-A2DDB4A389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8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92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123488"/>
            <a:ext cx="12192001" cy="5734512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146755 h 5734512"/>
              <a:gd name="connsiteX1" fmla="*/ 12192001 w 12192001"/>
              <a:gd name="connsiteY1" fmla="*/ 146755 h 5734512"/>
              <a:gd name="connsiteX2" fmla="*/ 12192001 w 12192001"/>
              <a:gd name="connsiteY2" fmla="*/ 5734512 h 5734512"/>
              <a:gd name="connsiteX3" fmla="*/ 0 w 12192001"/>
              <a:gd name="connsiteY3" fmla="*/ 5734512 h 5734512"/>
              <a:gd name="connsiteX4" fmla="*/ 0 w 12192001"/>
              <a:gd name="connsiteY4" fmla="*/ 146755 h 5734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5734512">
                <a:moveTo>
                  <a:pt x="0" y="146755"/>
                </a:moveTo>
                <a:cubicBezTo>
                  <a:pt x="4064000" y="146755"/>
                  <a:pt x="7861301" y="-183445"/>
                  <a:pt x="12192001" y="146755"/>
                </a:cubicBezTo>
                <a:lnTo>
                  <a:pt x="12192001" y="5734512"/>
                </a:lnTo>
                <a:lnTo>
                  <a:pt x="0" y="5734512"/>
                </a:lnTo>
                <a:lnTo>
                  <a:pt x="0" y="146755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758364" y="1183740"/>
            <a:ext cx="456740" cy="197116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ADBC8-E6C7-606F-5348-86E44F9F5DDF}"/>
              </a:ext>
            </a:extLst>
          </p:cNvPr>
          <p:cNvGrpSpPr/>
          <p:nvPr/>
        </p:nvGrpSpPr>
        <p:grpSpPr>
          <a:xfrm>
            <a:off x="10084048" y="92882"/>
            <a:ext cx="1808132" cy="1845209"/>
            <a:chOff x="6045892" y="1790511"/>
            <a:chExt cx="1341891" cy="1369407"/>
          </a:xfrm>
        </p:grpSpPr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6F112EB8-9352-64FD-E869-62ED7899D51E}"/>
                </a:ext>
              </a:extLst>
            </p:cNvPr>
            <p:cNvSpPr/>
            <p:nvPr/>
          </p:nvSpPr>
          <p:spPr>
            <a:xfrm>
              <a:off x="6045892" y="1790511"/>
              <a:ext cx="1341891" cy="888581"/>
            </a:xfrm>
            <a:custGeom>
              <a:avLst/>
              <a:gdLst>
                <a:gd name="connsiteX0" fmla="*/ 0 w 901700"/>
                <a:gd name="connsiteY0" fmla="*/ 0 h 196850"/>
                <a:gd name="connsiteX1" fmla="*/ 901700 w 901700"/>
                <a:gd name="connsiteY1" fmla="*/ 0 h 196850"/>
                <a:gd name="connsiteX2" fmla="*/ 901700 w 901700"/>
                <a:gd name="connsiteY2" fmla="*/ 196850 h 196850"/>
                <a:gd name="connsiteX3" fmla="*/ 0 w 901700"/>
                <a:gd name="connsiteY3" fmla="*/ 196850 h 196850"/>
                <a:gd name="connsiteX4" fmla="*/ 0 w 901700"/>
                <a:gd name="connsiteY4" fmla="*/ 0 h 196850"/>
                <a:gd name="connsiteX0" fmla="*/ 0 w 955675"/>
                <a:gd name="connsiteY0" fmla="*/ 0 h 250825"/>
                <a:gd name="connsiteX1" fmla="*/ 955675 w 955675"/>
                <a:gd name="connsiteY1" fmla="*/ 53975 h 250825"/>
                <a:gd name="connsiteX2" fmla="*/ 955675 w 955675"/>
                <a:gd name="connsiteY2" fmla="*/ 250825 h 250825"/>
                <a:gd name="connsiteX3" fmla="*/ 53975 w 955675"/>
                <a:gd name="connsiteY3" fmla="*/ 250825 h 250825"/>
                <a:gd name="connsiteX4" fmla="*/ 0 w 955675"/>
                <a:gd name="connsiteY4" fmla="*/ 0 h 250825"/>
                <a:gd name="connsiteX0" fmla="*/ 153049 w 1108724"/>
                <a:gd name="connsiteY0" fmla="*/ 0 h 250825"/>
                <a:gd name="connsiteX1" fmla="*/ 1108724 w 1108724"/>
                <a:gd name="connsiteY1" fmla="*/ 53975 h 250825"/>
                <a:gd name="connsiteX2" fmla="*/ 1108724 w 1108724"/>
                <a:gd name="connsiteY2" fmla="*/ 250825 h 250825"/>
                <a:gd name="connsiteX3" fmla="*/ 207024 w 1108724"/>
                <a:gd name="connsiteY3" fmla="*/ 250825 h 250825"/>
                <a:gd name="connsiteX4" fmla="*/ 0 w 1108724"/>
                <a:gd name="connsiteY4" fmla="*/ 105661 h 250825"/>
                <a:gd name="connsiteX5" fmla="*/ 153049 w 1108724"/>
                <a:gd name="connsiteY5" fmla="*/ 0 h 250825"/>
                <a:gd name="connsiteX0" fmla="*/ 154915 w 1110590"/>
                <a:gd name="connsiteY0" fmla="*/ 0 h 288624"/>
                <a:gd name="connsiteX1" fmla="*/ 1110590 w 1110590"/>
                <a:gd name="connsiteY1" fmla="*/ 53975 h 288624"/>
                <a:gd name="connsiteX2" fmla="*/ 1110590 w 1110590"/>
                <a:gd name="connsiteY2" fmla="*/ 250825 h 288624"/>
                <a:gd name="connsiteX3" fmla="*/ 208890 w 1110590"/>
                <a:gd name="connsiteY3" fmla="*/ 250825 h 288624"/>
                <a:gd name="connsiteX4" fmla="*/ 55841 w 1110590"/>
                <a:gd name="connsiteY4" fmla="*/ 283461 h 288624"/>
                <a:gd name="connsiteX5" fmla="*/ 1866 w 1110590"/>
                <a:gd name="connsiteY5" fmla="*/ 105661 h 288624"/>
                <a:gd name="connsiteX6" fmla="*/ 154915 w 1110590"/>
                <a:gd name="connsiteY6" fmla="*/ 0 h 288624"/>
                <a:gd name="connsiteX0" fmla="*/ 154915 w 1110590"/>
                <a:gd name="connsiteY0" fmla="*/ 0 h 381000"/>
                <a:gd name="connsiteX1" fmla="*/ 1110590 w 1110590"/>
                <a:gd name="connsiteY1" fmla="*/ 53975 h 381000"/>
                <a:gd name="connsiteX2" fmla="*/ 1110590 w 1110590"/>
                <a:gd name="connsiteY2" fmla="*/ 250825 h 381000"/>
                <a:gd name="connsiteX3" fmla="*/ 145390 w 1110590"/>
                <a:gd name="connsiteY3" fmla="*/ 381000 h 381000"/>
                <a:gd name="connsiteX4" fmla="*/ 55841 w 1110590"/>
                <a:gd name="connsiteY4" fmla="*/ 283461 h 381000"/>
                <a:gd name="connsiteX5" fmla="*/ 1866 w 1110590"/>
                <a:gd name="connsiteY5" fmla="*/ 105661 h 381000"/>
                <a:gd name="connsiteX6" fmla="*/ 154915 w 1110590"/>
                <a:gd name="connsiteY6" fmla="*/ 0 h 381000"/>
                <a:gd name="connsiteX0" fmla="*/ 154915 w 1110590"/>
                <a:gd name="connsiteY0" fmla="*/ 0 h 448560"/>
                <a:gd name="connsiteX1" fmla="*/ 1110590 w 1110590"/>
                <a:gd name="connsiteY1" fmla="*/ 53975 h 448560"/>
                <a:gd name="connsiteX2" fmla="*/ 1110590 w 1110590"/>
                <a:gd name="connsiteY2" fmla="*/ 250825 h 448560"/>
                <a:gd name="connsiteX3" fmla="*/ 278091 w 1110590"/>
                <a:gd name="connsiteY3" fmla="*/ 448560 h 448560"/>
                <a:gd name="connsiteX4" fmla="*/ 145390 w 1110590"/>
                <a:gd name="connsiteY4" fmla="*/ 381000 h 448560"/>
                <a:gd name="connsiteX5" fmla="*/ 55841 w 1110590"/>
                <a:gd name="connsiteY5" fmla="*/ 283461 h 448560"/>
                <a:gd name="connsiteX6" fmla="*/ 1866 w 1110590"/>
                <a:gd name="connsiteY6" fmla="*/ 105661 h 448560"/>
                <a:gd name="connsiteX7" fmla="*/ 154915 w 1110590"/>
                <a:gd name="connsiteY7" fmla="*/ 0 h 448560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935316 w 1110590"/>
                <a:gd name="connsiteY3" fmla="*/ 416810 h 482129"/>
                <a:gd name="connsiteX4" fmla="*/ 424141 w 1110590"/>
                <a:gd name="connsiteY4" fmla="*/ 470785 h 482129"/>
                <a:gd name="connsiteX5" fmla="*/ 278091 w 1110590"/>
                <a:gd name="connsiteY5" fmla="*/ 448560 h 482129"/>
                <a:gd name="connsiteX6" fmla="*/ 145390 w 1110590"/>
                <a:gd name="connsiteY6" fmla="*/ 381000 h 482129"/>
                <a:gd name="connsiteX7" fmla="*/ 55841 w 1110590"/>
                <a:gd name="connsiteY7" fmla="*/ 283461 h 482129"/>
                <a:gd name="connsiteX8" fmla="*/ 1866 w 1110590"/>
                <a:gd name="connsiteY8" fmla="*/ 105661 h 482129"/>
                <a:gd name="connsiteX9" fmla="*/ 154915 w 1110590"/>
                <a:gd name="connsiteY9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1081366 w 1110590"/>
                <a:gd name="connsiteY3" fmla="*/ 359660 h 482129"/>
                <a:gd name="connsiteX4" fmla="*/ 935316 w 1110590"/>
                <a:gd name="connsiteY4" fmla="*/ 416810 h 482129"/>
                <a:gd name="connsiteX5" fmla="*/ 424141 w 1110590"/>
                <a:gd name="connsiteY5" fmla="*/ 470785 h 482129"/>
                <a:gd name="connsiteX6" fmla="*/ 278091 w 1110590"/>
                <a:gd name="connsiteY6" fmla="*/ 448560 h 482129"/>
                <a:gd name="connsiteX7" fmla="*/ 145390 w 1110590"/>
                <a:gd name="connsiteY7" fmla="*/ 381000 h 482129"/>
                <a:gd name="connsiteX8" fmla="*/ 55841 w 1110590"/>
                <a:gd name="connsiteY8" fmla="*/ 283461 h 482129"/>
                <a:gd name="connsiteX9" fmla="*/ 1866 w 1110590"/>
                <a:gd name="connsiteY9" fmla="*/ 105661 h 482129"/>
                <a:gd name="connsiteX10" fmla="*/ 154915 w 1110590"/>
                <a:gd name="connsiteY10" fmla="*/ 0 h 482129"/>
                <a:gd name="connsiteX0" fmla="*/ 154915 w 1170915"/>
                <a:gd name="connsiteY0" fmla="*/ 0 h 482129"/>
                <a:gd name="connsiteX1" fmla="*/ 1110590 w 1170915"/>
                <a:gd name="connsiteY1" fmla="*/ 53975 h 482129"/>
                <a:gd name="connsiteX2" fmla="*/ 1170915 w 1170915"/>
                <a:gd name="connsiteY2" fmla="*/ 212725 h 482129"/>
                <a:gd name="connsiteX3" fmla="*/ 1081366 w 1170915"/>
                <a:gd name="connsiteY3" fmla="*/ 359660 h 482129"/>
                <a:gd name="connsiteX4" fmla="*/ 935316 w 1170915"/>
                <a:gd name="connsiteY4" fmla="*/ 416810 h 482129"/>
                <a:gd name="connsiteX5" fmla="*/ 424141 w 1170915"/>
                <a:gd name="connsiteY5" fmla="*/ 470785 h 482129"/>
                <a:gd name="connsiteX6" fmla="*/ 278091 w 1170915"/>
                <a:gd name="connsiteY6" fmla="*/ 448560 h 482129"/>
                <a:gd name="connsiteX7" fmla="*/ 145390 w 1170915"/>
                <a:gd name="connsiteY7" fmla="*/ 381000 h 482129"/>
                <a:gd name="connsiteX8" fmla="*/ 55841 w 1170915"/>
                <a:gd name="connsiteY8" fmla="*/ 283461 h 482129"/>
                <a:gd name="connsiteX9" fmla="*/ 1866 w 1170915"/>
                <a:gd name="connsiteY9" fmla="*/ 105661 h 482129"/>
                <a:gd name="connsiteX10" fmla="*/ 154915 w 1170915"/>
                <a:gd name="connsiteY10" fmla="*/ 0 h 482129"/>
                <a:gd name="connsiteX0" fmla="*/ 154915 w 1192491"/>
                <a:gd name="connsiteY0" fmla="*/ 58332 h 540461"/>
                <a:gd name="connsiteX1" fmla="*/ 1110590 w 1192491"/>
                <a:gd name="connsiteY1" fmla="*/ 112307 h 540461"/>
                <a:gd name="connsiteX2" fmla="*/ 1192491 w 1192491"/>
                <a:gd name="connsiteY2" fmla="*/ 2067 h 540461"/>
                <a:gd name="connsiteX3" fmla="*/ 1170915 w 1192491"/>
                <a:gd name="connsiteY3" fmla="*/ 271057 h 540461"/>
                <a:gd name="connsiteX4" fmla="*/ 1081366 w 1192491"/>
                <a:gd name="connsiteY4" fmla="*/ 417992 h 540461"/>
                <a:gd name="connsiteX5" fmla="*/ 935316 w 1192491"/>
                <a:gd name="connsiteY5" fmla="*/ 475142 h 540461"/>
                <a:gd name="connsiteX6" fmla="*/ 424141 w 1192491"/>
                <a:gd name="connsiteY6" fmla="*/ 529117 h 540461"/>
                <a:gd name="connsiteX7" fmla="*/ 278091 w 1192491"/>
                <a:gd name="connsiteY7" fmla="*/ 506892 h 540461"/>
                <a:gd name="connsiteX8" fmla="*/ 145390 w 1192491"/>
                <a:gd name="connsiteY8" fmla="*/ 439332 h 540461"/>
                <a:gd name="connsiteX9" fmla="*/ 55841 w 1192491"/>
                <a:gd name="connsiteY9" fmla="*/ 341793 h 540461"/>
                <a:gd name="connsiteX10" fmla="*/ 1866 w 1192491"/>
                <a:gd name="connsiteY10" fmla="*/ 163993 h 540461"/>
                <a:gd name="connsiteX11" fmla="*/ 154915 w 1192491"/>
                <a:gd name="connsiteY11" fmla="*/ 58332 h 540461"/>
                <a:gd name="connsiteX0" fmla="*/ 154915 w 1192491"/>
                <a:gd name="connsiteY0" fmla="*/ 171450 h 653579"/>
                <a:gd name="connsiteX1" fmla="*/ 1024865 w 1192491"/>
                <a:gd name="connsiteY1" fmla="*/ 0 h 653579"/>
                <a:gd name="connsiteX2" fmla="*/ 1192491 w 1192491"/>
                <a:gd name="connsiteY2" fmla="*/ 115185 h 653579"/>
                <a:gd name="connsiteX3" fmla="*/ 1170915 w 1192491"/>
                <a:gd name="connsiteY3" fmla="*/ 384175 h 653579"/>
                <a:gd name="connsiteX4" fmla="*/ 1081366 w 1192491"/>
                <a:gd name="connsiteY4" fmla="*/ 531110 h 653579"/>
                <a:gd name="connsiteX5" fmla="*/ 935316 w 1192491"/>
                <a:gd name="connsiteY5" fmla="*/ 588260 h 653579"/>
                <a:gd name="connsiteX6" fmla="*/ 424141 w 1192491"/>
                <a:gd name="connsiteY6" fmla="*/ 642235 h 653579"/>
                <a:gd name="connsiteX7" fmla="*/ 278091 w 1192491"/>
                <a:gd name="connsiteY7" fmla="*/ 620010 h 653579"/>
                <a:gd name="connsiteX8" fmla="*/ 145390 w 1192491"/>
                <a:gd name="connsiteY8" fmla="*/ 552450 h 653579"/>
                <a:gd name="connsiteX9" fmla="*/ 55841 w 1192491"/>
                <a:gd name="connsiteY9" fmla="*/ 454911 h 653579"/>
                <a:gd name="connsiteX10" fmla="*/ 1866 w 1192491"/>
                <a:gd name="connsiteY10" fmla="*/ 277111 h 653579"/>
                <a:gd name="connsiteX11" fmla="*/ 154915 w 1192491"/>
                <a:gd name="connsiteY11" fmla="*/ 171450 h 653579"/>
                <a:gd name="connsiteX0" fmla="*/ 154915 w 1192491"/>
                <a:gd name="connsiteY0" fmla="*/ 265815 h 747944"/>
                <a:gd name="connsiteX1" fmla="*/ 881341 w 1192491"/>
                <a:gd name="connsiteY1" fmla="*/ 0 h 747944"/>
                <a:gd name="connsiteX2" fmla="*/ 1024865 w 1192491"/>
                <a:gd name="connsiteY2" fmla="*/ 94365 h 747944"/>
                <a:gd name="connsiteX3" fmla="*/ 1192491 w 1192491"/>
                <a:gd name="connsiteY3" fmla="*/ 209550 h 747944"/>
                <a:gd name="connsiteX4" fmla="*/ 1170915 w 1192491"/>
                <a:gd name="connsiteY4" fmla="*/ 478540 h 747944"/>
                <a:gd name="connsiteX5" fmla="*/ 1081366 w 1192491"/>
                <a:gd name="connsiteY5" fmla="*/ 625475 h 747944"/>
                <a:gd name="connsiteX6" fmla="*/ 935316 w 1192491"/>
                <a:gd name="connsiteY6" fmla="*/ 682625 h 747944"/>
                <a:gd name="connsiteX7" fmla="*/ 424141 w 1192491"/>
                <a:gd name="connsiteY7" fmla="*/ 736600 h 747944"/>
                <a:gd name="connsiteX8" fmla="*/ 278091 w 1192491"/>
                <a:gd name="connsiteY8" fmla="*/ 714375 h 747944"/>
                <a:gd name="connsiteX9" fmla="*/ 145390 w 1192491"/>
                <a:gd name="connsiteY9" fmla="*/ 646815 h 747944"/>
                <a:gd name="connsiteX10" fmla="*/ 55841 w 1192491"/>
                <a:gd name="connsiteY10" fmla="*/ 549276 h 747944"/>
                <a:gd name="connsiteX11" fmla="*/ 1866 w 1192491"/>
                <a:gd name="connsiteY11" fmla="*/ 371476 h 747944"/>
                <a:gd name="connsiteX12" fmla="*/ 154915 w 1192491"/>
                <a:gd name="connsiteY12" fmla="*/ 265815 h 747944"/>
                <a:gd name="connsiteX0" fmla="*/ 154915 w 1192491"/>
                <a:gd name="connsiteY0" fmla="*/ 311992 h 794121"/>
                <a:gd name="connsiteX1" fmla="*/ 716241 w 1192491"/>
                <a:gd name="connsiteY1" fmla="*/ 14427 h 794121"/>
                <a:gd name="connsiteX2" fmla="*/ 881341 w 1192491"/>
                <a:gd name="connsiteY2" fmla="*/ 46177 h 794121"/>
                <a:gd name="connsiteX3" fmla="*/ 1024865 w 1192491"/>
                <a:gd name="connsiteY3" fmla="*/ 140542 h 794121"/>
                <a:gd name="connsiteX4" fmla="*/ 1192491 w 1192491"/>
                <a:gd name="connsiteY4" fmla="*/ 255727 h 794121"/>
                <a:gd name="connsiteX5" fmla="*/ 1170915 w 1192491"/>
                <a:gd name="connsiteY5" fmla="*/ 524717 h 794121"/>
                <a:gd name="connsiteX6" fmla="*/ 1081366 w 1192491"/>
                <a:gd name="connsiteY6" fmla="*/ 671652 h 794121"/>
                <a:gd name="connsiteX7" fmla="*/ 935316 w 1192491"/>
                <a:gd name="connsiteY7" fmla="*/ 728802 h 794121"/>
                <a:gd name="connsiteX8" fmla="*/ 424141 w 1192491"/>
                <a:gd name="connsiteY8" fmla="*/ 782777 h 794121"/>
                <a:gd name="connsiteX9" fmla="*/ 278091 w 1192491"/>
                <a:gd name="connsiteY9" fmla="*/ 760552 h 794121"/>
                <a:gd name="connsiteX10" fmla="*/ 145390 w 1192491"/>
                <a:gd name="connsiteY10" fmla="*/ 692992 h 794121"/>
                <a:gd name="connsiteX11" fmla="*/ 55841 w 1192491"/>
                <a:gd name="connsiteY11" fmla="*/ 595453 h 794121"/>
                <a:gd name="connsiteX12" fmla="*/ 1866 w 1192491"/>
                <a:gd name="connsiteY12" fmla="*/ 417653 h 794121"/>
                <a:gd name="connsiteX13" fmla="*/ 154915 w 1192491"/>
                <a:gd name="connsiteY13" fmla="*/ 311992 h 794121"/>
                <a:gd name="connsiteX0" fmla="*/ 154915 w 1192491"/>
                <a:gd name="connsiteY0" fmla="*/ 344455 h 826584"/>
                <a:gd name="connsiteX1" fmla="*/ 595591 w 1192491"/>
                <a:gd name="connsiteY1" fmla="*/ 15141 h 826584"/>
                <a:gd name="connsiteX2" fmla="*/ 716241 w 1192491"/>
                <a:gd name="connsiteY2" fmla="*/ 46890 h 826584"/>
                <a:gd name="connsiteX3" fmla="*/ 881341 w 1192491"/>
                <a:gd name="connsiteY3" fmla="*/ 78640 h 826584"/>
                <a:gd name="connsiteX4" fmla="*/ 1024865 w 1192491"/>
                <a:gd name="connsiteY4" fmla="*/ 173005 h 826584"/>
                <a:gd name="connsiteX5" fmla="*/ 1192491 w 1192491"/>
                <a:gd name="connsiteY5" fmla="*/ 288190 h 826584"/>
                <a:gd name="connsiteX6" fmla="*/ 1170915 w 1192491"/>
                <a:gd name="connsiteY6" fmla="*/ 557180 h 826584"/>
                <a:gd name="connsiteX7" fmla="*/ 1081366 w 1192491"/>
                <a:gd name="connsiteY7" fmla="*/ 704115 h 826584"/>
                <a:gd name="connsiteX8" fmla="*/ 935316 w 1192491"/>
                <a:gd name="connsiteY8" fmla="*/ 761265 h 826584"/>
                <a:gd name="connsiteX9" fmla="*/ 424141 w 1192491"/>
                <a:gd name="connsiteY9" fmla="*/ 815240 h 826584"/>
                <a:gd name="connsiteX10" fmla="*/ 278091 w 1192491"/>
                <a:gd name="connsiteY10" fmla="*/ 793015 h 826584"/>
                <a:gd name="connsiteX11" fmla="*/ 145390 w 1192491"/>
                <a:gd name="connsiteY11" fmla="*/ 725455 h 826584"/>
                <a:gd name="connsiteX12" fmla="*/ 55841 w 1192491"/>
                <a:gd name="connsiteY12" fmla="*/ 627916 h 826584"/>
                <a:gd name="connsiteX13" fmla="*/ 1866 w 1192491"/>
                <a:gd name="connsiteY13" fmla="*/ 450116 h 826584"/>
                <a:gd name="connsiteX14" fmla="*/ 154915 w 1192491"/>
                <a:gd name="connsiteY14" fmla="*/ 344455 h 826584"/>
                <a:gd name="connsiteX0" fmla="*/ 154915 w 1192491"/>
                <a:gd name="connsiteY0" fmla="*/ 331056 h 813185"/>
                <a:gd name="connsiteX1" fmla="*/ 395566 w 1192491"/>
                <a:gd name="connsiteY1" fmla="*/ 68417 h 813185"/>
                <a:gd name="connsiteX2" fmla="*/ 595591 w 1192491"/>
                <a:gd name="connsiteY2" fmla="*/ 1742 h 813185"/>
                <a:gd name="connsiteX3" fmla="*/ 716241 w 1192491"/>
                <a:gd name="connsiteY3" fmla="*/ 33491 h 813185"/>
                <a:gd name="connsiteX4" fmla="*/ 881341 w 1192491"/>
                <a:gd name="connsiteY4" fmla="*/ 65241 h 813185"/>
                <a:gd name="connsiteX5" fmla="*/ 1024865 w 1192491"/>
                <a:gd name="connsiteY5" fmla="*/ 159606 h 813185"/>
                <a:gd name="connsiteX6" fmla="*/ 1192491 w 1192491"/>
                <a:gd name="connsiteY6" fmla="*/ 274791 h 813185"/>
                <a:gd name="connsiteX7" fmla="*/ 1170915 w 1192491"/>
                <a:gd name="connsiteY7" fmla="*/ 543781 h 813185"/>
                <a:gd name="connsiteX8" fmla="*/ 1081366 w 1192491"/>
                <a:gd name="connsiteY8" fmla="*/ 690716 h 813185"/>
                <a:gd name="connsiteX9" fmla="*/ 935316 w 1192491"/>
                <a:gd name="connsiteY9" fmla="*/ 747866 h 813185"/>
                <a:gd name="connsiteX10" fmla="*/ 424141 w 1192491"/>
                <a:gd name="connsiteY10" fmla="*/ 801841 h 813185"/>
                <a:gd name="connsiteX11" fmla="*/ 278091 w 1192491"/>
                <a:gd name="connsiteY11" fmla="*/ 779616 h 813185"/>
                <a:gd name="connsiteX12" fmla="*/ 145390 w 1192491"/>
                <a:gd name="connsiteY12" fmla="*/ 712056 h 813185"/>
                <a:gd name="connsiteX13" fmla="*/ 55841 w 1192491"/>
                <a:gd name="connsiteY13" fmla="*/ 614517 h 813185"/>
                <a:gd name="connsiteX14" fmla="*/ 1866 w 1192491"/>
                <a:gd name="connsiteY14" fmla="*/ 436717 h 813185"/>
                <a:gd name="connsiteX15" fmla="*/ 154915 w 1192491"/>
                <a:gd name="connsiteY15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36262"/>
                <a:gd name="connsiteX1" fmla="*/ 284441 w 1192491"/>
                <a:gd name="connsiteY1" fmla="*/ 173192 h 836262"/>
                <a:gd name="connsiteX2" fmla="*/ 395566 w 1192491"/>
                <a:gd name="connsiteY2" fmla="*/ 68417 h 836262"/>
                <a:gd name="connsiteX3" fmla="*/ 595591 w 1192491"/>
                <a:gd name="connsiteY3" fmla="*/ 1742 h 836262"/>
                <a:gd name="connsiteX4" fmla="*/ 716241 w 1192491"/>
                <a:gd name="connsiteY4" fmla="*/ 33491 h 836262"/>
                <a:gd name="connsiteX5" fmla="*/ 881341 w 1192491"/>
                <a:gd name="connsiteY5" fmla="*/ 65241 h 836262"/>
                <a:gd name="connsiteX6" fmla="*/ 1024865 w 1192491"/>
                <a:gd name="connsiteY6" fmla="*/ 159606 h 836262"/>
                <a:gd name="connsiteX7" fmla="*/ 1192491 w 1192491"/>
                <a:gd name="connsiteY7" fmla="*/ 274791 h 836262"/>
                <a:gd name="connsiteX8" fmla="*/ 1170915 w 1192491"/>
                <a:gd name="connsiteY8" fmla="*/ 543781 h 836262"/>
                <a:gd name="connsiteX9" fmla="*/ 1081366 w 1192491"/>
                <a:gd name="connsiteY9" fmla="*/ 690716 h 836262"/>
                <a:gd name="connsiteX10" fmla="*/ 935316 w 1192491"/>
                <a:gd name="connsiteY10" fmla="*/ 747866 h 836262"/>
                <a:gd name="connsiteX11" fmla="*/ 424141 w 1192491"/>
                <a:gd name="connsiteY11" fmla="*/ 801841 h 836262"/>
                <a:gd name="connsiteX12" fmla="*/ 274916 w 1192491"/>
                <a:gd name="connsiteY12" fmla="*/ 785966 h 836262"/>
                <a:gd name="connsiteX13" fmla="*/ 145390 w 1192491"/>
                <a:gd name="connsiteY13" fmla="*/ 712056 h 836262"/>
                <a:gd name="connsiteX14" fmla="*/ 55841 w 1192491"/>
                <a:gd name="connsiteY14" fmla="*/ 614517 h 836262"/>
                <a:gd name="connsiteX15" fmla="*/ 1866 w 1192491"/>
                <a:gd name="connsiteY15" fmla="*/ 436717 h 836262"/>
                <a:gd name="connsiteX16" fmla="*/ 154915 w 1192491"/>
                <a:gd name="connsiteY16" fmla="*/ 331056 h 836262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270020"/>
                <a:gd name="connsiteY0" fmla="*/ 331056 h 845684"/>
                <a:gd name="connsiteX1" fmla="*/ 284441 w 1270020"/>
                <a:gd name="connsiteY1" fmla="*/ 173192 h 845684"/>
                <a:gd name="connsiteX2" fmla="*/ 395566 w 1270020"/>
                <a:gd name="connsiteY2" fmla="*/ 68417 h 845684"/>
                <a:gd name="connsiteX3" fmla="*/ 595591 w 1270020"/>
                <a:gd name="connsiteY3" fmla="*/ 1742 h 845684"/>
                <a:gd name="connsiteX4" fmla="*/ 716241 w 1270020"/>
                <a:gd name="connsiteY4" fmla="*/ 33491 h 845684"/>
                <a:gd name="connsiteX5" fmla="*/ 881341 w 1270020"/>
                <a:gd name="connsiteY5" fmla="*/ 65241 h 845684"/>
                <a:gd name="connsiteX6" fmla="*/ 1024865 w 1270020"/>
                <a:gd name="connsiteY6" fmla="*/ 159606 h 845684"/>
                <a:gd name="connsiteX7" fmla="*/ 1192491 w 1270020"/>
                <a:gd name="connsiteY7" fmla="*/ 274791 h 845684"/>
                <a:gd name="connsiteX8" fmla="*/ 1170915 w 1270020"/>
                <a:gd name="connsiteY8" fmla="*/ 543781 h 845684"/>
                <a:gd name="connsiteX9" fmla="*/ 1097241 w 1270020"/>
                <a:gd name="connsiteY9" fmla="*/ 690716 h 845684"/>
                <a:gd name="connsiteX10" fmla="*/ 935316 w 1270020"/>
                <a:gd name="connsiteY10" fmla="*/ 747866 h 845684"/>
                <a:gd name="connsiteX11" fmla="*/ 547966 w 1270020"/>
                <a:gd name="connsiteY11" fmla="*/ 801841 h 845684"/>
                <a:gd name="connsiteX12" fmla="*/ 424141 w 1270020"/>
                <a:gd name="connsiteY12" fmla="*/ 801841 h 845684"/>
                <a:gd name="connsiteX13" fmla="*/ 274916 w 1270020"/>
                <a:gd name="connsiteY13" fmla="*/ 785966 h 845684"/>
                <a:gd name="connsiteX14" fmla="*/ 145390 w 1270020"/>
                <a:gd name="connsiteY14" fmla="*/ 712056 h 845684"/>
                <a:gd name="connsiteX15" fmla="*/ 55841 w 1270020"/>
                <a:gd name="connsiteY15" fmla="*/ 614517 h 845684"/>
                <a:gd name="connsiteX16" fmla="*/ 1866 w 1270020"/>
                <a:gd name="connsiteY16" fmla="*/ 436717 h 845684"/>
                <a:gd name="connsiteX17" fmla="*/ 154915 w 1270020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7353 h 881981"/>
                <a:gd name="connsiteX1" fmla="*/ 284441 w 1296824"/>
                <a:gd name="connsiteY1" fmla="*/ 209489 h 881981"/>
                <a:gd name="connsiteX2" fmla="*/ 395566 w 1296824"/>
                <a:gd name="connsiteY2" fmla="*/ 104714 h 881981"/>
                <a:gd name="connsiteX3" fmla="*/ 595591 w 1296824"/>
                <a:gd name="connsiteY3" fmla="*/ 38039 h 881981"/>
                <a:gd name="connsiteX4" fmla="*/ 716241 w 1296824"/>
                <a:gd name="connsiteY4" fmla="*/ 69788 h 881981"/>
                <a:gd name="connsiteX5" fmla="*/ 881341 w 1296824"/>
                <a:gd name="connsiteY5" fmla="*/ 101538 h 881981"/>
                <a:gd name="connsiteX6" fmla="*/ 1024865 w 1296824"/>
                <a:gd name="connsiteY6" fmla="*/ 195903 h 881981"/>
                <a:gd name="connsiteX7" fmla="*/ 1192491 w 1296824"/>
                <a:gd name="connsiteY7" fmla="*/ 311088 h 881981"/>
                <a:gd name="connsiteX8" fmla="*/ 1170915 w 1296824"/>
                <a:gd name="connsiteY8" fmla="*/ 580078 h 881981"/>
                <a:gd name="connsiteX9" fmla="*/ 1097241 w 1296824"/>
                <a:gd name="connsiteY9" fmla="*/ 727013 h 881981"/>
                <a:gd name="connsiteX10" fmla="*/ 935316 w 1296824"/>
                <a:gd name="connsiteY10" fmla="*/ 784163 h 881981"/>
                <a:gd name="connsiteX11" fmla="*/ 547966 w 1296824"/>
                <a:gd name="connsiteY11" fmla="*/ 838138 h 881981"/>
                <a:gd name="connsiteX12" fmla="*/ 424141 w 1296824"/>
                <a:gd name="connsiteY12" fmla="*/ 838138 h 881981"/>
                <a:gd name="connsiteX13" fmla="*/ 274916 w 1296824"/>
                <a:gd name="connsiteY13" fmla="*/ 822263 h 881981"/>
                <a:gd name="connsiteX14" fmla="*/ 145390 w 1296824"/>
                <a:gd name="connsiteY14" fmla="*/ 748353 h 881981"/>
                <a:gd name="connsiteX15" fmla="*/ 55841 w 1296824"/>
                <a:gd name="connsiteY15" fmla="*/ 650814 h 881981"/>
                <a:gd name="connsiteX16" fmla="*/ 1866 w 1296824"/>
                <a:gd name="connsiteY16" fmla="*/ 473014 h 881981"/>
                <a:gd name="connsiteX17" fmla="*/ 154915 w 1296824"/>
                <a:gd name="connsiteY17" fmla="*/ 367353 h 881981"/>
                <a:gd name="connsiteX0" fmla="*/ 154915 w 1296824"/>
                <a:gd name="connsiteY0" fmla="*/ 365965 h 880593"/>
                <a:gd name="connsiteX1" fmla="*/ 284441 w 1296824"/>
                <a:gd name="connsiteY1" fmla="*/ 208101 h 880593"/>
                <a:gd name="connsiteX2" fmla="*/ 376516 w 1296824"/>
                <a:gd name="connsiteY2" fmla="*/ 109676 h 880593"/>
                <a:gd name="connsiteX3" fmla="*/ 595591 w 1296824"/>
                <a:gd name="connsiteY3" fmla="*/ 36651 h 880593"/>
                <a:gd name="connsiteX4" fmla="*/ 716241 w 1296824"/>
                <a:gd name="connsiteY4" fmla="*/ 68400 h 880593"/>
                <a:gd name="connsiteX5" fmla="*/ 881341 w 1296824"/>
                <a:gd name="connsiteY5" fmla="*/ 100150 h 880593"/>
                <a:gd name="connsiteX6" fmla="*/ 1024865 w 1296824"/>
                <a:gd name="connsiteY6" fmla="*/ 194515 h 880593"/>
                <a:gd name="connsiteX7" fmla="*/ 1192491 w 1296824"/>
                <a:gd name="connsiteY7" fmla="*/ 309700 h 880593"/>
                <a:gd name="connsiteX8" fmla="*/ 1170915 w 1296824"/>
                <a:gd name="connsiteY8" fmla="*/ 578690 h 880593"/>
                <a:gd name="connsiteX9" fmla="*/ 1097241 w 1296824"/>
                <a:gd name="connsiteY9" fmla="*/ 725625 h 880593"/>
                <a:gd name="connsiteX10" fmla="*/ 935316 w 1296824"/>
                <a:gd name="connsiteY10" fmla="*/ 782775 h 880593"/>
                <a:gd name="connsiteX11" fmla="*/ 547966 w 1296824"/>
                <a:gd name="connsiteY11" fmla="*/ 836750 h 880593"/>
                <a:gd name="connsiteX12" fmla="*/ 424141 w 1296824"/>
                <a:gd name="connsiteY12" fmla="*/ 836750 h 880593"/>
                <a:gd name="connsiteX13" fmla="*/ 274916 w 1296824"/>
                <a:gd name="connsiteY13" fmla="*/ 820875 h 880593"/>
                <a:gd name="connsiteX14" fmla="*/ 145390 w 1296824"/>
                <a:gd name="connsiteY14" fmla="*/ 746965 h 880593"/>
                <a:gd name="connsiteX15" fmla="*/ 55841 w 1296824"/>
                <a:gd name="connsiteY15" fmla="*/ 649426 h 880593"/>
                <a:gd name="connsiteX16" fmla="*/ 1866 w 1296824"/>
                <a:gd name="connsiteY16" fmla="*/ 471626 h 880593"/>
                <a:gd name="connsiteX17" fmla="*/ 154915 w 1296824"/>
                <a:gd name="connsiteY17" fmla="*/ 365965 h 880593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97030 w 1338939"/>
                <a:gd name="connsiteY0" fmla="*/ 373953 h 888581"/>
                <a:gd name="connsiteX1" fmla="*/ 326556 w 1338939"/>
                <a:gd name="connsiteY1" fmla="*/ 216089 h 888581"/>
                <a:gd name="connsiteX2" fmla="*/ 418631 w 1338939"/>
                <a:gd name="connsiteY2" fmla="*/ 117664 h 888581"/>
                <a:gd name="connsiteX3" fmla="*/ 637706 w 1338939"/>
                <a:gd name="connsiteY3" fmla="*/ 44639 h 888581"/>
                <a:gd name="connsiteX4" fmla="*/ 758356 w 1338939"/>
                <a:gd name="connsiteY4" fmla="*/ 76388 h 888581"/>
                <a:gd name="connsiteX5" fmla="*/ 923456 w 1338939"/>
                <a:gd name="connsiteY5" fmla="*/ 108138 h 888581"/>
                <a:gd name="connsiteX6" fmla="*/ 1066980 w 1338939"/>
                <a:gd name="connsiteY6" fmla="*/ 202503 h 888581"/>
                <a:gd name="connsiteX7" fmla="*/ 1234606 w 1338939"/>
                <a:gd name="connsiteY7" fmla="*/ 317688 h 888581"/>
                <a:gd name="connsiteX8" fmla="*/ 1213030 w 1338939"/>
                <a:gd name="connsiteY8" fmla="*/ 586678 h 888581"/>
                <a:gd name="connsiteX9" fmla="*/ 1139356 w 1338939"/>
                <a:gd name="connsiteY9" fmla="*/ 733613 h 888581"/>
                <a:gd name="connsiteX10" fmla="*/ 977431 w 1338939"/>
                <a:gd name="connsiteY10" fmla="*/ 790763 h 888581"/>
                <a:gd name="connsiteX11" fmla="*/ 590081 w 1338939"/>
                <a:gd name="connsiteY11" fmla="*/ 844738 h 888581"/>
                <a:gd name="connsiteX12" fmla="*/ 466256 w 1338939"/>
                <a:gd name="connsiteY12" fmla="*/ 844738 h 888581"/>
                <a:gd name="connsiteX13" fmla="*/ 317031 w 1338939"/>
                <a:gd name="connsiteY13" fmla="*/ 828863 h 888581"/>
                <a:gd name="connsiteX14" fmla="*/ 187505 w 1338939"/>
                <a:gd name="connsiteY14" fmla="*/ 754953 h 888581"/>
                <a:gd name="connsiteX15" fmla="*/ 97956 w 1338939"/>
                <a:gd name="connsiteY15" fmla="*/ 657414 h 888581"/>
                <a:gd name="connsiteX16" fmla="*/ 43981 w 1338939"/>
                <a:gd name="connsiteY16" fmla="*/ 479614 h 888581"/>
                <a:gd name="connsiteX17" fmla="*/ 197030 w 1338939"/>
                <a:gd name="connsiteY17" fmla="*/ 373953 h 888581"/>
                <a:gd name="connsiteX0" fmla="*/ 199982 w 1341891"/>
                <a:gd name="connsiteY0" fmla="*/ 373953 h 888581"/>
                <a:gd name="connsiteX1" fmla="*/ 329508 w 1341891"/>
                <a:gd name="connsiteY1" fmla="*/ 216089 h 888581"/>
                <a:gd name="connsiteX2" fmla="*/ 421583 w 1341891"/>
                <a:gd name="connsiteY2" fmla="*/ 117664 h 888581"/>
                <a:gd name="connsiteX3" fmla="*/ 640658 w 1341891"/>
                <a:gd name="connsiteY3" fmla="*/ 44639 h 888581"/>
                <a:gd name="connsiteX4" fmla="*/ 761308 w 1341891"/>
                <a:gd name="connsiteY4" fmla="*/ 76388 h 888581"/>
                <a:gd name="connsiteX5" fmla="*/ 926408 w 1341891"/>
                <a:gd name="connsiteY5" fmla="*/ 108138 h 888581"/>
                <a:gd name="connsiteX6" fmla="*/ 1069932 w 1341891"/>
                <a:gd name="connsiteY6" fmla="*/ 202503 h 888581"/>
                <a:gd name="connsiteX7" fmla="*/ 1237558 w 1341891"/>
                <a:gd name="connsiteY7" fmla="*/ 317688 h 888581"/>
                <a:gd name="connsiteX8" fmla="*/ 1215982 w 1341891"/>
                <a:gd name="connsiteY8" fmla="*/ 586678 h 888581"/>
                <a:gd name="connsiteX9" fmla="*/ 1142308 w 1341891"/>
                <a:gd name="connsiteY9" fmla="*/ 733613 h 888581"/>
                <a:gd name="connsiteX10" fmla="*/ 980383 w 1341891"/>
                <a:gd name="connsiteY10" fmla="*/ 790763 h 888581"/>
                <a:gd name="connsiteX11" fmla="*/ 593033 w 1341891"/>
                <a:gd name="connsiteY11" fmla="*/ 844738 h 888581"/>
                <a:gd name="connsiteX12" fmla="*/ 469208 w 1341891"/>
                <a:gd name="connsiteY12" fmla="*/ 844738 h 888581"/>
                <a:gd name="connsiteX13" fmla="*/ 319983 w 1341891"/>
                <a:gd name="connsiteY13" fmla="*/ 828863 h 888581"/>
                <a:gd name="connsiteX14" fmla="*/ 190457 w 1341891"/>
                <a:gd name="connsiteY14" fmla="*/ 754953 h 888581"/>
                <a:gd name="connsiteX15" fmla="*/ 100908 w 1341891"/>
                <a:gd name="connsiteY15" fmla="*/ 657414 h 888581"/>
                <a:gd name="connsiteX16" fmla="*/ 46933 w 1341891"/>
                <a:gd name="connsiteY16" fmla="*/ 479614 h 888581"/>
                <a:gd name="connsiteX17" fmla="*/ 199982 w 1341891"/>
                <a:gd name="connsiteY17" fmla="*/ 373953 h 88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891" h="888581">
                  <a:moveTo>
                    <a:pt x="199982" y="373953"/>
                  </a:moveTo>
                  <a:cubicBezTo>
                    <a:pt x="202098" y="213086"/>
                    <a:pt x="260825" y="218587"/>
                    <a:pt x="329508" y="216089"/>
                  </a:cubicBezTo>
                  <a:cubicBezTo>
                    <a:pt x="325167" y="169141"/>
                    <a:pt x="308871" y="118193"/>
                    <a:pt x="421583" y="117664"/>
                  </a:cubicBezTo>
                  <a:cubicBezTo>
                    <a:pt x="429520" y="-41615"/>
                    <a:pt x="584037" y="-10394"/>
                    <a:pt x="640658" y="44639"/>
                  </a:cubicBezTo>
                  <a:cubicBezTo>
                    <a:pt x="684579" y="-24153"/>
                    <a:pt x="724796" y="13946"/>
                    <a:pt x="761308" y="76388"/>
                  </a:cubicBezTo>
                  <a:cubicBezTo>
                    <a:pt x="848620" y="-10395"/>
                    <a:pt x="906721" y="40023"/>
                    <a:pt x="926408" y="108138"/>
                  </a:cubicBezTo>
                  <a:cubicBezTo>
                    <a:pt x="1040924" y="72918"/>
                    <a:pt x="1044316" y="129773"/>
                    <a:pt x="1069932" y="202503"/>
                  </a:cubicBezTo>
                  <a:cubicBezTo>
                    <a:pt x="1112049" y="176340"/>
                    <a:pt x="1243066" y="200976"/>
                    <a:pt x="1237558" y="317688"/>
                  </a:cubicBezTo>
                  <a:cubicBezTo>
                    <a:pt x="1325616" y="372426"/>
                    <a:pt x="1429549" y="497015"/>
                    <a:pt x="1215982" y="586678"/>
                  </a:cubicBezTo>
                  <a:cubicBezTo>
                    <a:pt x="1206878" y="633392"/>
                    <a:pt x="1241370" y="709124"/>
                    <a:pt x="1142308" y="733613"/>
                  </a:cubicBezTo>
                  <a:cubicBezTo>
                    <a:pt x="1109921" y="812077"/>
                    <a:pt x="1071400" y="834684"/>
                    <a:pt x="980383" y="790763"/>
                  </a:cubicBezTo>
                  <a:cubicBezTo>
                    <a:pt x="892541" y="813517"/>
                    <a:pt x="849679" y="943692"/>
                    <a:pt x="593033" y="844738"/>
                  </a:cubicBezTo>
                  <a:cubicBezTo>
                    <a:pt x="511012" y="904534"/>
                    <a:pt x="515775" y="851617"/>
                    <a:pt x="469208" y="844738"/>
                  </a:cubicBezTo>
                  <a:cubicBezTo>
                    <a:pt x="393958" y="903094"/>
                    <a:pt x="375967" y="908386"/>
                    <a:pt x="319983" y="828863"/>
                  </a:cubicBezTo>
                  <a:cubicBezTo>
                    <a:pt x="275749" y="850793"/>
                    <a:pt x="231516" y="904473"/>
                    <a:pt x="190457" y="754953"/>
                  </a:cubicBezTo>
                  <a:cubicBezTo>
                    <a:pt x="21545" y="742401"/>
                    <a:pt x="135412" y="681608"/>
                    <a:pt x="100908" y="657414"/>
                  </a:cubicBezTo>
                  <a:cubicBezTo>
                    <a:pt x="50529" y="658620"/>
                    <a:pt x="-64300" y="518391"/>
                    <a:pt x="46933" y="479614"/>
                  </a:cubicBezTo>
                  <a:cubicBezTo>
                    <a:pt x="34449" y="371369"/>
                    <a:pt x="152141" y="278998"/>
                    <a:pt x="199982" y="37395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DA29BC69-5FA0-0899-231A-5B7652193936}"/>
                </a:ext>
              </a:extLst>
            </p:cNvPr>
            <p:cNvSpPr/>
            <p:nvPr/>
          </p:nvSpPr>
          <p:spPr>
            <a:xfrm>
              <a:off x="6552531" y="2356484"/>
              <a:ext cx="405482" cy="803434"/>
            </a:xfrm>
            <a:custGeom>
              <a:avLst/>
              <a:gdLst>
                <a:gd name="connsiteX0" fmla="*/ 0 w 145926"/>
                <a:gd name="connsiteY0" fmla="*/ 0 h 397483"/>
                <a:gd name="connsiteX1" fmla="*/ 145926 w 145926"/>
                <a:gd name="connsiteY1" fmla="*/ 0 h 397483"/>
                <a:gd name="connsiteX2" fmla="*/ 145926 w 145926"/>
                <a:gd name="connsiteY2" fmla="*/ 397483 h 397483"/>
                <a:gd name="connsiteX3" fmla="*/ 0 w 145926"/>
                <a:gd name="connsiteY3" fmla="*/ 397483 h 397483"/>
                <a:gd name="connsiteX4" fmla="*/ 0 w 145926"/>
                <a:gd name="connsiteY4" fmla="*/ 0 h 397483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62620"/>
                <a:gd name="connsiteY0" fmla="*/ 83344 h 795151"/>
                <a:gd name="connsiteX1" fmla="*/ 362620 w 362620"/>
                <a:gd name="connsiteY1" fmla="*/ 0 h 795151"/>
                <a:gd name="connsiteX2" fmla="*/ 310232 w 362620"/>
                <a:gd name="connsiteY2" fmla="*/ 711808 h 795151"/>
                <a:gd name="connsiteX3" fmla="*/ 100012 w 362620"/>
                <a:gd name="connsiteY3" fmla="*/ 795151 h 795151"/>
                <a:gd name="connsiteX4" fmla="*/ 0 w 362620"/>
                <a:gd name="connsiteY4" fmla="*/ 83344 h 795151"/>
                <a:gd name="connsiteX0" fmla="*/ 0 w 362620"/>
                <a:gd name="connsiteY0" fmla="*/ 83344 h 795151"/>
                <a:gd name="connsiteX1" fmla="*/ 250700 w 362620"/>
                <a:gd name="connsiteY1" fmla="*/ 252227 h 795151"/>
                <a:gd name="connsiteX2" fmla="*/ 362620 w 362620"/>
                <a:gd name="connsiteY2" fmla="*/ 0 h 795151"/>
                <a:gd name="connsiteX3" fmla="*/ 310232 w 362620"/>
                <a:gd name="connsiteY3" fmla="*/ 711808 h 795151"/>
                <a:gd name="connsiteX4" fmla="*/ 100012 w 362620"/>
                <a:gd name="connsiteY4" fmla="*/ 795151 h 795151"/>
                <a:gd name="connsiteX5" fmla="*/ 0 w 362620"/>
                <a:gd name="connsiteY5" fmla="*/ 83344 h 795151"/>
                <a:gd name="connsiteX0" fmla="*/ 0 w 362620"/>
                <a:gd name="connsiteY0" fmla="*/ 92949 h 804756"/>
                <a:gd name="connsiteX1" fmla="*/ 250700 w 362620"/>
                <a:gd name="connsiteY1" fmla="*/ 261832 h 804756"/>
                <a:gd name="connsiteX2" fmla="*/ 362620 w 362620"/>
                <a:gd name="connsiteY2" fmla="*/ 9605 h 804756"/>
                <a:gd name="connsiteX3" fmla="*/ 310232 w 362620"/>
                <a:gd name="connsiteY3" fmla="*/ 721413 h 804756"/>
                <a:gd name="connsiteX4" fmla="*/ 100012 w 362620"/>
                <a:gd name="connsiteY4" fmla="*/ 804756 h 804756"/>
                <a:gd name="connsiteX5" fmla="*/ 0 w 362620"/>
                <a:gd name="connsiteY5" fmla="*/ 92949 h 804756"/>
                <a:gd name="connsiteX0" fmla="*/ 0 w 362620"/>
                <a:gd name="connsiteY0" fmla="*/ 91627 h 803434"/>
                <a:gd name="connsiteX1" fmla="*/ 250700 w 362620"/>
                <a:gd name="connsiteY1" fmla="*/ 260510 h 803434"/>
                <a:gd name="connsiteX2" fmla="*/ 362620 w 362620"/>
                <a:gd name="connsiteY2" fmla="*/ 8283 h 803434"/>
                <a:gd name="connsiteX3" fmla="*/ 310232 w 362620"/>
                <a:gd name="connsiteY3" fmla="*/ 720091 h 803434"/>
                <a:gd name="connsiteX4" fmla="*/ 100012 w 362620"/>
                <a:gd name="connsiteY4" fmla="*/ 803434 h 803434"/>
                <a:gd name="connsiteX5" fmla="*/ 0 w 3626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5482"/>
                <a:gd name="connsiteY0" fmla="*/ 91627 h 803434"/>
                <a:gd name="connsiteX1" fmla="*/ 250700 w 405482"/>
                <a:gd name="connsiteY1" fmla="*/ 260510 h 803434"/>
                <a:gd name="connsiteX2" fmla="*/ 362620 w 405482"/>
                <a:gd name="connsiteY2" fmla="*/ 8283 h 803434"/>
                <a:gd name="connsiteX3" fmla="*/ 405482 w 405482"/>
                <a:gd name="connsiteY3" fmla="*/ 796290 h 803434"/>
                <a:gd name="connsiteX4" fmla="*/ 100012 w 405482"/>
                <a:gd name="connsiteY4" fmla="*/ 803434 h 803434"/>
                <a:gd name="connsiteX5" fmla="*/ 0 w 405482"/>
                <a:gd name="connsiteY5" fmla="*/ 91627 h 80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482" h="803434">
                  <a:moveTo>
                    <a:pt x="0" y="91627"/>
                  </a:moveTo>
                  <a:cubicBezTo>
                    <a:pt x="64517" y="75690"/>
                    <a:pt x="186183" y="276447"/>
                    <a:pt x="250700" y="260510"/>
                  </a:cubicBezTo>
                  <a:cubicBezTo>
                    <a:pt x="261813" y="221678"/>
                    <a:pt x="244351" y="-50516"/>
                    <a:pt x="362620" y="8283"/>
                  </a:cubicBezTo>
                  <a:cubicBezTo>
                    <a:pt x="301501" y="452721"/>
                    <a:pt x="311819" y="592359"/>
                    <a:pt x="405482" y="796290"/>
                  </a:cubicBezTo>
                  <a:lnTo>
                    <a:pt x="100012" y="803434"/>
                  </a:lnTo>
                  <a:cubicBezTo>
                    <a:pt x="78581" y="705865"/>
                    <a:pt x="311943" y="503521"/>
                    <a:pt x="0" y="91627"/>
                  </a:cubicBezTo>
                  <a:close/>
                </a:path>
              </a:pathLst>
            </a:cu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65FDDB-BC4D-B496-2A57-DE6172C0F942}"/>
                </a:ext>
              </a:extLst>
            </p:cNvPr>
            <p:cNvSpPr/>
            <p:nvPr/>
          </p:nvSpPr>
          <p:spPr>
            <a:xfrm>
              <a:off x="6501859" y="2313259"/>
              <a:ext cx="497682" cy="167612"/>
            </a:xfrm>
            <a:custGeom>
              <a:avLst/>
              <a:gdLst>
                <a:gd name="connsiteX0" fmla="*/ 0 w 497682"/>
                <a:gd name="connsiteY0" fmla="*/ 166806 h 167612"/>
                <a:gd name="connsiteX1" fmla="*/ 38100 w 497682"/>
                <a:gd name="connsiteY1" fmla="*/ 164425 h 167612"/>
                <a:gd name="connsiteX2" fmla="*/ 40482 w 497682"/>
                <a:gd name="connsiteY2" fmla="*/ 145375 h 167612"/>
                <a:gd name="connsiteX3" fmla="*/ 64294 w 497682"/>
                <a:gd name="connsiteY3" fmla="*/ 147756 h 167612"/>
                <a:gd name="connsiteX4" fmla="*/ 97632 w 497682"/>
                <a:gd name="connsiteY4" fmla="*/ 135850 h 167612"/>
                <a:gd name="connsiteX5" fmla="*/ 100013 w 497682"/>
                <a:gd name="connsiteY5" fmla="*/ 126325 h 167612"/>
                <a:gd name="connsiteX6" fmla="*/ 97632 w 497682"/>
                <a:gd name="connsiteY6" fmla="*/ 71556 h 167612"/>
                <a:gd name="connsiteX7" fmla="*/ 88107 w 497682"/>
                <a:gd name="connsiteY7" fmla="*/ 64413 h 167612"/>
                <a:gd name="connsiteX8" fmla="*/ 92869 w 497682"/>
                <a:gd name="connsiteY8" fmla="*/ 78700 h 167612"/>
                <a:gd name="connsiteX9" fmla="*/ 109538 w 497682"/>
                <a:gd name="connsiteY9" fmla="*/ 90606 h 167612"/>
                <a:gd name="connsiteX10" fmla="*/ 126207 w 497682"/>
                <a:gd name="connsiteY10" fmla="*/ 112038 h 167612"/>
                <a:gd name="connsiteX11" fmla="*/ 140494 w 497682"/>
                <a:gd name="connsiteY11" fmla="*/ 114419 h 167612"/>
                <a:gd name="connsiteX12" fmla="*/ 192882 w 497682"/>
                <a:gd name="connsiteY12" fmla="*/ 112038 h 167612"/>
                <a:gd name="connsiteX13" fmla="*/ 197644 w 497682"/>
                <a:gd name="connsiteY13" fmla="*/ 102513 h 167612"/>
                <a:gd name="connsiteX14" fmla="*/ 211932 w 497682"/>
                <a:gd name="connsiteY14" fmla="*/ 85844 h 167612"/>
                <a:gd name="connsiteX15" fmla="*/ 276225 w 497682"/>
                <a:gd name="connsiteY15" fmla="*/ 78700 h 167612"/>
                <a:gd name="connsiteX16" fmla="*/ 285750 w 497682"/>
                <a:gd name="connsiteY16" fmla="*/ 64413 h 167612"/>
                <a:gd name="connsiteX17" fmla="*/ 300038 w 497682"/>
                <a:gd name="connsiteY17" fmla="*/ 69175 h 167612"/>
                <a:gd name="connsiteX18" fmla="*/ 316707 w 497682"/>
                <a:gd name="connsiteY18" fmla="*/ 62031 h 167612"/>
                <a:gd name="connsiteX19" fmla="*/ 319088 w 497682"/>
                <a:gd name="connsiteY19" fmla="*/ 52506 h 167612"/>
                <a:gd name="connsiteX20" fmla="*/ 316707 w 497682"/>
                <a:gd name="connsiteY20" fmla="*/ 31075 h 167612"/>
                <a:gd name="connsiteX21" fmla="*/ 328613 w 497682"/>
                <a:gd name="connsiteY21" fmla="*/ 28694 h 167612"/>
                <a:gd name="connsiteX22" fmla="*/ 330994 w 497682"/>
                <a:gd name="connsiteY22" fmla="*/ 21550 h 167612"/>
                <a:gd name="connsiteX23" fmla="*/ 338138 w 497682"/>
                <a:gd name="connsiteY23" fmla="*/ 16788 h 167612"/>
                <a:gd name="connsiteX24" fmla="*/ 345282 w 497682"/>
                <a:gd name="connsiteY24" fmla="*/ 9644 h 167612"/>
                <a:gd name="connsiteX25" fmla="*/ 342900 w 497682"/>
                <a:gd name="connsiteY25" fmla="*/ 119 h 167612"/>
                <a:gd name="connsiteX26" fmla="*/ 354807 w 497682"/>
                <a:gd name="connsiteY26" fmla="*/ 7263 h 167612"/>
                <a:gd name="connsiteX27" fmla="*/ 388144 w 497682"/>
                <a:gd name="connsiteY27" fmla="*/ 12025 h 167612"/>
                <a:gd name="connsiteX28" fmla="*/ 392907 w 497682"/>
                <a:gd name="connsiteY28" fmla="*/ 19169 h 167612"/>
                <a:gd name="connsiteX29" fmla="*/ 395288 w 497682"/>
                <a:gd name="connsiteY29" fmla="*/ 31075 h 167612"/>
                <a:gd name="connsiteX30" fmla="*/ 402432 w 497682"/>
                <a:gd name="connsiteY30" fmla="*/ 35838 h 167612"/>
                <a:gd name="connsiteX31" fmla="*/ 416719 w 497682"/>
                <a:gd name="connsiteY31" fmla="*/ 33456 h 167612"/>
                <a:gd name="connsiteX32" fmla="*/ 423863 w 497682"/>
                <a:gd name="connsiteY32" fmla="*/ 31075 h 167612"/>
                <a:gd name="connsiteX33" fmla="*/ 442913 w 497682"/>
                <a:gd name="connsiteY33" fmla="*/ 33456 h 167612"/>
                <a:gd name="connsiteX34" fmla="*/ 445294 w 497682"/>
                <a:gd name="connsiteY34" fmla="*/ 40600 h 167612"/>
                <a:gd name="connsiteX35" fmla="*/ 447675 w 497682"/>
                <a:gd name="connsiteY35" fmla="*/ 50125 h 167612"/>
                <a:gd name="connsiteX36" fmla="*/ 461963 w 497682"/>
                <a:gd name="connsiteY36" fmla="*/ 66794 h 167612"/>
                <a:gd name="connsiteX37" fmla="*/ 469107 w 497682"/>
                <a:gd name="connsiteY37" fmla="*/ 69175 h 167612"/>
                <a:gd name="connsiteX38" fmla="*/ 495300 w 497682"/>
                <a:gd name="connsiteY38" fmla="*/ 59650 h 167612"/>
                <a:gd name="connsiteX39" fmla="*/ 497682 w 497682"/>
                <a:gd name="connsiteY39" fmla="*/ 57269 h 1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7682" h="167612">
                  <a:moveTo>
                    <a:pt x="0" y="166806"/>
                  </a:moveTo>
                  <a:cubicBezTo>
                    <a:pt x="12700" y="166012"/>
                    <a:pt x="26854" y="170379"/>
                    <a:pt x="38100" y="164425"/>
                  </a:cubicBezTo>
                  <a:cubicBezTo>
                    <a:pt x="43756" y="161431"/>
                    <a:pt x="35083" y="148811"/>
                    <a:pt x="40482" y="145375"/>
                  </a:cubicBezTo>
                  <a:cubicBezTo>
                    <a:pt x="47212" y="141092"/>
                    <a:pt x="56357" y="146962"/>
                    <a:pt x="64294" y="147756"/>
                  </a:cubicBezTo>
                  <a:cubicBezTo>
                    <a:pt x="74322" y="145751"/>
                    <a:pt x="90298" y="146118"/>
                    <a:pt x="97632" y="135850"/>
                  </a:cubicBezTo>
                  <a:cubicBezTo>
                    <a:pt x="99534" y="133187"/>
                    <a:pt x="99219" y="129500"/>
                    <a:pt x="100013" y="126325"/>
                  </a:cubicBezTo>
                  <a:cubicBezTo>
                    <a:pt x="99219" y="108069"/>
                    <a:pt x="101083" y="89501"/>
                    <a:pt x="97632" y="71556"/>
                  </a:cubicBezTo>
                  <a:cubicBezTo>
                    <a:pt x="96883" y="67659"/>
                    <a:pt x="90308" y="61111"/>
                    <a:pt x="88107" y="64413"/>
                  </a:cubicBezTo>
                  <a:cubicBezTo>
                    <a:pt x="85322" y="68590"/>
                    <a:pt x="90085" y="74523"/>
                    <a:pt x="92869" y="78700"/>
                  </a:cubicBezTo>
                  <a:cubicBezTo>
                    <a:pt x="94052" y="80474"/>
                    <a:pt x="106758" y="88753"/>
                    <a:pt x="109538" y="90606"/>
                  </a:cubicBezTo>
                  <a:cubicBezTo>
                    <a:pt x="113339" y="98208"/>
                    <a:pt x="117136" y="109014"/>
                    <a:pt x="126207" y="112038"/>
                  </a:cubicBezTo>
                  <a:cubicBezTo>
                    <a:pt x="130787" y="113565"/>
                    <a:pt x="135732" y="113625"/>
                    <a:pt x="140494" y="114419"/>
                  </a:cubicBezTo>
                  <a:cubicBezTo>
                    <a:pt x="157957" y="113625"/>
                    <a:pt x="175769" y="115603"/>
                    <a:pt x="192882" y="112038"/>
                  </a:cubicBezTo>
                  <a:cubicBezTo>
                    <a:pt x="196357" y="111314"/>
                    <a:pt x="195920" y="105616"/>
                    <a:pt x="197644" y="102513"/>
                  </a:cubicBezTo>
                  <a:cubicBezTo>
                    <a:pt x="200114" y="98066"/>
                    <a:pt x="204737" y="87043"/>
                    <a:pt x="211932" y="85844"/>
                  </a:cubicBezTo>
                  <a:cubicBezTo>
                    <a:pt x="233202" y="82299"/>
                    <a:pt x="254794" y="81081"/>
                    <a:pt x="276225" y="78700"/>
                  </a:cubicBezTo>
                  <a:cubicBezTo>
                    <a:pt x="277420" y="73921"/>
                    <a:pt x="277529" y="64413"/>
                    <a:pt x="285750" y="64413"/>
                  </a:cubicBezTo>
                  <a:cubicBezTo>
                    <a:pt x="290770" y="64413"/>
                    <a:pt x="300038" y="69175"/>
                    <a:pt x="300038" y="69175"/>
                  </a:cubicBezTo>
                  <a:cubicBezTo>
                    <a:pt x="304818" y="67980"/>
                    <a:pt x="313418" y="66965"/>
                    <a:pt x="316707" y="62031"/>
                  </a:cubicBezTo>
                  <a:cubicBezTo>
                    <a:pt x="318522" y="59308"/>
                    <a:pt x="318294" y="55681"/>
                    <a:pt x="319088" y="52506"/>
                  </a:cubicBezTo>
                  <a:cubicBezTo>
                    <a:pt x="318294" y="45362"/>
                    <a:pt x="314038" y="37749"/>
                    <a:pt x="316707" y="31075"/>
                  </a:cubicBezTo>
                  <a:cubicBezTo>
                    <a:pt x="318210" y="27317"/>
                    <a:pt x="325246" y="30939"/>
                    <a:pt x="328613" y="28694"/>
                  </a:cubicBezTo>
                  <a:cubicBezTo>
                    <a:pt x="330702" y="27302"/>
                    <a:pt x="329426" y="23510"/>
                    <a:pt x="330994" y="21550"/>
                  </a:cubicBezTo>
                  <a:cubicBezTo>
                    <a:pt x="332782" y="19315"/>
                    <a:pt x="335939" y="18620"/>
                    <a:pt x="338138" y="16788"/>
                  </a:cubicBezTo>
                  <a:cubicBezTo>
                    <a:pt x="340725" y="14632"/>
                    <a:pt x="342901" y="12025"/>
                    <a:pt x="345282" y="9644"/>
                  </a:cubicBezTo>
                  <a:cubicBezTo>
                    <a:pt x="344488" y="6469"/>
                    <a:pt x="339725" y="913"/>
                    <a:pt x="342900" y="119"/>
                  </a:cubicBezTo>
                  <a:cubicBezTo>
                    <a:pt x="347390" y="-1003"/>
                    <a:pt x="350331" y="6085"/>
                    <a:pt x="354807" y="7263"/>
                  </a:cubicBezTo>
                  <a:cubicBezTo>
                    <a:pt x="365663" y="10120"/>
                    <a:pt x="377032" y="10438"/>
                    <a:pt x="388144" y="12025"/>
                  </a:cubicBezTo>
                  <a:cubicBezTo>
                    <a:pt x="389732" y="14406"/>
                    <a:pt x="391902" y="16489"/>
                    <a:pt x="392907" y="19169"/>
                  </a:cubicBezTo>
                  <a:cubicBezTo>
                    <a:pt x="394328" y="22959"/>
                    <a:pt x="393280" y="27561"/>
                    <a:pt x="395288" y="31075"/>
                  </a:cubicBezTo>
                  <a:cubicBezTo>
                    <a:pt x="396708" y="33560"/>
                    <a:pt x="400051" y="34250"/>
                    <a:pt x="402432" y="35838"/>
                  </a:cubicBezTo>
                  <a:cubicBezTo>
                    <a:pt x="407194" y="35044"/>
                    <a:pt x="412006" y="34503"/>
                    <a:pt x="416719" y="33456"/>
                  </a:cubicBezTo>
                  <a:cubicBezTo>
                    <a:pt x="419169" y="32911"/>
                    <a:pt x="421353" y="31075"/>
                    <a:pt x="423863" y="31075"/>
                  </a:cubicBezTo>
                  <a:cubicBezTo>
                    <a:pt x="430262" y="31075"/>
                    <a:pt x="436563" y="32662"/>
                    <a:pt x="442913" y="33456"/>
                  </a:cubicBezTo>
                  <a:cubicBezTo>
                    <a:pt x="443707" y="35837"/>
                    <a:pt x="444604" y="38186"/>
                    <a:pt x="445294" y="40600"/>
                  </a:cubicBezTo>
                  <a:cubicBezTo>
                    <a:pt x="446193" y="43747"/>
                    <a:pt x="446386" y="47117"/>
                    <a:pt x="447675" y="50125"/>
                  </a:cubicBezTo>
                  <a:cubicBezTo>
                    <a:pt x="449896" y="55307"/>
                    <a:pt x="458310" y="64185"/>
                    <a:pt x="461963" y="66794"/>
                  </a:cubicBezTo>
                  <a:cubicBezTo>
                    <a:pt x="464006" y="68253"/>
                    <a:pt x="466726" y="68381"/>
                    <a:pt x="469107" y="69175"/>
                  </a:cubicBezTo>
                  <a:cubicBezTo>
                    <a:pt x="503624" y="65724"/>
                    <a:pt x="487814" y="74620"/>
                    <a:pt x="495300" y="59650"/>
                  </a:cubicBezTo>
                  <a:cubicBezTo>
                    <a:pt x="495802" y="58646"/>
                    <a:pt x="496888" y="58063"/>
                    <a:pt x="497682" y="57269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545951" y="178406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9B3B1556-D0A1-516B-04C7-5811ECB987EA}"/>
              </a:ext>
            </a:extLst>
          </p:cNvPr>
          <p:cNvSpPr/>
          <p:nvPr/>
        </p:nvSpPr>
        <p:spPr>
          <a:xfrm rot="20163066" flipH="1">
            <a:off x="1004621" y="2094344"/>
            <a:ext cx="1218365" cy="1007920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27480 w 2044714"/>
              <a:gd name="connsiteY5" fmla="*/ 2819400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333500 w 2044714"/>
              <a:gd name="connsiteY3" fmla="*/ 2509521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044714"/>
              <a:gd name="connsiteY0" fmla="*/ 538480 h 2862580"/>
              <a:gd name="connsiteX1" fmla="*/ 1198880 w 2044714"/>
              <a:gd name="connsiteY1" fmla="*/ 2438400 h 2862580"/>
              <a:gd name="connsiteX2" fmla="*/ 1760220 w 2044714"/>
              <a:gd name="connsiteY2" fmla="*/ 0 h 2862580"/>
              <a:gd name="connsiteX3" fmla="*/ 1586521 w 2044714"/>
              <a:gd name="connsiteY3" fmla="*/ 2483746 h 2862580"/>
              <a:gd name="connsiteX4" fmla="*/ 2044714 w 2044714"/>
              <a:gd name="connsiteY4" fmla="*/ 2290673 h 2862580"/>
              <a:gd name="connsiteX5" fmla="*/ 1406590 w 2044714"/>
              <a:gd name="connsiteY5" fmla="*/ 2738225 h 2862580"/>
              <a:gd name="connsiteX6" fmla="*/ 1018540 w 2044714"/>
              <a:gd name="connsiteY6" fmla="*/ 2862580 h 2862580"/>
              <a:gd name="connsiteX7" fmla="*/ 0 w 2044714"/>
              <a:gd name="connsiteY7" fmla="*/ 1640840 h 2862580"/>
              <a:gd name="connsiteX8" fmla="*/ 1122680 w 2044714"/>
              <a:gd name="connsiteY8" fmla="*/ 2722880 h 2862580"/>
              <a:gd name="connsiteX9" fmla="*/ 347980 w 2044714"/>
              <a:gd name="connsiteY9" fmla="*/ 538480 h 2862580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05770"/>
              <a:gd name="connsiteY0" fmla="*/ 191 h 2324291"/>
              <a:gd name="connsiteX1" fmla="*/ 1198880 w 2405770"/>
              <a:gd name="connsiteY1" fmla="*/ 1900111 h 2324291"/>
              <a:gd name="connsiteX2" fmla="*/ 2405770 w 2405770"/>
              <a:gd name="connsiteY2" fmla="*/ 1144626 h 2324291"/>
              <a:gd name="connsiteX3" fmla="*/ 1586521 w 2405770"/>
              <a:gd name="connsiteY3" fmla="*/ 1945457 h 2324291"/>
              <a:gd name="connsiteX4" fmla="*/ 2044714 w 2405770"/>
              <a:gd name="connsiteY4" fmla="*/ 1752384 h 2324291"/>
              <a:gd name="connsiteX5" fmla="*/ 1406590 w 2405770"/>
              <a:gd name="connsiteY5" fmla="*/ 2199936 h 2324291"/>
              <a:gd name="connsiteX6" fmla="*/ 1018540 w 2405770"/>
              <a:gd name="connsiteY6" fmla="*/ 2324291 h 2324291"/>
              <a:gd name="connsiteX7" fmla="*/ 0 w 2405770"/>
              <a:gd name="connsiteY7" fmla="*/ 1102551 h 2324291"/>
              <a:gd name="connsiteX8" fmla="*/ 1122680 w 2405770"/>
              <a:gd name="connsiteY8" fmla="*/ 2184591 h 2324291"/>
              <a:gd name="connsiteX9" fmla="*/ 347980 w 2405770"/>
              <a:gd name="connsiteY9" fmla="*/ 191 h 2324291"/>
              <a:gd name="connsiteX0" fmla="*/ 347980 w 2442668"/>
              <a:gd name="connsiteY0" fmla="*/ 191 h 2324291"/>
              <a:gd name="connsiteX1" fmla="*/ 1198880 w 2442668"/>
              <a:gd name="connsiteY1" fmla="*/ 1900111 h 2324291"/>
              <a:gd name="connsiteX2" fmla="*/ 2442668 w 2442668"/>
              <a:gd name="connsiteY2" fmla="*/ 1135130 h 2324291"/>
              <a:gd name="connsiteX3" fmla="*/ 1586521 w 2442668"/>
              <a:gd name="connsiteY3" fmla="*/ 1945457 h 2324291"/>
              <a:gd name="connsiteX4" fmla="*/ 2044714 w 2442668"/>
              <a:gd name="connsiteY4" fmla="*/ 1752384 h 2324291"/>
              <a:gd name="connsiteX5" fmla="*/ 1406590 w 2442668"/>
              <a:gd name="connsiteY5" fmla="*/ 2199936 h 2324291"/>
              <a:gd name="connsiteX6" fmla="*/ 1018540 w 2442668"/>
              <a:gd name="connsiteY6" fmla="*/ 2324291 h 2324291"/>
              <a:gd name="connsiteX7" fmla="*/ 0 w 2442668"/>
              <a:gd name="connsiteY7" fmla="*/ 1102551 h 2324291"/>
              <a:gd name="connsiteX8" fmla="*/ 1122680 w 2442668"/>
              <a:gd name="connsiteY8" fmla="*/ 2184591 h 2324291"/>
              <a:gd name="connsiteX9" fmla="*/ 347980 w 2442668"/>
              <a:gd name="connsiteY9" fmla="*/ 191 h 2324291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4 h 2324274"/>
              <a:gd name="connsiteX1" fmla="*/ 1353036 w 2442668"/>
              <a:gd name="connsiteY1" fmla="*/ 2009918 h 2324274"/>
              <a:gd name="connsiteX2" fmla="*/ 2442668 w 2442668"/>
              <a:gd name="connsiteY2" fmla="*/ 1135113 h 2324274"/>
              <a:gd name="connsiteX3" fmla="*/ 1586521 w 2442668"/>
              <a:gd name="connsiteY3" fmla="*/ 1945440 h 2324274"/>
              <a:gd name="connsiteX4" fmla="*/ 2044714 w 2442668"/>
              <a:gd name="connsiteY4" fmla="*/ 1752367 h 2324274"/>
              <a:gd name="connsiteX5" fmla="*/ 1406590 w 2442668"/>
              <a:gd name="connsiteY5" fmla="*/ 2199919 h 2324274"/>
              <a:gd name="connsiteX6" fmla="*/ 1018540 w 2442668"/>
              <a:gd name="connsiteY6" fmla="*/ 2324274 h 2324274"/>
              <a:gd name="connsiteX7" fmla="*/ 0 w 2442668"/>
              <a:gd name="connsiteY7" fmla="*/ 1102534 h 2324274"/>
              <a:gd name="connsiteX8" fmla="*/ 1122680 w 2442668"/>
              <a:gd name="connsiteY8" fmla="*/ 2184574 h 2324274"/>
              <a:gd name="connsiteX9" fmla="*/ 347980 w 2442668"/>
              <a:gd name="connsiteY9" fmla="*/ 174 h 2324274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586521 w 2442668"/>
              <a:gd name="connsiteY3" fmla="*/ 1945436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717020 w 2442668"/>
              <a:gd name="connsiteY3" fmla="*/ 1841037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406590 w 2442668"/>
              <a:gd name="connsiteY5" fmla="*/ 2199915 h 2324270"/>
              <a:gd name="connsiteX6" fmla="*/ 1018540 w 2442668"/>
              <a:gd name="connsiteY6" fmla="*/ 2324270 h 2324270"/>
              <a:gd name="connsiteX7" fmla="*/ 0 w 2442668"/>
              <a:gd name="connsiteY7" fmla="*/ 1102530 h 2324270"/>
              <a:gd name="connsiteX8" fmla="*/ 1122680 w 2442668"/>
              <a:gd name="connsiteY8" fmla="*/ 2184570 h 2324270"/>
              <a:gd name="connsiteX9" fmla="*/ 347980 w 2442668"/>
              <a:gd name="connsiteY9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2052249 w 2442668"/>
              <a:gd name="connsiteY5" fmla="*/ 1989746 h 2324270"/>
              <a:gd name="connsiteX6" fmla="*/ 1406590 w 2442668"/>
              <a:gd name="connsiteY6" fmla="*/ 2199915 h 2324270"/>
              <a:gd name="connsiteX7" fmla="*/ 1018540 w 2442668"/>
              <a:gd name="connsiteY7" fmla="*/ 2324270 h 2324270"/>
              <a:gd name="connsiteX8" fmla="*/ 0 w 2442668"/>
              <a:gd name="connsiteY8" fmla="*/ 1102530 h 2324270"/>
              <a:gd name="connsiteX9" fmla="*/ 1122680 w 2442668"/>
              <a:gd name="connsiteY9" fmla="*/ 2184570 h 2324270"/>
              <a:gd name="connsiteX10" fmla="*/ 347980 w 2442668"/>
              <a:gd name="connsiteY10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347980 w 2442668"/>
              <a:gd name="connsiteY0" fmla="*/ 170 h 2324270"/>
              <a:gd name="connsiteX1" fmla="*/ 1392050 w 2442668"/>
              <a:gd name="connsiteY1" fmla="*/ 2039214 h 2324270"/>
              <a:gd name="connsiteX2" fmla="*/ 2442668 w 2442668"/>
              <a:gd name="connsiteY2" fmla="*/ 1135109 h 2324270"/>
              <a:gd name="connsiteX3" fmla="*/ 1612240 w 2442668"/>
              <a:gd name="connsiteY3" fmla="*/ 1923080 h 2324270"/>
              <a:gd name="connsiteX4" fmla="*/ 2044714 w 2442668"/>
              <a:gd name="connsiteY4" fmla="*/ 1752363 h 2324270"/>
              <a:gd name="connsiteX5" fmla="*/ 1901891 w 2442668"/>
              <a:gd name="connsiteY5" fmla="*/ 1894680 h 2324270"/>
              <a:gd name="connsiteX6" fmla="*/ 2052249 w 2442668"/>
              <a:gd name="connsiteY6" fmla="*/ 1989746 h 2324270"/>
              <a:gd name="connsiteX7" fmla="*/ 1406590 w 2442668"/>
              <a:gd name="connsiteY7" fmla="*/ 2199915 h 2324270"/>
              <a:gd name="connsiteX8" fmla="*/ 1018540 w 2442668"/>
              <a:gd name="connsiteY8" fmla="*/ 2324270 h 2324270"/>
              <a:gd name="connsiteX9" fmla="*/ 0 w 2442668"/>
              <a:gd name="connsiteY9" fmla="*/ 1102530 h 2324270"/>
              <a:gd name="connsiteX10" fmla="*/ 1122680 w 2442668"/>
              <a:gd name="connsiteY10" fmla="*/ 2184570 h 2324270"/>
              <a:gd name="connsiteX11" fmla="*/ 347980 w 2442668"/>
              <a:gd name="connsiteY11" fmla="*/ 170 h 2324270"/>
              <a:gd name="connsiteX0" fmla="*/ 825210 w 2442668"/>
              <a:gd name="connsiteY0" fmla="*/ 293404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11" fmla="*/ 825210 w 2442668"/>
              <a:gd name="connsiteY11" fmla="*/ 293404 h 1221740"/>
              <a:gd name="connsiteX0" fmla="*/ 1122680 w 2442668"/>
              <a:gd name="connsiteY0" fmla="*/ 1082040 h 1221740"/>
              <a:gd name="connsiteX1" fmla="*/ 1392050 w 2442668"/>
              <a:gd name="connsiteY1" fmla="*/ 936684 h 1221740"/>
              <a:gd name="connsiteX2" fmla="*/ 2442668 w 2442668"/>
              <a:gd name="connsiteY2" fmla="*/ 32579 h 1221740"/>
              <a:gd name="connsiteX3" fmla="*/ 1612240 w 2442668"/>
              <a:gd name="connsiteY3" fmla="*/ 820550 h 1221740"/>
              <a:gd name="connsiteX4" fmla="*/ 2044714 w 2442668"/>
              <a:gd name="connsiteY4" fmla="*/ 649833 h 1221740"/>
              <a:gd name="connsiteX5" fmla="*/ 1901891 w 2442668"/>
              <a:gd name="connsiteY5" fmla="*/ 792150 h 1221740"/>
              <a:gd name="connsiteX6" fmla="*/ 2052249 w 2442668"/>
              <a:gd name="connsiteY6" fmla="*/ 887216 h 1221740"/>
              <a:gd name="connsiteX7" fmla="*/ 1406590 w 2442668"/>
              <a:gd name="connsiteY7" fmla="*/ 1097385 h 1221740"/>
              <a:gd name="connsiteX8" fmla="*/ 1018540 w 2442668"/>
              <a:gd name="connsiteY8" fmla="*/ 1221740 h 1221740"/>
              <a:gd name="connsiteX9" fmla="*/ 0 w 2442668"/>
              <a:gd name="connsiteY9" fmla="*/ 0 h 1221740"/>
              <a:gd name="connsiteX10" fmla="*/ 1122680 w 2442668"/>
              <a:gd name="connsiteY10" fmla="*/ 1082040 h 1221740"/>
              <a:gd name="connsiteX0" fmla="*/ 117460 w 1437448"/>
              <a:gd name="connsiteY0" fmla="*/ 1049461 h 1189161"/>
              <a:gd name="connsiteX1" fmla="*/ 386830 w 1437448"/>
              <a:gd name="connsiteY1" fmla="*/ 904105 h 1189161"/>
              <a:gd name="connsiteX2" fmla="*/ 1437448 w 1437448"/>
              <a:gd name="connsiteY2" fmla="*/ 0 h 1189161"/>
              <a:gd name="connsiteX3" fmla="*/ 607020 w 1437448"/>
              <a:gd name="connsiteY3" fmla="*/ 787971 h 1189161"/>
              <a:gd name="connsiteX4" fmla="*/ 1039494 w 1437448"/>
              <a:gd name="connsiteY4" fmla="*/ 617254 h 1189161"/>
              <a:gd name="connsiteX5" fmla="*/ 896671 w 1437448"/>
              <a:gd name="connsiteY5" fmla="*/ 759571 h 1189161"/>
              <a:gd name="connsiteX6" fmla="*/ 1047029 w 1437448"/>
              <a:gd name="connsiteY6" fmla="*/ 854637 h 1189161"/>
              <a:gd name="connsiteX7" fmla="*/ 401370 w 1437448"/>
              <a:gd name="connsiteY7" fmla="*/ 1064806 h 1189161"/>
              <a:gd name="connsiteX8" fmla="*/ 13320 w 1437448"/>
              <a:gd name="connsiteY8" fmla="*/ 1189161 h 1189161"/>
              <a:gd name="connsiteX9" fmla="*/ 117460 w 1437448"/>
              <a:gd name="connsiteY9" fmla="*/ 1049461 h 11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7448" h="1189161">
                <a:moveTo>
                  <a:pt x="117460" y="1049461"/>
                </a:moveTo>
                <a:cubicBezTo>
                  <a:pt x="349468" y="1205575"/>
                  <a:pt x="166832" y="1079015"/>
                  <a:pt x="386830" y="904105"/>
                </a:cubicBezTo>
                <a:cubicBezTo>
                  <a:pt x="598083" y="365323"/>
                  <a:pt x="659261" y="523725"/>
                  <a:pt x="1437448" y="0"/>
                </a:cubicBezTo>
                <a:cubicBezTo>
                  <a:pt x="1317114" y="295626"/>
                  <a:pt x="627762" y="726639"/>
                  <a:pt x="607020" y="787971"/>
                </a:cubicBezTo>
                <a:cubicBezTo>
                  <a:pt x="651586" y="811804"/>
                  <a:pt x="998509" y="576763"/>
                  <a:pt x="1039494" y="617254"/>
                </a:cubicBezTo>
                <a:cubicBezTo>
                  <a:pt x="1110821" y="605277"/>
                  <a:pt x="895415" y="720007"/>
                  <a:pt x="896671" y="759571"/>
                </a:cubicBezTo>
                <a:cubicBezTo>
                  <a:pt x="897927" y="799135"/>
                  <a:pt x="1152631" y="796521"/>
                  <a:pt x="1047029" y="854637"/>
                </a:cubicBezTo>
                <a:lnTo>
                  <a:pt x="401370" y="1064806"/>
                </a:lnTo>
                <a:lnTo>
                  <a:pt x="13320" y="1189161"/>
                </a:lnTo>
                <a:cubicBezTo>
                  <a:pt x="-33998" y="1186604"/>
                  <a:pt x="55208" y="1096970"/>
                  <a:pt x="117460" y="1049461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3">
            <a:extLst>
              <a:ext uri="{FF2B5EF4-FFF2-40B4-BE49-F238E27FC236}">
                <a16:creationId xmlns:a16="http://schemas.microsoft.com/office/drawing/2014/main" id="{FD591DB4-C758-0287-90B5-92A4D5C749C0}"/>
              </a:ext>
            </a:extLst>
          </p:cNvPr>
          <p:cNvSpPr/>
          <p:nvPr/>
        </p:nvSpPr>
        <p:spPr>
          <a:xfrm rot="178078">
            <a:off x="980309" y="2855103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AA9E801-3310-6B39-1539-4346C74BBFA9}"/>
              </a:ext>
            </a:extLst>
          </p:cNvPr>
          <p:cNvGrpSpPr/>
          <p:nvPr/>
        </p:nvGrpSpPr>
        <p:grpSpPr>
          <a:xfrm>
            <a:off x="3491757" y="176981"/>
            <a:ext cx="6966876" cy="6504038"/>
            <a:chOff x="3092780" y="670744"/>
            <a:chExt cx="6167619" cy="5757879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207E242-4ACA-E005-E4E4-F89D2931C11B}"/>
                </a:ext>
              </a:extLst>
            </p:cNvPr>
            <p:cNvSpPr/>
            <p:nvPr/>
          </p:nvSpPr>
          <p:spPr>
            <a:xfrm>
              <a:off x="8185990" y="2057189"/>
              <a:ext cx="1074409" cy="1160164"/>
            </a:xfrm>
            <a:custGeom>
              <a:avLst/>
              <a:gdLst>
                <a:gd name="connsiteX0" fmla="*/ 232296 w 1074409"/>
                <a:gd name="connsiteY0" fmla="*/ 148982 h 1160164"/>
                <a:gd name="connsiteX1" fmla="*/ 508067 w 1074409"/>
                <a:gd name="connsiteY1" fmla="*/ 3840 h 1160164"/>
                <a:gd name="connsiteX2" fmla="*/ 696753 w 1074409"/>
                <a:gd name="connsiteY2" fmla="*/ 47382 h 1160164"/>
                <a:gd name="connsiteX3" fmla="*/ 696753 w 1074409"/>
                <a:gd name="connsiteY3" fmla="*/ 105440 h 1160164"/>
                <a:gd name="connsiteX4" fmla="*/ 827381 w 1074409"/>
                <a:gd name="connsiteY4" fmla="*/ 119954 h 1160164"/>
                <a:gd name="connsiteX5" fmla="*/ 914467 w 1074409"/>
                <a:gd name="connsiteY5" fmla="*/ 207040 h 1160164"/>
                <a:gd name="connsiteX6" fmla="*/ 899953 w 1074409"/>
                <a:gd name="connsiteY6" fmla="*/ 308640 h 1160164"/>
                <a:gd name="connsiteX7" fmla="*/ 1016067 w 1074409"/>
                <a:gd name="connsiteY7" fmla="*/ 453782 h 1160164"/>
                <a:gd name="connsiteX8" fmla="*/ 1016067 w 1074409"/>
                <a:gd name="connsiteY8" fmla="*/ 584411 h 1160164"/>
                <a:gd name="connsiteX9" fmla="*/ 928981 w 1074409"/>
                <a:gd name="connsiteY9" fmla="*/ 613440 h 1160164"/>
                <a:gd name="connsiteX10" fmla="*/ 972524 w 1074409"/>
                <a:gd name="connsiteY10" fmla="*/ 700525 h 1160164"/>
                <a:gd name="connsiteX11" fmla="*/ 1074124 w 1074409"/>
                <a:gd name="connsiteY11" fmla="*/ 845668 h 1160164"/>
                <a:gd name="connsiteX12" fmla="*/ 1001553 w 1074409"/>
                <a:gd name="connsiteY12" fmla="*/ 932754 h 1160164"/>
                <a:gd name="connsiteX13" fmla="*/ 958010 w 1074409"/>
                <a:gd name="connsiteY13" fmla="*/ 1019840 h 1160164"/>
                <a:gd name="connsiteX14" fmla="*/ 856410 w 1074409"/>
                <a:gd name="connsiteY14" fmla="*/ 1135954 h 1160164"/>
                <a:gd name="connsiteX15" fmla="*/ 653210 w 1074409"/>
                <a:gd name="connsiteY15" fmla="*/ 1150468 h 1160164"/>
                <a:gd name="connsiteX16" fmla="*/ 595153 w 1074409"/>
                <a:gd name="connsiteY16" fmla="*/ 1019840 h 1160164"/>
                <a:gd name="connsiteX17" fmla="*/ 464524 w 1074409"/>
                <a:gd name="connsiteY17" fmla="*/ 932754 h 1160164"/>
                <a:gd name="connsiteX18" fmla="*/ 319381 w 1074409"/>
                <a:gd name="connsiteY18" fmla="*/ 802125 h 1160164"/>
                <a:gd name="connsiteX19" fmla="*/ 246810 w 1074409"/>
                <a:gd name="connsiteY19" fmla="*/ 686011 h 1160164"/>
                <a:gd name="connsiteX20" fmla="*/ 101667 w 1074409"/>
                <a:gd name="connsiteY20" fmla="*/ 569897 h 1160164"/>
                <a:gd name="connsiteX21" fmla="*/ 67 w 1074409"/>
                <a:gd name="connsiteY21" fmla="*/ 410240 h 1160164"/>
                <a:gd name="connsiteX22" fmla="*/ 116181 w 1074409"/>
                <a:gd name="connsiteY22" fmla="*/ 352182 h 1160164"/>
                <a:gd name="connsiteX23" fmla="*/ 43610 w 1074409"/>
                <a:gd name="connsiteY23" fmla="*/ 119954 h 1160164"/>
                <a:gd name="connsiteX24" fmla="*/ 246810 w 1074409"/>
                <a:gd name="connsiteY24" fmla="*/ 76411 h 1160164"/>
                <a:gd name="connsiteX25" fmla="*/ 232296 w 1074409"/>
                <a:gd name="connsiteY25" fmla="*/ 148982 h 116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74409" h="1160164">
                  <a:moveTo>
                    <a:pt x="232296" y="148982"/>
                  </a:moveTo>
                  <a:cubicBezTo>
                    <a:pt x="275839" y="136887"/>
                    <a:pt x="430657" y="20773"/>
                    <a:pt x="508067" y="3840"/>
                  </a:cubicBezTo>
                  <a:cubicBezTo>
                    <a:pt x="585477" y="-13093"/>
                    <a:pt x="665305" y="30449"/>
                    <a:pt x="696753" y="47382"/>
                  </a:cubicBezTo>
                  <a:cubicBezTo>
                    <a:pt x="728201" y="64315"/>
                    <a:pt x="674982" y="93345"/>
                    <a:pt x="696753" y="105440"/>
                  </a:cubicBezTo>
                  <a:cubicBezTo>
                    <a:pt x="718524" y="117535"/>
                    <a:pt x="791095" y="103021"/>
                    <a:pt x="827381" y="119954"/>
                  </a:cubicBezTo>
                  <a:cubicBezTo>
                    <a:pt x="863667" y="136887"/>
                    <a:pt x="902372" y="175592"/>
                    <a:pt x="914467" y="207040"/>
                  </a:cubicBezTo>
                  <a:cubicBezTo>
                    <a:pt x="926562" y="238488"/>
                    <a:pt x="883020" y="267516"/>
                    <a:pt x="899953" y="308640"/>
                  </a:cubicBezTo>
                  <a:cubicBezTo>
                    <a:pt x="916886" y="349764"/>
                    <a:pt x="996715" y="407820"/>
                    <a:pt x="1016067" y="453782"/>
                  </a:cubicBezTo>
                  <a:cubicBezTo>
                    <a:pt x="1035419" y="499744"/>
                    <a:pt x="1030581" y="557801"/>
                    <a:pt x="1016067" y="584411"/>
                  </a:cubicBezTo>
                  <a:cubicBezTo>
                    <a:pt x="1001553" y="611021"/>
                    <a:pt x="936238" y="594088"/>
                    <a:pt x="928981" y="613440"/>
                  </a:cubicBezTo>
                  <a:cubicBezTo>
                    <a:pt x="921724" y="632792"/>
                    <a:pt x="948334" y="661820"/>
                    <a:pt x="972524" y="700525"/>
                  </a:cubicBezTo>
                  <a:cubicBezTo>
                    <a:pt x="996714" y="739230"/>
                    <a:pt x="1069286" y="806963"/>
                    <a:pt x="1074124" y="845668"/>
                  </a:cubicBezTo>
                  <a:cubicBezTo>
                    <a:pt x="1078962" y="884373"/>
                    <a:pt x="1020905" y="903725"/>
                    <a:pt x="1001553" y="932754"/>
                  </a:cubicBezTo>
                  <a:cubicBezTo>
                    <a:pt x="982201" y="961783"/>
                    <a:pt x="982200" y="985973"/>
                    <a:pt x="958010" y="1019840"/>
                  </a:cubicBezTo>
                  <a:cubicBezTo>
                    <a:pt x="933820" y="1053707"/>
                    <a:pt x="907210" y="1114183"/>
                    <a:pt x="856410" y="1135954"/>
                  </a:cubicBezTo>
                  <a:cubicBezTo>
                    <a:pt x="805610" y="1157725"/>
                    <a:pt x="696753" y="1169820"/>
                    <a:pt x="653210" y="1150468"/>
                  </a:cubicBezTo>
                  <a:cubicBezTo>
                    <a:pt x="609667" y="1131116"/>
                    <a:pt x="626601" y="1056126"/>
                    <a:pt x="595153" y="1019840"/>
                  </a:cubicBezTo>
                  <a:cubicBezTo>
                    <a:pt x="563705" y="983554"/>
                    <a:pt x="510486" y="969040"/>
                    <a:pt x="464524" y="932754"/>
                  </a:cubicBezTo>
                  <a:cubicBezTo>
                    <a:pt x="418562" y="896468"/>
                    <a:pt x="355667" y="843249"/>
                    <a:pt x="319381" y="802125"/>
                  </a:cubicBezTo>
                  <a:cubicBezTo>
                    <a:pt x="283095" y="761001"/>
                    <a:pt x="283096" y="724716"/>
                    <a:pt x="246810" y="686011"/>
                  </a:cubicBezTo>
                  <a:cubicBezTo>
                    <a:pt x="210524" y="647306"/>
                    <a:pt x="142791" y="615859"/>
                    <a:pt x="101667" y="569897"/>
                  </a:cubicBezTo>
                  <a:cubicBezTo>
                    <a:pt x="60543" y="523935"/>
                    <a:pt x="-2352" y="446526"/>
                    <a:pt x="67" y="410240"/>
                  </a:cubicBezTo>
                  <a:cubicBezTo>
                    <a:pt x="2486" y="373954"/>
                    <a:pt x="108924" y="400563"/>
                    <a:pt x="116181" y="352182"/>
                  </a:cubicBezTo>
                  <a:cubicBezTo>
                    <a:pt x="123438" y="303801"/>
                    <a:pt x="21838" y="165916"/>
                    <a:pt x="43610" y="119954"/>
                  </a:cubicBezTo>
                  <a:cubicBezTo>
                    <a:pt x="65382" y="73992"/>
                    <a:pt x="212943" y="73992"/>
                    <a:pt x="246810" y="76411"/>
                  </a:cubicBezTo>
                  <a:cubicBezTo>
                    <a:pt x="280677" y="78830"/>
                    <a:pt x="188753" y="161077"/>
                    <a:pt x="232296" y="1489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CF408E6-05EC-E455-3616-A8BFC3A77715}"/>
                </a:ext>
              </a:extLst>
            </p:cNvPr>
            <p:cNvGrpSpPr/>
            <p:nvPr/>
          </p:nvGrpSpPr>
          <p:grpSpPr>
            <a:xfrm>
              <a:off x="5013959" y="4405397"/>
              <a:ext cx="768860" cy="1675742"/>
              <a:chOff x="7253787" y="4154490"/>
              <a:chExt cx="768860" cy="1675742"/>
            </a:xfrm>
          </p:grpSpPr>
          <p:sp>
            <p:nvSpPr>
              <p:cNvPr id="85" name="Rectangle 13">
                <a:extLst>
                  <a:ext uri="{FF2B5EF4-FFF2-40B4-BE49-F238E27FC236}">
                    <a16:creationId xmlns:a16="http://schemas.microsoft.com/office/drawing/2014/main" id="{62396C4F-B4E8-2F46-9FDE-1C6376AC3658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818B75E-A44D-732F-3AA1-45062424A832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9D8046C-F091-3CCB-F7E9-8AAD93C8D9B9}"/>
                </a:ext>
              </a:extLst>
            </p:cNvPr>
            <p:cNvGrpSpPr/>
            <p:nvPr/>
          </p:nvGrpSpPr>
          <p:grpSpPr>
            <a:xfrm>
              <a:off x="5992819" y="4752881"/>
              <a:ext cx="768860" cy="1675742"/>
              <a:chOff x="7253787" y="4154490"/>
              <a:chExt cx="768860" cy="1675742"/>
            </a:xfrm>
          </p:grpSpPr>
          <p:sp>
            <p:nvSpPr>
              <p:cNvPr id="83" name="Rectangle 13">
                <a:extLst>
                  <a:ext uri="{FF2B5EF4-FFF2-40B4-BE49-F238E27FC236}">
                    <a16:creationId xmlns:a16="http://schemas.microsoft.com/office/drawing/2014/main" id="{08557CAA-8328-C96E-64F4-076087BE13C1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1A4B6C7-C7B2-AE85-4B25-BCD7D78DE293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AD619FF-01F4-E47A-7740-F07F4F7B8AC4}"/>
                </a:ext>
              </a:extLst>
            </p:cNvPr>
            <p:cNvGrpSpPr/>
            <p:nvPr/>
          </p:nvGrpSpPr>
          <p:grpSpPr>
            <a:xfrm>
              <a:off x="7345760" y="4154490"/>
              <a:ext cx="768860" cy="1675742"/>
              <a:chOff x="7253787" y="4154490"/>
              <a:chExt cx="768860" cy="1675742"/>
            </a:xfrm>
          </p:grpSpPr>
          <p:sp>
            <p:nvSpPr>
              <p:cNvPr id="81" name="Rectangle 13">
                <a:extLst>
                  <a:ext uri="{FF2B5EF4-FFF2-40B4-BE49-F238E27FC236}">
                    <a16:creationId xmlns:a16="http://schemas.microsoft.com/office/drawing/2014/main" id="{5D207A40-2655-23A5-440C-1F8482A65658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C549A8B3-8D17-29CB-CF3C-7A08D0D2AF0B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658B4B-3D47-125F-3F78-F9049B697B3E}"/>
                </a:ext>
              </a:extLst>
            </p:cNvPr>
            <p:cNvGrpSpPr/>
            <p:nvPr/>
          </p:nvGrpSpPr>
          <p:grpSpPr>
            <a:xfrm>
              <a:off x="8337180" y="4532050"/>
              <a:ext cx="768860" cy="1675742"/>
              <a:chOff x="7253787" y="4154490"/>
              <a:chExt cx="768860" cy="1675742"/>
            </a:xfrm>
          </p:grpSpPr>
          <p:sp>
            <p:nvSpPr>
              <p:cNvPr id="79" name="Rectangle 13">
                <a:extLst>
                  <a:ext uri="{FF2B5EF4-FFF2-40B4-BE49-F238E27FC236}">
                    <a16:creationId xmlns:a16="http://schemas.microsoft.com/office/drawing/2014/main" id="{2D7ECA49-E341-F98F-A444-6C7F9024423E}"/>
                  </a:ext>
                </a:extLst>
              </p:cNvPr>
              <p:cNvSpPr/>
              <p:nvPr/>
            </p:nvSpPr>
            <p:spPr>
              <a:xfrm>
                <a:off x="7253787" y="4154490"/>
                <a:ext cx="768860" cy="1675742"/>
              </a:xfrm>
              <a:custGeom>
                <a:avLst/>
                <a:gdLst>
                  <a:gd name="connsiteX0" fmla="*/ 0 w 390283"/>
                  <a:gd name="connsiteY0" fmla="*/ 0 h 464457"/>
                  <a:gd name="connsiteX1" fmla="*/ 390283 w 390283"/>
                  <a:gd name="connsiteY1" fmla="*/ 0 h 464457"/>
                  <a:gd name="connsiteX2" fmla="*/ 390283 w 390283"/>
                  <a:gd name="connsiteY2" fmla="*/ 464457 h 464457"/>
                  <a:gd name="connsiteX3" fmla="*/ 0 w 390283"/>
                  <a:gd name="connsiteY3" fmla="*/ 464457 h 464457"/>
                  <a:gd name="connsiteX4" fmla="*/ 0 w 390283"/>
                  <a:gd name="connsiteY4" fmla="*/ 0 h 464457"/>
                  <a:gd name="connsiteX0" fmla="*/ 0 w 628408"/>
                  <a:gd name="connsiteY0" fmla="*/ 0 h 674007"/>
                  <a:gd name="connsiteX1" fmla="*/ 390283 w 628408"/>
                  <a:gd name="connsiteY1" fmla="*/ 0 h 674007"/>
                  <a:gd name="connsiteX2" fmla="*/ 628408 w 628408"/>
                  <a:gd name="connsiteY2" fmla="*/ 674007 h 674007"/>
                  <a:gd name="connsiteX3" fmla="*/ 0 w 628408"/>
                  <a:gd name="connsiteY3" fmla="*/ 464457 h 674007"/>
                  <a:gd name="connsiteX4" fmla="*/ 0 w 628408"/>
                  <a:gd name="connsiteY4" fmla="*/ 0 h 674007"/>
                  <a:gd name="connsiteX0" fmla="*/ 38100 w 666508"/>
                  <a:gd name="connsiteY0" fmla="*/ 0 h 1426482"/>
                  <a:gd name="connsiteX1" fmla="*/ 428383 w 666508"/>
                  <a:gd name="connsiteY1" fmla="*/ 0 h 1426482"/>
                  <a:gd name="connsiteX2" fmla="*/ 666508 w 666508"/>
                  <a:gd name="connsiteY2" fmla="*/ 674007 h 1426482"/>
                  <a:gd name="connsiteX3" fmla="*/ 0 w 666508"/>
                  <a:gd name="connsiteY3" fmla="*/ 1426482 h 1426482"/>
                  <a:gd name="connsiteX4" fmla="*/ 38100 w 666508"/>
                  <a:gd name="connsiteY4" fmla="*/ 0 h 1426482"/>
                  <a:gd name="connsiteX0" fmla="*/ 0 w 628408"/>
                  <a:gd name="connsiteY0" fmla="*/ 0 h 874032"/>
                  <a:gd name="connsiteX1" fmla="*/ 390283 w 628408"/>
                  <a:gd name="connsiteY1" fmla="*/ 0 h 874032"/>
                  <a:gd name="connsiteX2" fmla="*/ 628408 w 628408"/>
                  <a:gd name="connsiteY2" fmla="*/ 674007 h 874032"/>
                  <a:gd name="connsiteX3" fmla="*/ 123825 w 628408"/>
                  <a:gd name="connsiteY3" fmla="*/ 874032 h 874032"/>
                  <a:gd name="connsiteX4" fmla="*/ 0 w 628408"/>
                  <a:gd name="connsiteY4" fmla="*/ 0 h 874032"/>
                  <a:gd name="connsiteX0" fmla="*/ 0 w 628408"/>
                  <a:gd name="connsiteY0" fmla="*/ 0 h 1673632"/>
                  <a:gd name="connsiteX1" fmla="*/ 390283 w 628408"/>
                  <a:gd name="connsiteY1" fmla="*/ 0 h 1673632"/>
                  <a:gd name="connsiteX2" fmla="*/ 628408 w 628408"/>
                  <a:gd name="connsiteY2" fmla="*/ 674007 h 1673632"/>
                  <a:gd name="connsiteX3" fmla="*/ 123825 w 628408"/>
                  <a:gd name="connsiteY3" fmla="*/ 874032 h 1673632"/>
                  <a:gd name="connsiteX4" fmla="*/ 0 w 628408"/>
                  <a:gd name="connsiteY4" fmla="*/ 0 h 1673632"/>
                  <a:gd name="connsiteX0" fmla="*/ 160387 w 788795"/>
                  <a:gd name="connsiteY0" fmla="*/ 0 h 1770663"/>
                  <a:gd name="connsiteX1" fmla="*/ 550670 w 788795"/>
                  <a:gd name="connsiteY1" fmla="*/ 0 h 1770663"/>
                  <a:gd name="connsiteX2" fmla="*/ 788795 w 788795"/>
                  <a:gd name="connsiteY2" fmla="*/ 674007 h 1770663"/>
                  <a:gd name="connsiteX3" fmla="*/ 284212 w 788795"/>
                  <a:gd name="connsiteY3" fmla="*/ 874032 h 1770663"/>
                  <a:gd name="connsiteX4" fmla="*/ 160387 w 788795"/>
                  <a:gd name="connsiteY4" fmla="*/ 0 h 1770663"/>
                  <a:gd name="connsiteX0" fmla="*/ 131837 w 760245"/>
                  <a:gd name="connsiteY0" fmla="*/ 0 h 1605007"/>
                  <a:gd name="connsiteX1" fmla="*/ 522120 w 760245"/>
                  <a:gd name="connsiteY1" fmla="*/ 0 h 1605007"/>
                  <a:gd name="connsiteX2" fmla="*/ 760245 w 760245"/>
                  <a:gd name="connsiteY2" fmla="*/ 674007 h 1605007"/>
                  <a:gd name="connsiteX3" fmla="*/ 14799 w 760245"/>
                  <a:gd name="connsiteY3" fmla="*/ 1603387 h 1605007"/>
                  <a:gd name="connsiteX4" fmla="*/ 255662 w 760245"/>
                  <a:gd name="connsiteY4" fmla="*/ 874032 h 1605007"/>
                  <a:gd name="connsiteX5" fmla="*/ 131837 w 760245"/>
                  <a:gd name="connsiteY5" fmla="*/ 0 h 1605007"/>
                  <a:gd name="connsiteX0" fmla="*/ 131837 w 760245"/>
                  <a:gd name="connsiteY0" fmla="*/ 0 h 1675742"/>
                  <a:gd name="connsiteX1" fmla="*/ 522120 w 760245"/>
                  <a:gd name="connsiteY1" fmla="*/ 0 h 1675742"/>
                  <a:gd name="connsiteX2" fmla="*/ 760245 w 760245"/>
                  <a:gd name="connsiteY2" fmla="*/ 674007 h 1675742"/>
                  <a:gd name="connsiteX3" fmla="*/ 14799 w 760245"/>
                  <a:gd name="connsiteY3" fmla="*/ 1603387 h 1675742"/>
                  <a:gd name="connsiteX4" fmla="*/ 255662 w 760245"/>
                  <a:gd name="connsiteY4" fmla="*/ 874032 h 1675742"/>
                  <a:gd name="connsiteX5" fmla="*/ 131837 w 760245"/>
                  <a:gd name="connsiteY5" fmla="*/ 0 h 1675742"/>
                  <a:gd name="connsiteX0" fmla="*/ 140452 w 768860"/>
                  <a:gd name="connsiteY0" fmla="*/ 0 h 1675742"/>
                  <a:gd name="connsiteX1" fmla="*/ 530735 w 768860"/>
                  <a:gd name="connsiteY1" fmla="*/ 0 h 1675742"/>
                  <a:gd name="connsiteX2" fmla="*/ 768860 w 768860"/>
                  <a:gd name="connsiteY2" fmla="*/ 674007 h 1675742"/>
                  <a:gd name="connsiteX3" fmla="*/ 23414 w 768860"/>
                  <a:gd name="connsiteY3" fmla="*/ 1603387 h 1675742"/>
                  <a:gd name="connsiteX4" fmla="*/ 264277 w 768860"/>
                  <a:gd name="connsiteY4" fmla="*/ 874032 h 1675742"/>
                  <a:gd name="connsiteX5" fmla="*/ 140452 w 768860"/>
                  <a:gd name="connsiteY5" fmla="*/ 0 h 167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8860" h="1675742">
                    <a:moveTo>
                      <a:pt x="140452" y="0"/>
                    </a:moveTo>
                    <a:lnTo>
                      <a:pt x="530735" y="0"/>
                    </a:lnTo>
                    <a:lnTo>
                      <a:pt x="768860" y="674007"/>
                    </a:lnTo>
                    <a:cubicBezTo>
                      <a:pt x="679544" y="947588"/>
                      <a:pt x="402786" y="1951050"/>
                      <a:pt x="23414" y="1603387"/>
                    </a:cubicBezTo>
                    <a:cubicBezTo>
                      <a:pt x="-89258" y="1512900"/>
                      <a:pt x="240008" y="1147613"/>
                      <a:pt x="264277" y="874032"/>
                    </a:cubicBezTo>
                    <a:lnTo>
                      <a:pt x="140452" y="0"/>
                    </a:ln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873E9742-89F1-917E-EC9C-4BF187BA9AAA}"/>
                  </a:ext>
                </a:extLst>
              </p:cNvPr>
              <p:cNvSpPr/>
              <p:nvPr/>
            </p:nvSpPr>
            <p:spPr>
              <a:xfrm>
                <a:off x="7253787" y="5573326"/>
                <a:ext cx="406865" cy="256906"/>
              </a:xfrm>
              <a:custGeom>
                <a:avLst/>
                <a:gdLst>
                  <a:gd name="connsiteX0" fmla="*/ 38219 w 406865"/>
                  <a:gd name="connsiteY0" fmla="*/ 0 h 256906"/>
                  <a:gd name="connsiteX1" fmla="*/ 96817 w 406865"/>
                  <a:gd name="connsiteY1" fmla="*/ 27570 h 256906"/>
                  <a:gd name="connsiteX2" fmla="*/ 353167 w 406865"/>
                  <a:gd name="connsiteY2" fmla="*/ 102381 h 256906"/>
                  <a:gd name="connsiteX3" fmla="*/ 406865 w 406865"/>
                  <a:gd name="connsiteY3" fmla="*/ 109043 h 256906"/>
                  <a:gd name="connsiteX4" fmla="*/ 402445 w 406865"/>
                  <a:gd name="connsiteY4" fmla="*/ 115407 h 256906"/>
                  <a:gd name="connsiteX5" fmla="*/ 23415 w 406865"/>
                  <a:gd name="connsiteY5" fmla="*/ 184551 h 256906"/>
                  <a:gd name="connsiteX6" fmla="*/ 10104 w 406865"/>
                  <a:gd name="connsiteY6" fmla="*/ 70887 h 256906"/>
                  <a:gd name="connsiteX7" fmla="*/ 38219 w 406865"/>
                  <a:gd name="connsiteY7" fmla="*/ 0 h 256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6865" h="256906">
                    <a:moveTo>
                      <a:pt x="38219" y="0"/>
                    </a:moveTo>
                    <a:lnTo>
                      <a:pt x="96817" y="27570"/>
                    </a:lnTo>
                    <a:cubicBezTo>
                      <a:pt x="173933" y="60841"/>
                      <a:pt x="252239" y="86572"/>
                      <a:pt x="353167" y="102381"/>
                    </a:cubicBezTo>
                    <a:lnTo>
                      <a:pt x="406865" y="109043"/>
                    </a:lnTo>
                    <a:lnTo>
                      <a:pt x="402445" y="115407"/>
                    </a:lnTo>
                    <a:cubicBezTo>
                      <a:pt x="293514" y="255297"/>
                      <a:pt x="165680" y="314925"/>
                      <a:pt x="23415" y="184551"/>
                    </a:cubicBezTo>
                    <a:cubicBezTo>
                      <a:pt x="-4753" y="161929"/>
                      <a:pt x="-5300" y="122133"/>
                      <a:pt x="10104" y="70887"/>
                    </a:cubicBezTo>
                    <a:lnTo>
                      <a:pt x="38219" y="0"/>
                    </a:lnTo>
                    <a:close/>
                  </a:path>
                </a:pathLst>
              </a:custGeom>
              <a:solidFill>
                <a:srgbClr val="755D3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 11">
              <a:extLst>
                <a:ext uri="{FF2B5EF4-FFF2-40B4-BE49-F238E27FC236}">
                  <a16:creationId xmlns:a16="http://schemas.microsoft.com/office/drawing/2014/main" id="{8B631245-8802-654C-3B68-E004373707E9}"/>
                </a:ext>
              </a:extLst>
            </p:cNvPr>
            <p:cNvSpPr/>
            <p:nvPr/>
          </p:nvSpPr>
          <p:spPr>
            <a:xfrm>
              <a:off x="3976098" y="1669062"/>
              <a:ext cx="5129942" cy="3437301"/>
            </a:xfrm>
            <a:custGeom>
              <a:avLst/>
              <a:gdLst>
                <a:gd name="connsiteX0" fmla="*/ 0 w 4253260"/>
                <a:gd name="connsiteY0" fmla="*/ 0 h 2869435"/>
                <a:gd name="connsiteX1" fmla="*/ 4253260 w 4253260"/>
                <a:gd name="connsiteY1" fmla="*/ 0 h 2869435"/>
                <a:gd name="connsiteX2" fmla="*/ 4253260 w 4253260"/>
                <a:gd name="connsiteY2" fmla="*/ 2869435 h 2869435"/>
                <a:gd name="connsiteX3" fmla="*/ 0 w 4253260"/>
                <a:gd name="connsiteY3" fmla="*/ 2869435 h 2869435"/>
                <a:gd name="connsiteX4" fmla="*/ 0 w 4253260"/>
                <a:gd name="connsiteY4" fmla="*/ 0 h 2869435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4253260 w 4253260"/>
                <a:gd name="connsiteY2" fmla="*/ 50617 h 2920052"/>
                <a:gd name="connsiteX3" fmla="*/ 4253260 w 4253260"/>
                <a:gd name="connsiteY3" fmla="*/ 2920052 h 2920052"/>
                <a:gd name="connsiteX4" fmla="*/ 0 w 4253260"/>
                <a:gd name="connsiteY4" fmla="*/ 2920052 h 2920052"/>
                <a:gd name="connsiteX5" fmla="*/ 0 w 4253260"/>
                <a:gd name="connsiteY5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4253260 w 4253260"/>
                <a:gd name="connsiteY3" fmla="*/ 50617 h 2920052"/>
                <a:gd name="connsiteX4" fmla="*/ 4253260 w 4253260"/>
                <a:gd name="connsiteY4" fmla="*/ 2920052 h 2920052"/>
                <a:gd name="connsiteX5" fmla="*/ 0 w 4253260"/>
                <a:gd name="connsiteY5" fmla="*/ 2920052 h 2920052"/>
                <a:gd name="connsiteX6" fmla="*/ 0 w 4253260"/>
                <a:gd name="connsiteY6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4253260 w 4253260"/>
                <a:gd name="connsiteY4" fmla="*/ 50617 h 2920052"/>
                <a:gd name="connsiteX5" fmla="*/ 4253260 w 4253260"/>
                <a:gd name="connsiteY5" fmla="*/ 2920052 h 2920052"/>
                <a:gd name="connsiteX6" fmla="*/ 0 w 4253260"/>
                <a:gd name="connsiteY6" fmla="*/ 2920052 h 2920052"/>
                <a:gd name="connsiteX7" fmla="*/ 0 w 4253260"/>
                <a:gd name="connsiteY7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4253260 w 4253260"/>
                <a:gd name="connsiteY5" fmla="*/ 50617 h 2920052"/>
                <a:gd name="connsiteX6" fmla="*/ 4253260 w 4253260"/>
                <a:gd name="connsiteY6" fmla="*/ 2920052 h 2920052"/>
                <a:gd name="connsiteX7" fmla="*/ 0 w 4253260"/>
                <a:gd name="connsiteY7" fmla="*/ 2920052 h 2920052"/>
                <a:gd name="connsiteX8" fmla="*/ 0 w 4253260"/>
                <a:gd name="connsiteY8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4253260 w 4253260"/>
                <a:gd name="connsiteY6" fmla="*/ 50617 h 2920052"/>
                <a:gd name="connsiteX7" fmla="*/ 4253260 w 4253260"/>
                <a:gd name="connsiteY7" fmla="*/ 2920052 h 2920052"/>
                <a:gd name="connsiteX8" fmla="*/ 0 w 4253260"/>
                <a:gd name="connsiteY8" fmla="*/ 2920052 h 2920052"/>
                <a:gd name="connsiteX9" fmla="*/ 0 w 4253260"/>
                <a:gd name="connsiteY9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4253260 w 4253260"/>
                <a:gd name="connsiteY7" fmla="*/ 50617 h 2920052"/>
                <a:gd name="connsiteX8" fmla="*/ 4253260 w 4253260"/>
                <a:gd name="connsiteY8" fmla="*/ 2920052 h 2920052"/>
                <a:gd name="connsiteX9" fmla="*/ 0 w 4253260"/>
                <a:gd name="connsiteY9" fmla="*/ 2920052 h 2920052"/>
                <a:gd name="connsiteX10" fmla="*/ 0 w 4253260"/>
                <a:gd name="connsiteY10" fmla="*/ 50617 h 2920052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4253260 w 4253260"/>
                <a:gd name="connsiteY7" fmla="*/ 50617 h 2920052"/>
                <a:gd name="connsiteX8" fmla="*/ 4253260 w 4253260"/>
                <a:gd name="connsiteY8" fmla="*/ 2920052 h 2920052"/>
                <a:gd name="connsiteX9" fmla="*/ 0 w 4253260"/>
                <a:gd name="connsiteY9" fmla="*/ 2920052 h 2920052"/>
                <a:gd name="connsiteX10" fmla="*/ 0 w 4253260"/>
                <a:gd name="connsiteY10" fmla="*/ 50617 h 2920052"/>
                <a:gd name="connsiteX0" fmla="*/ 0 w 4253260"/>
                <a:gd name="connsiteY0" fmla="*/ 188155 h 3057590"/>
                <a:gd name="connsiteX1" fmla="*/ 1301932 w 4253260"/>
                <a:gd name="connsiteY1" fmla="*/ 137538 h 3057590"/>
                <a:gd name="connsiteX2" fmla="*/ 1873432 w 4253260"/>
                <a:gd name="connsiteY2" fmla="*/ 242313 h 3057590"/>
                <a:gd name="connsiteX3" fmla="*/ 2038532 w 4253260"/>
                <a:gd name="connsiteY3" fmla="*/ 302638 h 3057590"/>
                <a:gd name="connsiteX4" fmla="*/ 2248082 w 4253260"/>
                <a:gd name="connsiteY4" fmla="*/ 315338 h 3057590"/>
                <a:gd name="connsiteX5" fmla="*/ 2502082 w 4253260"/>
                <a:gd name="connsiteY5" fmla="*/ 283588 h 3057590"/>
                <a:gd name="connsiteX6" fmla="*/ 2787832 w 4253260"/>
                <a:gd name="connsiteY6" fmla="*/ 283588 h 3057590"/>
                <a:gd name="connsiteX7" fmla="*/ 3187882 w 4253260"/>
                <a:gd name="connsiteY7" fmla="*/ 283588 h 3057590"/>
                <a:gd name="connsiteX8" fmla="*/ 4253260 w 4253260"/>
                <a:gd name="connsiteY8" fmla="*/ 188155 h 3057590"/>
                <a:gd name="connsiteX9" fmla="*/ 4253260 w 4253260"/>
                <a:gd name="connsiteY9" fmla="*/ 3057590 h 3057590"/>
                <a:gd name="connsiteX10" fmla="*/ 0 w 4253260"/>
                <a:gd name="connsiteY10" fmla="*/ 3057590 h 3057590"/>
                <a:gd name="connsiteX11" fmla="*/ 0 w 4253260"/>
                <a:gd name="connsiteY11" fmla="*/ 188155 h 3057590"/>
                <a:gd name="connsiteX0" fmla="*/ 0 w 4253260"/>
                <a:gd name="connsiteY0" fmla="*/ 195123 h 3064558"/>
                <a:gd name="connsiteX1" fmla="*/ 1301932 w 4253260"/>
                <a:gd name="connsiteY1" fmla="*/ 144506 h 3064558"/>
                <a:gd name="connsiteX2" fmla="*/ 1873432 w 4253260"/>
                <a:gd name="connsiteY2" fmla="*/ 249281 h 3064558"/>
                <a:gd name="connsiteX3" fmla="*/ 2038532 w 4253260"/>
                <a:gd name="connsiteY3" fmla="*/ 309606 h 3064558"/>
                <a:gd name="connsiteX4" fmla="*/ 2248082 w 4253260"/>
                <a:gd name="connsiteY4" fmla="*/ 322306 h 3064558"/>
                <a:gd name="connsiteX5" fmla="*/ 2502082 w 4253260"/>
                <a:gd name="connsiteY5" fmla="*/ 290556 h 3064558"/>
                <a:gd name="connsiteX6" fmla="*/ 2787832 w 4253260"/>
                <a:gd name="connsiteY6" fmla="*/ 290556 h 3064558"/>
                <a:gd name="connsiteX7" fmla="*/ 3187882 w 4253260"/>
                <a:gd name="connsiteY7" fmla="*/ 290556 h 3064558"/>
                <a:gd name="connsiteX8" fmla="*/ 3435532 w 4253260"/>
                <a:gd name="connsiteY8" fmla="*/ 284206 h 3064558"/>
                <a:gd name="connsiteX9" fmla="*/ 4253260 w 4253260"/>
                <a:gd name="connsiteY9" fmla="*/ 195123 h 3064558"/>
                <a:gd name="connsiteX10" fmla="*/ 4253260 w 4253260"/>
                <a:gd name="connsiteY10" fmla="*/ 3064558 h 3064558"/>
                <a:gd name="connsiteX11" fmla="*/ 0 w 4253260"/>
                <a:gd name="connsiteY11" fmla="*/ 3064558 h 3064558"/>
                <a:gd name="connsiteX12" fmla="*/ 0 w 4253260"/>
                <a:gd name="connsiteY12" fmla="*/ 195123 h 3064558"/>
                <a:gd name="connsiteX0" fmla="*/ 0 w 4253260"/>
                <a:gd name="connsiteY0" fmla="*/ 190479 h 3059914"/>
                <a:gd name="connsiteX1" fmla="*/ 1301932 w 4253260"/>
                <a:gd name="connsiteY1" fmla="*/ 139862 h 3059914"/>
                <a:gd name="connsiteX2" fmla="*/ 1873432 w 4253260"/>
                <a:gd name="connsiteY2" fmla="*/ 244637 h 3059914"/>
                <a:gd name="connsiteX3" fmla="*/ 2038532 w 4253260"/>
                <a:gd name="connsiteY3" fmla="*/ 304962 h 3059914"/>
                <a:gd name="connsiteX4" fmla="*/ 2248082 w 4253260"/>
                <a:gd name="connsiteY4" fmla="*/ 317662 h 3059914"/>
                <a:gd name="connsiteX5" fmla="*/ 2502082 w 4253260"/>
                <a:gd name="connsiteY5" fmla="*/ 285912 h 3059914"/>
                <a:gd name="connsiteX6" fmla="*/ 2787832 w 4253260"/>
                <a:gd name="connsiteY6" fmla="*/ 285912 h 3059914"/>
                <a:gd name="connsiteX7" fmla="*/ 3187882 w 4253260"/>
                <a:gd name="connsiteY7" fmla="*/ 285912 h 3059914"/>
                <a:gd name="connsiteX8" fmla="*/ 3435532 w 4253260"/>
                <a:gd name="connsiteY8" fmla="*/ 279562 h 3059914"/>
                <a:gd name="connsiteX9" fmla="*/ 3721282 w 4253260"/>
                <a:gd name="connsiteY9" fmla="*/ 330362 h 3059914"/>
                <a:gd name="connsiteX10" fmla="*/ 4253260 w 4253260"/>
                <a:gd name="connsiteY10" fmla="*/ 190479 h 3059914"/>
                <a:gd name="connsiteX11" fmla="*/ 4253260 w 4253260"/>
                <a:gd name="connsiteY11" fmla="*/ 3059914 h 3059914"/>
                <a:gd name="connsiteX12" fmla="*/ 0 w 4253260"/>
                <a:gd name="connsiteY12" fmla="*/ 3059914 h 3059914"/>
                <a:gd name="connsiteX13" fmla="*/ 0 w 4253260"/>
                <a:gd name="connsiteY13" fmla="*/ 190479 h 3059914"/>
                <a:gd name="connsiteX0" fmla="*/ 0 w 4253260"/>
                <a:gd name="connsiteY0" fmla="*/ 182574 h 3052009"/>
                <a:gd name="connsiteX1" fmla="*/ 1301932 w 4253260"/>
                <a:gd name="connsiteY1" fmla="*/ 131957 h 3052009"/>
                <a:gd name="connsiteX2" fmla="*/ 1873432 w 4253260"/>
                <a:gd name="connsiteY2" fmla="*/ 236732 h 3052009"/>
                <a:gd name="connsiteX3" fmla="*/ 2038532 w 4253260"/>
                <a:gd name="connsiteY3" fmla="*/ 297057 h 3052009"/>
                <a:gd name="connsiteX4" fmla="*/ 2248082 w 4253260"/>
                <a:gd name="connsiteY4" fmla="*/ 309757 h 3052009"/>
                <a:gd name="connsiteX5" fmla="*/ 2502082 w 4253260"/>
                <a:gd name="connsiteY5" fmla="*/ 278007 h 3052009"/>
                <a:gd name="connsiteX6" fmla="*/ 2787832 w 4253260"/>
                <a:gd name="connsiteY6" fmla="*/ 278007 h 3052009"/>
                <a:gd name="connsiteX7" fmla="*/ 3187882 w 4253260"/>
                <a:gd name="connsiteY7" fmla="*/ 278007 h 3052009"/>
                <a:gd name="connsiteX8" fmla="*/ 3435532 w 4253260"/>
                <a:gd name="connsiteY8" fmla="*/ 271657 h 3052009"/>
                <a:gd name="connsiteX9" fmla="*/ 3721282 w 4253260"/>
                <a:gd name="connsiteY9" fmla="*/ 322457 h 3052009"/>
                <a:gd name="connsiteX10" fmla="*/ 3937182 w 4253260"/>
                <a:gd name="connsiteY10" fmla="*/ 379607 h 3052009"/>
                <a:gd name="connsiteX11" fmla="*/ 4253260 w 4253260"/>
                <a:gd name="connsiteY11" fmla="*/ 182574 h 3052009"/>
                <a:gd name="connsiteX12" fmla="*/ 4253260 w 4253260"/>
                <a:gd name="connsiteY12" fmla="*/ 3052009 h 3052009"/>
                <a:gd name="connsiteX13" fmla="*/ 0 w 4253260"/>
                <a:gd name="connsiteY13" fmla="*/ 3052009 h 3052009"/>
                <a:gd name="connsiteX14" fmla="*/ 0 w 4253260"/>
                <a:gd name="connsiteY14" fmla="*/ 182574 h 3052009"/>
                <a:gd name="connsiteX0" fmla="*/ 0 w 4253260"/>
                <a:gd name="connsiteY0" fmla="*/ 50617 h 2920052"/>
                <a:gd name="connsiteX1" fmla="*/ 1301932 w 4253260"/>
                <a:gd name="connsiteY1" fmla="*/ 0 h 2920052"/>
                <a:gd name="connsiteX2" fmla="*/ 1873432 w 4253260"/>
                <a:gd name="connsiteY2" fmla="*/ 104775 h 2920052"/>
                <a:gd name="connsiteX3" fmla="*/ 2038532 w 4253260"/>
                <a:gd name="connsiteY3" fmla="*/ 165100 h 2920052"/>
                <a:gd name="connsiteX4" fmla="*/ 2248082 w 4253260"/>
                <a:gd name="connsiteY4" fmla="*/ 177800 h 2920052"/>
                <a:gd name="connsiteX5" fmla="*/ 2502082 w 4253260"/>
                <a:gd name="connsiteY5" fmla="*/ 146050 h 2920052"/>
                <a:gd name="connsiteX6" fmla="*/ 2787832 w 4253260"/>
                <a:gd name="connsiteY6" fmla="*/ 146050 h 2920052"/>
                <a:gd name="connsiteX7" fmla="*/ 3187882 w 4253260"/>
                <a:gd name="connsiteY7" fmla="*/ 146050 h 2920052"/>
                <a:gd name="connsiteX8" fmla="*/ 3435532 w 4253260"/>
                <a:gd name="connsiteY8" fmla="*/ 139700 h 2920052"/>
                <a:gd name="connsiteX9" fmla="*/ 3721282 w 4253260"/>
                <a:gd name="connsiteY9" fmla="*/ 190500 h 2920052"/>
                <a:gd name="connsiteX10" fmla="*/ 3937182 w 4253260"/>
                <a:gd name="connsiteY10" fmla="*/ 247650 h 2920052"/>
                <a:gd name="connsiteX11" fmla="*/ 4119910 w 4253260"/>
                <a:gd name="connsiteY11" fmla="*/ 323667 h 2920052"/>
                <a:gd name="connsiteX12" fmla="*/ 4253260 w 4253260"/>
                <a:gd name="connsiteY12" fmla="*/ 2920052 h 2920052"/>
                <a:gd name="connsiteX13" fmla="*/ 0 w 4253260"/>
                <a:gd name="connsiteY13" fmla="*/ 2920052 h 2920052"/>
                <a:gd name="connsiteX14" fmla="*/ 0 w 4253260"/>
                <a:gd name="connsiteY14" fmla="*/ 50617 h 2920052"/>
                <a:gd name="connsiteX0" fmla="*/ 0 w 4280082"/>
                <a:gd name="connsiteY0" fmla="*/ 50617 h 2920052"/>
                <a:gd name="connsiteX1" fmla="*/ 1301932 w 4280082"/>
                <a:gd name="connsiteY1" fmla="*/ 0 h 2920052"/>
                <a:gd name="connsiteX2" fmla="*/ 1873432 w 4280082"/>
                <a:gd name="connsiteY2" fmla="*/ 104775 h 2920052"/>
                <a:gd name="connsiteX3" fmla="*/ 2038532 w 4280082"/>
                <a:gd name="connsiteY3" fmla="*/ 165100 h 2920052"/>
                <a:gd name="connsiteX4" fmla="*/ 2248082 w 4280082"/>
                <a:gd name="connsiteY4" fmla="*/ 177800 h 2920052"/>
                <a:gd name="connsiteX5" fmla="*/ 2502082 w 4280082"/>
                <a:gd name="connsiteY5" fmla="*/ 146050 h 2920052"/>
                <a:gd name="connsiteX6" fmla="*/ 2787832 w 4280082"/>
                <a:gd name="connsiteY6" fmla="*/ 146050 h 2920052"/>
                <a:gd name="connsiteX7" fmla="*/ 3187882 w 4280082"/>
                <a:gd name="connsiteY7" fmla="*/ 146050 h 2920052"/>
                <a:gd name="connsiteX8" fmla="*/ 3435532 w 4280082"/>
                <a:gd name="connsiteY8" fmla="*/ 139700 h 2920052"/>
                <a:gd name="connsiteX9" fmla="*/ 3721282 w 4280082"/>
                <a:gd name="connsiteY9" fmla="*/ 190500 h 2920052"/>
                <a:gd name="connsiteX10" fmla="*/ 3937182 w 4280082"/>
                <a:gd name="connsiteY10" fmla="*/ 247650 h 2920052"/>
                <a:gd name="connsiteX11" fmla="*/ 4119910 w 4280082"/>
                <a:gd name="connsiteY11" fmla="*/ 323667 h 2920052"/>
                <a:gd name="connsiteX12" fmla="*/ 4280082 w 4280082"/>
                <a:gd name="connsiteY12" fmla="*/ 546099 h 2920052"/>
                <a:gd name="connsiteX13" fmla="*/ 4253260 w 4280082"/>
                <a:gd name="connsiteY13" fmla="*/ 2920052 h 2920052"/>
                <a:gd name="connsiteX14" fmla="*/ 0 w 4280082"/>
                <a:gd name="connsiteY14" fmla="*/ 2920052 h 2920052"/>
                <a:gd name="connsiteX15" fmla="*/ 0 w 4280082"/>
                <a:gd name="connsiteY15" fmla="*/ 50617 h 2920052"/>
                <a:gd name="connsiteX0" fmla="*/ 0 w 4375365"/>
                <a:gd name="connsiteY0" fmla="*/ 50617 h 2920052"/>
                <a:gd name="connsiteX1" fmla="*/ 1301932 w 4375365"/>
                <a:gd name="connsiteY1" fmla="*/ 0 h 2920052"/>
                <a:gd name="connsiteX2" fmla="*/ 1873432 w 4375365"/>
                <a:gd name="connsiteY2" fmla="*/ 104775 h 2920052"/>
                <a:gd name="connsiteX3" fmla="*/ 2038532 w 4375365"/>
                <a:gd name="connsiteY3" fmla="*/ 165100 h 2920052"/>
                <a:gd name="connsiteX4" fmla="*/ 2248082 w 4375365"/>
                <a:gd name="connsiteY4" fmla="*/ 177800 h 2920052"/>
                <a:gd name="connsiteX5" fmla="*/ 2502082 w 4375365"/>
                <a:gd name="connsiteY5" fmla="*/ 146050 h 2920052"/>
                <a:gd name="connsiteX6" fmla="*/ 2787832 w 4375365"/>
                <a:gd name="connsiteY6" fmla="*/ 146050 h 2920052"/>
                <a:gd name="connsiteX7" fmla="*/ 3187882 w 4375365"/>
                <a:gd name="connsiteY7" fmla="*/ 146050 h 2920052"/>
                <a:gd name="connsiteX8" fmla="*/ 3435532 w 4375365"/>
                <a:gd name="connsiteY8" fmla="*/ 139700 h 2920052"/>
                <a:gd name="connsiteX9" fmla="*/ 3721282 w 4375365"/>
                <a:gd name="connsiteY9" fmla="*/ 190500 h 2920052"/>
                <a:gd name="connsiteX10" fmla="*/ 3937182 w 4375365"/>
                <a:gd name="connsiteY10" fmla="*/ 247650 h 2920052"/>
                <a:gd name="connsiteX11" fmla="*/ 4119910 w 4375365"/>
                <a:gd name="connsiteY11" fmla="*/ 323667 h 2920052"/>
                <a:gd name="connsiteX12" fmla="*/ 4280082 w 4375365"/>
                <a:gd name="connsiteY12" fmla="*/ 546099 h 2920052"/>
                <a:gd name="connsiteX13" fmla="*/ 4375332 w 4375365"/>
                <a:gd name="connsiteY13" fmla="*/ 812799 h 2920052"/>
                <a:gd name="connsiteX14" fmla="*/ 4253260 w 4375365"/>
                <a:gd name="connsiteY14" fmla="*/ 2920052 h 2920052"/>
                <a:gd name="connsiteX15" fmla="*/ 0 w 4375365"/>
                <a:gd name="connsiteY15" fmla="*/ 2920052 h 2920052"/>
                <a:gd name="connsiteX16" fmla="*/ 0 w 4375365"/>
                <a:gd name="connsiteY16" fmla="*/ 50617 h 2920052"/>
                <a:gd name="connsiteX0" fmla="*/ 0 w 4458025"/>
                <a:gd name="connsiteY0" fmla="*/ 50617 h 2920052"/>
                <a:gd name="connsiteX1" fmla="*/ 1301932 w 4458025"/>
                <a:gd name="connsiteY1" fmla="*/ 0 h 2920052"/>
                <a:gd name="connsiteX2" fmla="*/ 1873432 w 4458025"/>
                <a:gd name="connsiteY2" fmla="*/ 104775 h 2920052"/>
                <a:gd name="connsiteX3" fmla="*/ 2038532 w 4458025"/>
                <a:gd name="connsiteY3" fmla="*/ 165100 h 2920052"/>
                <a:gd name="connsiteX4" fmla="*/ 2248082 w 4458025"/>
                <a:gd name="connsiteY4" fmla="*/ 177800 h 2920052"/>
                <a:gd name="connsiteX5" fmla="*/ 2502082 w 4458025"/>
                <a:gd name="connsiteY5" fmla="*/ 146050 h 2920052"/>
                <a:gd name="connsiteX6" fmla="*/ 2787832 w 4458025"/>
                <a:gd name="connsiteY6" fmla="*/ 146050 h 2920052"/>
                <a:gd name="connsiteX7" fmla="*/ 3187882 w 4458025"/>
                <a:gd name="connsiteY7" fmla="*/ 146050 h 2920052"/>
                <a:gd name="connsiteX8" fmla="*/ 3435532 w 4458025"/>
                <a:gd name="connsiteY8" fmla="*/ 139700 h 2920052"/>
                <a:gd name="connsiteX9" fmla="*/ 3721282 w 4458025"/>
                <a:gd name="connsiteY9" fmla="*/ 190500 h 2920052"/>
                <a:gd name="connsiteX10" fmla="*/ 3937182 w 4458025"/>
                <a:gd name="connsiteY10" fmla="*/ 247650 h 2920052"/>
                <a:gd name="connsiteX11" fmla="*/ 4119910 w 4458025"/>
                <a:gd name="connsiteY11" fmla="*/ 323667 h 2920052"/>
                <a:gd name="connsiteX12" fmla="*/ 4280082 w 4458025"/>
                <a:gd name="connsiteY12" fmla="*/ 546099 h 2920052"/>
                <a:gd name="connsiteX13" fmla="*/ 4375332 w 4458025"/>
                <a:gd name="connsiteY13" fmla="*/ 812799 h 2920052"/>
                <a:gd name="connsiteX14" fmla="*/ 4457882 w 4458025"/>
                <a:gd name="connsiteY14" fmla="*/ 1079499 h 2920052"/>
                <a:gd name="connsiteX15" fmla="*/ 4253260 w 4458025"/>
                <a:gd name="connsiteY15" fmla="*/ 2920052 h 2920052"/>
                <a:gd name="connsiteX16" fmla="*/ 0 w 4458025"/>
                <a:gd name="connsiteY16" fmla="*/ 2920052 h 2920052"/>
                <a:gd name="connsiteX17" fmla="*/ 0 w 4458025"/>
                <a:gd name="connsiteY17" fmla="*/ 50617 h 2920052"/>
                <a:gd name="connsiteX0" fmla="*/ 0 w 4509129"/>
                <a:gd name="connsiteY0" fmla="*/ 50617 h 2920052"/>
                <a:gd name="connsiteX1" fmla="*/ 1301932 w 4509129"/>
                <a:gd name="connsiteY1" fmla="*/ 0 h 2920052"/>
                <a:gd name="connsiteX2" fmla="*/ 1873432 w 4509129"/>
                <a:gd name="connsiteY2" fmla="*/ 104775 h 2920052"/>
                <a:gd name="connsiteX3" fmla="*/ 2038532 w 4509129"/>
                <a:gd name="connsiteY3" fmla="*/ 165100 h 2920052"/>
                <a:gd name="connsiteX4" fmla="*/ 2248082 w 4509129"/>
                <a:gd name="connsiteY4" fmla="*/ 177800 h 2920052"/>
                <a:gd name="connsiteX5" fmla="*/ 2502082 w 4509129"/>
                <a:gd name="connsiteY5" fmla="*/ 146050 h 2920052"/>
                <a:gd name="connsiteX6" fmla="*/ 2787832 w 4509129"/>
                <a:gd name="connsiteY6" fmla="*/ 146050 h 2920052"/>
                <a:gd name="connsiteX7" fmla="*/ 3187882 w 4509129"/>
                <a:gd name="connsiteY7" fmla="*/ 146050 h 2920052"/>
                <a:gd name="connsiteX8" fmla="*/ 3435532 w 4509129"/>
                <a:gd name="connsiteY8" fmla="*/ 139700 h 2920052"/>
                <a:gd name="connsiteX9" fmla="*/ 3721282 w 4509129"/>
                <a:gd name="connsiteY9" fmla="*/ 190500 h 2920052"/>
                <a:gd name="connsiteX10" fmla="*/ 3937182 w 4509129"/>
                <a:gd name="connsiteY10" fmla="*/ 247650 h 2920052"/>
                <a:gd name="connsiteX11" fmla="*/ 4119910 w 4509129"/>
                <a:gd name="connsiteY11" fmla="*/ 323667 h 2920052"/>
                <a:gd name="connsiteX12" fmla="*/ 4280082 w 4509129"/>
                <a:gd name="connsiteY12" fmla="*/ 546099 h 2920052"/>
                <a:gd name="connsiteX13" fmla="*/ 4375332 w 4509129"/>
                <a:gd name="connsiteY13" fmla="*/ 812799 h 2920052"/>
                <a:gd name="connsiteX14" fmla="*/ 4457882 w 4509129"/>
                <a:gd name="connsiteY14" fmla="*/ 1079499 h 2920052"/>
                <a:gd name="connsiteX15" fmla="*/ 4508682 w 4509129"/>
                <a:gd name="connsiteY15" fmla="*/ 1346199 h 2920052"/>
                <a:gd name="connsiteX16" fmla="*/ 4253260 w 4509129"/>
                <a:gd name="connsiteY16" fmla="*/ 2920052 h 2920052"/>
                <a:gd name="connsiteX17" fmla="*/ 0 w 4509129"/>
                <a:gd name="connsiteY17" fmla="*/ 2920052 h 2920052"/>
                <a:gd name="connsiteX18" fmla="*/ 0 w 4509129"/>
                <a:gd name="connsiteY18" fmla="*/ 50617 h 2920052"/>
                <a:gd name="connsiteX0" fmla="*/ 0 w 4519287"/>
                <a:gd name="connsiteY0" fmla="*/ 50617 h 2920052"/>
                <a:gd name="connsiteX1" fmla="*/ 1301932 w 4519287"/>
                <a:gd name="connsiteY1" fmla="*/ 0 h 2920052"/>
                <a:gd name="connsiteX2" fmla="*/ 1873432 w 4519287"/>
                <a:gd name="connsiteY2" fmla="*/ 104775 h 2920052"/>
                <a:gd name="connsiteX3" fmla="*/ 2038532 w 4519287"/>
                <a:gd name="connsiteY3" fmla="*/ 165100 h 2920052"/>
                <a:gd name="connsiteX4" fmla="*/ 2248082 w 4519287"/>
                <a:gd name="connsiteY4" fmla="*/ 177800 h 2920052"/>
                <a:gd name="connsiteX5" fmla="*/ 2502082 w 4519287"/>
                <a:gd name="connsiteY5" fmla="*/ 146050 h 2920052"/>
                <a:gd name="connsiteX6" fmla="*/ 2787832 w 4519287"/>
                <a:gd name="connsiteY6" fmla="*/ 146050 h 2920052"/>
                <a:gd name="connsiteX7" fmla="*/ 3187882 w 4519287"/>
                <a:gd name="connsiteY7" fmla="*/ 146050 h 2920052"/>
                <a:gd name="connsiteX8" fmla="*/ 3435532 w 4519287"/>
                <a:gd name="connsiteY8" fmla="*/ 139700 h 2920052"/>
                <a:gd name="connsiteX9" fmla="*/ 3721282 w 4519287"/>
                <a:gd name="connsiteY9" fmla="*/ 190500 h 2920052"/>
                <a:gd name="connsiteX10" fmla="*/ 3937182 w 4519287"/>
                <a:gd name="connsiteY10" fmla="*/ 247650 h 2920052"/>
                <a:gd name="connsiteX11" fmla="*/ 4119910 w 4519287"/>
                <a:gd name="connsiteY11" fmla="*/ 323667 h 2920052"/>
                <a:gd name="connsiteX12" fmla="*/ 4280082 w 4519287"/>
                <a:gd name="connsiteY12" fmla="*/ 546099 h 2920052"/>
                <a:gd name="connsiteX13" fmla="*/ 4375332 w 4519287"/>
                <a:gd name="connsiteY13" fmla="*/ 812799 h 2920052"/>
                <a:gd name="connsiteX14" fmla="*/ 4457882 w 4519287"/>
                <a:gd name="connsiteY14" fmla="*/ 1079499 h 2920052"/>
                <a:gd name="connsiteX15" fmla="*/ 4508682 w 4519287"/>
                <a:gd name="connsiteY15" fmla="*/ 1346199 h 2920052"/>
                <a:gd name="connsiteX16" fmla="*/ 4515032 w 4519287"/>
                <a:gd name="connsiteY16" fmla="*/ 1708149 h 2920052"/>
                <a:gd name="connsiteX17" fmla="*/ 4253260 w 4519287"/>
                <a:gd name="connsiteY17" fmla="*/ 2920052 h 2920052"/>
                <a:gd name="connsiteX18" fmla="*/ 0 w 4519287"/>
                <a:gd name="connsiteY18" fmla="*/ 2920052 h 2920052"/>
                <a:gd name="connsiteX19" fmla="*/ 0 w 4519287"/>
                <a:gd name="connsiteY19" fmla="*/ 50617 h 2920052"/>
                <a:gd name="connsiteX0" fmla="*/ 0 w 4561452"/>
                <a:gd name="connsiteY0" fmla="*/ 50617 h 2920052"/>
                <a:gd name="connsiteX1" fmla="*/ 1301932 w 4561452"/>
                <a:gd name="connsiteY1" fmla="*/ 0 h 2920052"/>
                <a:gd name="connsiteX2" fmla="*/ 1873432 w 4561452"/>
                <a:gd name="connsiteY2" fmla="*/ 104775 h 2920052"/>
                <a:gd name="connsiteX3" fmla="*/ 2038532 w 4561452"/>
                <a:gd name="connsiteY3" fmla="*/ 165100 h 2920052"/>
                <a:gd name="connsiteX4" fmla="*/ 2248082 w 4561452"/>
                <a:gd name="connsiteY4" fmla="*/ 177800 h 2920052"/>
                <a:gd name="connsiteX5" fmla="*/ 2502082 w 4561452"/>
                <a:gd name="connsiteY5" fmla="*/ 146050 h 2920052"/>
                <a:gd name="connsiteX6" fmla="*/ 2787832 w 4561452"/>
                <a:gd name="connsiteY6" fmla="*/ 146050 h 2920052"/>
                <a:gd name="connsiteX7" fmla="*/ 3187882 w 4561452"/>
                <a:gd name="connsiteY7" fmla="*/ 146050 h 2920052"/>
                <a:gd name="connsiteX8" fmla="*/ 3435532 w 4561452"/>
                <a:gd name="connsiteY8" fmla="*/ 139700 h 2920052"/>
                <a:gd name="connsiteX9" fmla="*/ 3721282 w 4561452"/>
                <a:gd name="connsiteY9" fmla="*/ 190500 h 2920052"/>
                <a:gd name="connsiteX10" fmla="*/ 3937182 w 4561452"/>
                <a:gd name="connsiteY10" fmla="*/ 247650 h 2920052"/>
                <a:gd name="connsiteX11" fmla="*/ 4119910 w 4561452"/>
                <a:gd name="connsiteY11" fmla="*/ 323667 h 2920052"/>
                <a:gd name="connsiteX12" fmla="*/ 4280082 w 4561452"/>
                <a:gd name="connsiteY12" fmla="*/ 546099 h 2920052"/>
                <a:gd name="connsiteX13" fmla="*/ 4375332 w 4561452"/>
                <a:gd name="connsiteY13" fmla="*/ 812799 h 2920052"/>
                <a:gd name="connsiteX14" fmla="*/ 4457882 w 4561452"/>
                <a:gd name="connsiteY14" fmla="*/ 1079499 h 2920052"/>
                <a:gd name="connsiteX15" fmla="*/ 4508682 w 4561452"/>
                <a:gd name="connsiteY15" fmla="*/ 1346199 h 2920052"/>
                <a:gd name="connsiteX16" fmla="*/ 4515032 w 4561452"/>
                <a:gd name="connsiteY16" fmla="*/ 1708149 h 2920052"/>
                <a:gd name="connsiteX17" fmla="*/ 4559482 w 4561452"/>
                <a:gd name="connsiteY17" fmla="*/ 1949449 h 2920052"/>
                <a:gd name="connsiteX18" fmla="*/ 4253260 w 4561452"/>
                <a:gd name="connsiteY18" fmla="*/ 2920052 h 2920052"/>
                <a:gd name="connsiteX19" fmla="*/ 0 w 4561452"/>
                <a:gd name="connsiteY19" fmla="*/ 2920052 h 2920052"/>
                <a:gd name="connsiteX20" fmla="*/ 0 w 4561452"/>
                <a:gd name="connsiteY20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253260 w 4639059"/>
                <a:gd name="connsiteY19" fmla="*/ 2920052 h 2920052"/>
                <a:gd name="connsiteX20" fmla="*/ 0 w 4639059"/>
                <a:gd name="connsiteY20" fmla="*/ 2920052 h 2920052"/>
                <a:gd name="connsiteX21" fmla="*/ 0 w 4639059"/>
                <a:gd name="connsiteY21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610281 w 4639059"/>
                <a:gd name="connsiteY19" fmla="*/ 2552699 h 2920052"/>
                <a:gd name="connsiteX20" fmla="*/ 4253260 w 4639059"/>
                <a:gd name="connsiteY20" fmla="*/ 2920052 h 2920052"/>
                <a:gd name="connsiteX21" fmla="*/ 0 w 4639059"/>
                <a:gd name="connsiteY21" fmla="*/ 2920052 h 2920052"/>
                <a:gd name="connsiteX22" fmla="*/ 0 w 4639059"/>
                <a:gd name="connsiteY22" fmla="*/ 50617 h 2920052"/>
                <a:gd name="connsiteX0" fmla="*/ 0 w 4639059"/>
                <a:gd name="connsiteY0" fmla="*/ 50617 h 2920052"/>
                <a:gd name="connsiteX1" fmla="*/ 1301932 w 4639059"/>
                <a:gd name="connsiteY1" fmla="*/ 0 h 2920052"/>
                <a:gd name="connsiteX2" fmla="*/ 1873432 w 4639059"/>
                <a:gd name="connsiteY2" fmla="*/ 104775 h 2920052"/>
                <a:gd name="connsiteX3" fmla="*/ 2038532 w 4639059"/>
                <a:gd name="connsiteY3" fmla="*/ 165100 h 2920052"/>
                <a:gd name="connsiteX4" fmla="*/ 2248082 w 4639059"/>
                <a:gd name="connsiteY4" fmla="*/ 177800 h 2920052"/>
                <a:gd name="connsiteX5" fmla="*/ 2502082 w 4639059"/>
                <a:gd name="connsiteY5" fmla="*/ 146050 h 2920052"/>
                <a:gd name="connsiteX6" fmla="*/ 2787832 w 4639059"/>
                <a:gd name="connsiteY6" fmla="*/ 146050 h 2920052"/>
                <a:gd name="connsiteX7" fmla="*/ 3187882 w 4639059"/>
                <a:gd name="connsiteY7" fmla="*/ 146050 h 2920052"/>
                <a:gd name="connsiteX8" fmla="*/ 3435532 w 4639059"/>
                <a:gd name="connsiteY8" fmla="*/ 139700 h 2920052"/>
                <a:gd name="connsiteX9" fmla="*/ 3721282 w 4639059"/>
                <a:gd name="connsiteY9" fmla="*/ 190500 h 2920052"/>
                <a:gd name="connsiteX10" fmla="*/ 3937182 w 4639059"/>
                <a:gd name="connsiteY10" fmla="*/ 247650 h 2920052"/>
                <a:gd name="connsiteX11" fmla="*/ 4119910 w 4639059"/>
                <a:gd name="connsiteY11" fmla="*/ 323667 h 2920052"/>
                <a:gd name="connsiteX12" fmla="*/ 4280082 w 4639059"/>
                <a:gd name="connsiteY12" fmla="*/ 546099 h 2920052"/>
                <a:gd name="connsiteX13" fmla="*/ 4375332 w 4639059"/>
                <a:gd name="connsiteY13" fmla="*/ 812799 h 2920052"/>
                <a:gd name="connsiteX14" fmla="*/ 4457882 w 4639059"/>
                <a:gd name="connsiteY14" fmla="*/ 1079499 h 2920052"/>
                <a:gd name="connsiteX15" fmla="*/ 4508682 w 4639059"/>
                <a:gd name="connsiteY15" fmla="*/ 1346199 h 2920052"/>
                <a:gd name="connsiteX16" fmla="*/ 4515032 w 4639059"/>
                <a:gd name="connsiteY16" fmla="*/ 1708149 h 2920052"/>
                <a:gd name="connsiteX17" fmla="*/ 4559482 w 4639059"/>
                <a:gd name="connsiteY17" fmla="*/ 1949449 h 2920052"/>
                <a:gd name="connsiteX18" fmla="*/ 4635681 w 4639059"/>
                <a:gd name="connsiteY18" fmla="*/ 2241549 h 2920052"/>
                <a:gd name="connsiteX19" fmla="*/ 4610281 w 4639059"/>
                <a:gd name="connsiteY19" fmla="*/ 2552699 h 2920052"/>
                <a:gd name="connsiteX20" fmla="*/ 4610281 w 4639059"/>
                <a:gd name="connsiteY20" fmla="*/ 2781299 h 2920052"/>
                <a:gd name="connsiteX21" fmla="*/ 4253260 w 4639059"/>
                <a:gd name="connsiteY21" fmla="*/ 2920052 h 2920052"/>
                <a:gd name="connsiteX22" fmla="*/ 0 w 4639059"/>
                <a:gd name="connsiteY22" fmla="*/ 2920052 h 2920052"/>
                <a:gd name="connsiteX23" fmla="*/ 0 w 4639059"/>
                <a:gd name="connsiteY23" fmla="*/ 50617 h 2920052"/>
                <a:gd name="connsiteX0" fmla="*/ 0 w 4639059"/>
                <a:gd name="connsiteY0" fmla="*/ 50617 h 2990849"/>
                <a:gd name="connsiteX1" fmla="*/ 1301932 w 4639059"/>
                <a:gd name="connsiteY1" fmla="*/ 0 h 2990849"/>
                <a:gd name="connsiteX2" fmla="*/ 1873432 w 4639059"/>
                <a:gd name="connsiteY2" fmla="*/ 104775 h 2990849"/>
                <a:gd name="connsiteX3" fmla="*/ 2038532 w 4639059"/>
                <a:gd name="connsiteY3" fmla="*/ 165100 h 2990849"/>
                <a:gd name="connsiteX4" fmla="*/ 2248082 w 4639059"/>
                <a:gd name="connsiteY4" fmla="*/ 177800 h 2990849"/>
                <a:gd name="connsiteX5" fmla="*/ 2502082 w 4639059"/>
                <a:gd name="connsiteY5" fmla="*/ 146050 h 2990849"/>
                <a:gd name="connsiteX6" fmla="*/ 2787832 w 4639059"/>
                <a:gd name="connsiteY6" fmla="*/ 146050 h 2990849"/>
                <a:gd name="connsiteX7" fmla="*/ 3187882 w 4639059"/>
                <a:gd name="connsiteY7" fmla="*/ 146050 h 2990849"/>
                <a:gd name="connsiteX8" fmla="*/ 3435532 w 4639059"/>
                <a:gd name="connsiteY8" fmla="*/ 139700 h 2990849"/>
                <a:gd name="connsiteX9" fmla="*/ 3721282 w 4639059"/>
                <a:gd name="connsiteY9" fmla="*/ 190500 h 2990849"/>
                <a:gd name="connsiteX10" fmla="*/ 3937182 w 4639059"/>
                <a:gd name="connsiteY10" fmla="*/ 247650 h 2990849"/>
                <a:gd name="connsiteX11" fmla="*/ 4119910 w 4639059"/>
                <a:gd name="connsiteY11" fmla="*/ 323667 h 2990849"/>
                <a:gd name="connsiteX12" fmla="*/ 4280082 w 4639059"/>
                <a:gd name="connsiteY12" fmla="*/ 546099 h 2990849"/>
                <a:gd name="connsiteX13" fmla="*/ 4375332 w 4639059"/>
                <a:gd name="connsiteY13" fmla="*/ 812799 h 2990849"/>
                <a:gd name="connsiteX14" fmla="*/ 4457882 w 4639059"/>
                <a:gd name="connsiteY14" fmla="*/ 1079499 h 2990849"/>
                <a:gd name="connsiteX15" fmla="*/ 4508682 w 4639059"/>
                <a:gd name="connsiteY15" fmla="*/ 1346199 h 2990849"/>
                <a:gd name="connsiteX16" fmla="*/ 4515032 w 4639059"/>
                <a:gd name="connsiteY16" fmla="*/ 1708149 h 2990849"/>
                <a:gd name="connsiteX17" fmla="*/ 4559482 w 4639059"/>
                <a:gd name="connsiteY17" fmla="*/ 1949449 h 2990849"/>
                <a:gd name="connsiteX18" fmla="*/ 4635681 w 4639059"/>
                <a:gd name="connsiteY18" fmla="*/ 2241549 h 2990849"/>
                <a:gd name="connsiteX19" fmla="*/ 4610281 w 4639059"/>
                <a:gd name="connsiteY19" fmla="*/ 2552699 h 2990849"/>
                <a:gd name="connsiteX20" fmla="*/ 4610281 w 4639059"/>
                <a:gd name="connsiteY20" fmla="*/ 2781299 h 2990849"/>
                <a:gd name="connsiteX21" fmla="*/ 4616631 w 4639059"/>
                <a:gd name="connsiteY21" fmla="*/ 2990849 h 2990849"/>
                <a:gd name="connsiteX22" fmla="*/ 4253260 w 4639059"/>
                <a:gd name="connsiteY22" fmla="*/ 2920052 h 2990849"/>
                <a:gd name="connsiteX23" fmla="*/ 0 w 4639059"/>
                <a:gd name="connsiteY23" fmla="*/ 2920052 h 2990849"/>
                <a:gd name="connsiteX24" fmla="*/ 0 w 4639059"/>
                <a:gd name="connsiteY24" fmla="*/ 50617 h 2990849"/>
                <a:gd name="connsiteX0" fmla="*/ 0 w 4639059"/>
                <a:gd name="connsiteY0" fmla="*/ 50617 h 3161352"/>
                <a:gd name="connsiteX1" fmla="*/ 1301932 w 4639059"/>
                <a:gd name="connsiteY1" fmla="*/ 0 h 3161352"/>
                <a:gd name="connsiteX2" fmla="*/ 1873432 w 4639059"/>
                <a:gd name="connsiteY2" fmla="*/ 104775 h 3161352"/>
                <a:gd name="connsiteX3" fmla="*/ 2038532 w 4639059"/>
                <a:gd name="connsiteY3" fmla="*/ 165100 h 3161352"/>
                <a:gd name="connsiteX4" fmla="*/ 2248082 w 4639059"/>
                <a:gd name="connsiteY4" fmla="*/ 177800 h 3161352"/>
                <a:gd name="connsiteX5" fmla="*/ 2502082 w 4639059"/>
                <a:gd name="connsiteY5" fmla="*/ 146050 h 3161352"/>
                <a:gd name="connsiteX6" fmla="*/ 2787832 w 4639059"/>
                <a:gd name="connsiteY6" fmla="*/ 146050 h 3161352"/>
                <a:gd name="connsiteX7" fmla="*/ 3187882 w 4639059"/>
                <a:gd name="connsiteY7" fmla="*/ 146050 h 3161352"/>
                <a:gd name="connsiteX8" fmla="*/ 3435532 w 4639059"/>
                <a:gd name="connsiteY8" fmla="*/ 139700 h 3161352"/>
                <a:gd name="connsiteX9" fmla="*/ 3721282 w 4639059"/>
                <a:gd name="connsiteY9" fmla="*/ 190500 h 3161352"/>
                <a:gd name="connsiteX10" fmla="*/ 3937182 w 4639059"/>
                <a:gd name="connsiteY10" fmla="*/ 247650 h 3161352"/>
                <a:gd name="connsiteX11" fmla="*/ 4119910 w 4639059"/>
                <a:gd name="connsiteY11" fmla="*/ 323667 h 3161352"/>
                <a:gd name="connsiteX12" fmla="*/ 4280082 w 4639059"/>
                <a:gd name="connsiteY12" fmla="*/ 546099 h 3161352"/>
                <a:gd name="connsiteX13" fmla="*/ 4375332 w 4639059"/>
                <a:gd name="connsiteY13" fmla="*/ 812799 h 3161352"/>
                <a:gd name="connsiteX14" fmla="*/ 4457882 w 4639059"/>
                <a:gd name="connsiteY14" fmla="*/ 1079499 h 3161352"/>
                <a:gd name="connsiteX15" fmla="*/ 4508682 w 4639059"/>
                <a:gd name="connsiteY15" fmla="*/ 1346199 h 3161352"/>
                <a:gd name="connsiteX16" fmla="*/ 4515032 w 4639059"/>
                <a:gd name="connsiteY16" fmla="*/ 1708149 h 3161352"/>
                <a:gd name="connsiteX17" fmla="*/ 4559482 w 4639059"/>
                <a:gd name="connsiteY17" fmla="*/ 1949449 h 3161352"/>
                <a:gd name="connsiteX18" fmla="*/ 4635681 w 4639059"/>
                <a:gd name="connsiteY18" fmla="*/ 2241549 h 3161352"/>
                <a:gd name="connsiteX19" fmla="*/ 4610281 w 4639059"/>
                <a:gd name="connsiteY19" fmla="*/ 2552699 h 3161352"/>
                <a:gd name="connsiteX20" fmla="*/ 4610281 w 4639059"/>
                <a:gd name="connsiteY20" fmla="*/ 2781299 h 3161352"/>
                <a:gd name="connsiteX21" fmla="*/ 4616631 w 4639059"/>
                <a:gd name="connsiteY21" fmla="*/ 2990849 h 3161352"/>
                <a:gd name="connsiteX22" fmla="*/ 4596160 w 4639059"/>
                <a:gd name="connsiteY22" fmla="*/ 3161352 h 3161352"/>
                <a:gd name="connsiteX23" fmla="*/ 0 w 4639059"/>
                <a:gd name="connsiteY23" fmla="*/ 2920052 h 3161352"/>
                <a:gd name="connsiteX24" fmla="*/ 0 w 4639059"/>
                <a:gd name="connsiteY24" fmla="*/ 50617 h 3161352"/>
                <a:gd name="connsiteX0" fmla="*/ 0 w 4639059"/>
                <a:gd name="connsiteY0" fmla="*/ 50617 h 3314982"/>
                <a:gd name="connsiteX1" fmla="*/ 1301932 w 4639059"/>
                <a:gd name="connsiteY1" fmla="*/ 0 h 3314982"/>
                <a:gd name="connsiteX2" fmla="*/ 1873432 w 4639059"/>
                <a:gd name="connsiteY2" fmla="*/ 104775 h 3314982"/>
                <a:gd name="connsiteX3" fmla="*/ 2038532 w 4639059"/>
                <a:gd name="connsiteY3" fmla="*/ 165100 h 3314982"/>
                <a:gd name="connsiteX4" fmla="*/ 2248082 w 4639059"/>
                <a:gd name="connsiteY4" fmla="*/ 177800 h 3314982"/>
                <a:gd name="connsiteX5" fmla="*/ 2502082 w 4639059"/>
                <a:gd name="connsiteY5" fmla="*/ 146050 h 3314982"/>
                <a:gd name="connsiteX6" fmla="*/ 2787832 w 4639059"/>
                <a:gd name="connsiteY6" fmla="*/ 146050 h 3314982"/>
                <a:gd name="connsiteX7" fmla="*/ 3187882 w 4639059"/>
                <a:gd name="connsiteY7" fmla="*/ 146050 h 3314982"/>
                <a:gd name="connsiteX8" fmla="*/ 3435532 w 4639059"/>
                <a:gd name="connsiteY8" fmla="*/ 139700 h 3314982"/>
                <a:gd name="connsiteX9" fmla="*/ 3721282 w 4639059"/>
                <a:gd name="connsiteY9" fmla="*/ 190500 h 3314982"/>
                <a:gd name="connsiteX10" fmla="*/ 3937182 w 4639059"/>
                <a:gd name="connsiteY10" fmla="*/ 247650 h 3314982"/>
                <a:gd name="connsiteX11" fmla="*/ 4119910 w 4639059"/>
                <a:gd name="connsiteY11" fmla="*/ 323667 h 3314982"/>
                <a:gd name="connsiteX12" fmla="*/ 4280082 w 4639059"/>
                <a:gd name="connsiteY12" fmla="*/ 546099 h 3314982"/>
                <a:gd name="connsiteX13" fmla="*/ 4375332 w 4639059"/>
                <a:gd name="connsiteY13" fmla="*/ 812799 h 3314982"/>
                <a:gd name="connsiteX14" fmla="*/ 4457882 w 4639059"/>
                <a:gd name="connsiteY14" fmla="*/ 1079499 h 3314982"/>
                <a:gd name="connsiteX15" fmla="*/ 4508682 w 4639059"/>
                <a:gd name="connsiteY15" fmla="*/ 1346199 h 3314982"/>
                <a:gd name="connsiteX16" fmla="*/ 4515032 w 4639059"/>
                <a:gd name="connsiteY16" fmla="*/ 1708149 h 3314982"/>
                <a:gd name="connsiteX17" fmla="*/ 4559482 w 4639059"/>
                <a:gd name="connsiteY17" fmla="*/ 1949449 h 3314982"/>
                <a:gd name="connsiteX18" fmla="*/ 4635681 w 4639059"/>
                <a:gd name="connsiteY18" fmla="*/ 2241549 h 3314982"/>
                <a:gd name="connsiteX19" fmla="*/ 4610281 w 4639059"/>
                <a:gd name="connsiteY19" fmla="*/ 2552699 h 3314982"/>
                <a:gd name="connsiteX20" fmla="*/ 4610281 w 4639059"/>
                <a:gd name="connsiteY20" fmla="*/ 2781299 h 3314982"/>
                <a:gd name="connsiteX21" fmla="*/ 4616631 w 4639059"/>
                <a:gd name="connsiteY21" fmla="*/ 2990849 h 3314982"/>
                <a:gd name="connsiteX22" fmla="*/ 4596160 w 4639059"/>
                <a:gd name="connsiteY22" fmla="*/ 3161352 h 3314982"/>
                <a:gd name="connsiteX23" fmla="*/ 4502331 w 4639059"/>
                <a:gd name="connsiteY23" fmla="*/ 3314698 h 3314982"/>
                <a:gd name="connsiteX24" fmla="*/ 0 w 4639059"/>
                <a:gd name="connsiteY24" fmla="*/ 2920052 h 3314982"/>
                <a:gd name="connsiteX25" fmla="*/ 0 w 4639059"/>
                <a:gd name="connsiteY25" fmla="*/ 50617 h 331498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0 w 4639059"/>
                <a:gd name="connsiteY25" fmla="*/ 2920052 h 3403732"/>
                <a:gd name="connsiteX26" fmla="*/ 0 w 4639059"/>
                <a:gd name="connsiteY26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0 w 4639059"/>
                <a:gd name="connsiteY26" fmla="*/ 2920052 h 3403732"/>
                <a:gd name="connsiteX27" fmla="*/ 0 w 4639059"/>
                <a:gd name="connsiteY27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0 w 4639059"/>
                <a:gd name="connsiteY27" fmla="*/ 2920052 h 3403732"/>
                <a:gd name="connsiteX28" fmla="*/ 0 w 4639059"/>
                <a:gd name="connsiteY28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0 w 4639059"/>
                <a:gd name="connsiteY28" fmla="*/ 2920052 h 3403732"/>
                <a:gd name="connsiteX29" fmla="*/ 0 w 4639059"/>
                <a:gd name="connsiteY29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0 w 4639059"/>
                <a:gd name="connsiteY29" fmla="*/ 2920052 h 3403732"/>
                <a:gd name="connsiteX30" fmla="*/ 0 w 4639059"/>
                <a:gd name="connsiteY30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3676831 w 4639059"/>
                <a:gd name="connsiteY29" fmla="*/ 2578098 h 3403732"/>
                <a:gd name="connsiteX30" fmla="*/ 0 w 4639059"/>
                <a:gd name="connsiteY30" fmla="*/ 2920052 h 3403732"/>
                <a:gd name="connsiteX31" fmla="*/ 0 w 4639059"/>
                <a:gd name="connsiteY31" fmla="*/ 50617 h 3403732"/>
                <a:gd name="connsiteX0" fmla="*/ 0 w 4639059"/>
                <a:gd name="connsiteY0" fmla="*/ 50617 h 3403732"/>
                <a:gd name="connsiteX1" fmla="*/ 1301932 w 4639059"/>
                <a:gd name="connsiteY1" fmla="*/ 0 h 3403732"/>
                <a:gd name="connsiteX2" fmla="*/ 1873432 w 4639059"/>
                <a:gd name="connsiteY2" fmla="*/ 104775 h 3403732"/>
                <a:gd name="connsiteX3" fmla="*/ 2038532 w 4639059"/>
                <a:gd name="connsiteY3" fmla="*/ 165100 h 3403732"/>
                <a:gd name="connsiteX4" fmla="*/ 2248082 w 4639059"/>
                <a:gd name="connsiteY4" fmla="*/ 177800 h 3403732"/>
                <a:gd name="connsiteX5" fmla="*/ 2502082 w 4639059"/>
                <a:gd name="connsiteY5" fmla="*/ 146050 h 3403732"/>
                <a:gd name="connsiteX6" fmla="*/ 2787832 w 4639059"/>
                <a:gd name="connsiteY6" fmla="*/ 146050 h 3403732"/>
                <a:gd name="connsiteX7" fmla="*/ 3187882 w 4639059"/>
                <a:gd name="connsiteY7" fmla="*/ 146050 h 3403732"/>
                <a:gd name="connsiteX8" fmla="*/ 3435532 w 4639059"/>
                <a:gd name="connsiteY8" fmla="*/ 139700 h 3403732"/>
                <a:gd name="connsiteX9" fmla="*/ 3721282 w 4639059"/>
                <a:gd name="connsiteY9" fmla="*/ 190500 h 3403732"/>
                <a:gd name="connsiteX10" fmla="*/ 3937182 w 4639059"/>
                <a:gd name="connsiteY10" fmla="*/ 247650 h 3403732"/>
                <a:gd name="connsiteX11" fmla="*/ 4119910 w 4639059"/>
                <a:gd name="connsiteY11" fmla="*/ 323667 h 3403732"/>
                <a:gd name="connsiteX12" fmla="*/ 4280082 w 4639059"/>
                <a:gd name="connsiteY12" fmla="*/ 546099 h 3403732"/>
                <a:gd name="connsiteX13" fmla="*/ 4375332 w 4639059"/>
                <a:gd name="connsiteY13" fmla="*/ 812799 h 3403732"/>
                <a:gd name="connsiteX14" fmla="*/ 4457882 w 4639059"/>
                <a:gd name="connsiteY14" fmla="*/ 1079499 h 3403732"/>
                <a:gd name="connsiteX15" fmla="*/ 4508682 w 4639059"/>
                <a:gd name="connsiteY15" fmla="*/ 1346199 h 3403732"/>
                <a:gd name="connsiteX16" fmla="*/ 4515032 w 4639059"/>
                <a:gd name="connsiteY16" fmla="*/ 1708149 h 3403732"/>
                <a:gd name="connsiteX17" fmla="*/ 4559482 w 4639059"/>
                <a:gd name="connsiteY17" fmla="*/ 1949449 h 3403732"/>
                <a:gd name="connsiteX18" fmla="*/ 4635681 w 4639059"/>
                <a:gd name="connsiteY18" fmla="*/ 2241549 h 3403732"/>
                <a:gd name="connsiteX19" fmla="*/ 4610281 w 4639059"/>
                <a:gd name="connsiteY19" fmla="*/ 2552699 h 3403732"/>
                <a:gd name="connsiteX20" fmla="*/ 4610281 w 4639059"/>
                <a:gd name="connsiteY20" fmla="*/ 2781299 h 3403732"/>
                <a:gd name="connsiteX21" fmla="*/ 4616631 w 4639059"/>
                <a:gd name="connsiteY21" fmla="*/ 2990849 h 3403732"/>
                <a:gd name="connsiteX22" fmla="*/ 4596160 w 4639059"/>
                <a:gd name="connsiteY22" fmla="*/ 3161352 h 3403732"/>
                <a:gd name="connsiteX23" fmla="*/ 4502331 w 4639059"/>
                <a:gd name="connsiteY23" fmla="*/ 3314698 h 3403732"/>
                <a:gd name="connsiteX24" fmla="*/ 4311831 w 4639059"/>
                <a:gd name="connsiteY24" fmla="*/ 3403598 h 3403732"/>
                <a:gd name="connsiteX25" fmla="*/ 4184831 w 4639059"/>
                <a:gd name="connsiteY25" fmla="*/ 3352798 h 3403732"/>
                <a:gd name="connsiteX26" fmla="*/ 4095931 w 4639059"/>
                <a:gd name="connsiteY26" fmla="*/ 3149598 h 3403732"/>
                <a:gd name="connsiteX27" fmla="*/ 4032431 w 4639059"/>
                <a:gd name="connsiteY27" fmla="*/ 2971798 h 3403732"/>
                <a:gd name="connsiteX28" fmla="*/ 3880031 w 4639059"/>
                <a:gd name="connsiteY28" fmla="*/ 2806698 h 3403732"/>
                <a:gd name="connsiteX29" fmla="*/ 3676831 w 4639059"/>
                <a:gd name="connsiteY29" fmla="*/ 2578098 h 3403732"/>
                <a:gd name="connsiteX30" fmla="*/ 3397431 w 4639059"/>
                <a:gd name="connsiteY30" fmla="*/ 2324098 h 3403732"/>
                <a:gd name="connsiteX31" fmla="*/ 0 w 4639059"/>
                <a:gd name="connsiteY31" fmla="*/ 2920052 h 3403732"/>
                <a:gd name="connsiteX32" fmla="*/ 0 w 4639059"/>
                <a:gd name="connsiteY32" fmla="*/ 50617 h 3403732"/>
                <a:gd name="connsiteX0" fmla="*/ 412569 w 5051628"/>
                <a:gd name="connsiteY0" fmla="*/ 50617 h 3403732"/>
                <a:gd name="connsiteX1" fmla="*/ 1714501 w 5051628"/>
                <a:gd name="connsiteY1" fmla="*/ 0 h 3403732"/>
                <a:gd name="connsiteX2" fmla="*/ 2286001 w 5051628"/>
                <a:gd name="connsiteY2" fmla="*/ 104775 h 3403732"/>
                <a:gd name="connsiteX3" fmla="*/ 2451101 w 5051628"/>
                <a:gd name="connsiteY3" fmla="*/ 165100 h 3403732"/>
                <a:gd name="connsiteX4" fmla="*/ 2660651 w 5051628"/>
                <a:gd name="connsiteY4" fmla="*/ 177800 h 3403732"/>
                <a:gd name="connsiteX5" fmla="*/ 2914651 w 5051628"/>
                <a:gd name="connsiteY5" fmla="*/ 146050 h 3403732"/>
                <a:gd name="connsiteX6" fmla="*/ 3200401 w 5051628"/>
                <a:gd name="connsiteY6" fmla="*/ 146050 h 3403732"/>
                <a:gd name="connsiteX7" fmla="*/ 3600451 w 5051628"/>
                <a:gd name="connsiteY7" fmla="*/ 146050 h 3403732"/>
                <a:gd name="connsiteX8" fmla="*/ 3848101 w 5051628"/>
                <a:gd name="connsiteY8" fmla="*/ 139700 h 3403732"/>
                <a:gd name="connsiteX9" fmla="*/ 4133851 w 5051628"/>
                <a:gd name="connsiteY9" fmla="*/ 190500 h 3403732"/>
                <a:gd name="connsiteX10" fmla="*/ 4349751 w 5051628"/>
                <a:gd name="connsiteY10" fmla="*/ 247650 h 3403732"/>
                <a:gd name="connsiteX11" fmla="*/ 4532479 w 5051628"/>
                <a:gd name="connsiteY11" fmla="*/ 323667 h 3403732"/>
                <a:gd name="connsiteX12" fmla="*/ 4692651 w 5051628"/>
                <a:gd name="connsiteY12" fmla="*/ 546099 h 3403732"/>
                <a:gd name="connsiteX13" fmla="*/ 4787901 w 5051628"/>
                <a:gd name="connsiteY13" fmla="*/ 812799 h 3403732"/>
                <a:gd name="connsiteX14" fmla="*/ 4870451 w 5051628"/>
                <a:gd name="connsiteY14" fmla="*/ 1079499 h 3403732"/>
                <a:gd name="connsiteX15" fmla="*/ 4921251 w 5051628"/>
                <a:gd name="connsiteY15" fmla="*/ 1346199 h 3403732"/>
                <a:gd name="connsiteX16" fmla="*/ 4927601 w 5051628"/>
                <a:gd name="connsiteY16" fmla="*/ 1708149 h 3403732"/>
                <a:gd name="connsiteX17" fmla="*/ 4972051 w 5051628"/>
                <a:gd name="connsiteY17" fmla="*/ 1949449 h 3403732"/>
                <a:gd name="connsiteX18" fmla="*/ 5048250 w 5051628"/>
                <a:gd name="connsiteY18" fmla="*/ 2241549 h 3403732"/>
                <a:gd name="connsiteX19" fmla="*/ 5022850 w 5051628"/>
                <a:gd name="connsiteY19" fmla="*/ 2552699 h 3403732"/>
                <a:gd name="connsiteX20" fmla="*/ 5022850 w 5051628"/>
                <a:gd name="connsiteY20" fmla="*/ 2781299 h 3403732"/>
                <a:gd name="connsiteX21" fmla="*/ 5029200 w 5051628"/>
                <a:gd name="connsiteY21" fmla="*/ 2990849 h 3403732"/>
                <a:gd name="connsiteX22" fmla="*/ 5008729 w 5051628"/>
                <a:gd name="connsiteY22" fmla="*/ 3161352 h 3403732"/>
                <a:gd name="connsiteX23" fmla="*/ 4914900 w 5051628"/>
                <a:gd name="connsiteY23" fmla="*/ 3314698 h 3403732"/>
                <a:gd name="connsiteX24" fmla="*/ 4724400 w 5051628"/>
                <a:gd name="connsiteY24" fmla="*/ 3403598 h 3403732"/>
                <a:gd name="connsiteX25" fmla="*/ 4597400 w 5051628"/>
                <a:gd name="connsiteY25" fmla="*/ 3352798 h 3403732"/>
                <a:gd name="connsiteX26" fmla="*/ 4508500 w 5051628"/>
                <a:gd name="connsiteY26" fmla="*/ 3149598 h 3403732"/>
                <a:gd name="connsiteX27" fmla="*/ 4445000 w 5051628"/>
                <a:gd name="connsiteY27" fmla="*/ 2971798 h 3403732"/>
                <a:gd name="connsiteX28" fmla="*/ 4292600 w 5051628"/>
                <a:gd name="connsiteY28" fmla="*/ 2806698 h 3403732"/>
                <a:gd name="connsiteX29" fmla="*/ 4089400 w 5051628"/>
                <a:gd name="connsiteY29" fmla="*/ 2578098 h 3403732"/>
                <a:gd name="connsiteX30" fmla="*/ 3810000 w 5051628"/>
                <a:gd name="connsiteY30" fmla="*/ 2324098 h 3403732"/>
                <a:gd name="connsiteX31" fmla="*/ 412569 w 5051628"/>
                <a:gd name="connsiteY31" fmla="*/ 2920052 h 3403732"/>
                <a:gd name="connsiteX32" fmla="*/ 0 w 5051628"/>
                <a:gd name="connsiteY32" fmla="*/ 863598 h 3403732"/>
                <a:gd name="connsiteX33" fmla="*/ 412569 w 5051628"/>
                <a:gd name="connsiteY33" fmla="*/ 50617 h 3403732"/>
                <a:gd name="connsiteX0" fmla="*/ 432964 w 5072023"/>
                <a:gd name="connsiteY0" fmla="*/ 50617 h 3403732"/>
                <a:gd name="connsiteX1" fmla="*/ 1734896 w 5072023"/>
                <a:gd name="connsiteY1" fmla="*/ 0 h 3403732"/>
                <a:gd name="connsiteX2" fmla="*/ 2306396 w 5072023"/>
                <a:gd name="connsiteY2" fmla="*/ 104775 h 3403732"/>
                <a:gd name="connsiteX3" fmla="*/ 2471496 w 5072023"/>
                <a:gd name="connsiteY3" fmla="*/ 165100 h 3403732"/>
                <a:gd name="connsiteX4" fmla="*/ 2681046 w 5072023"/>
                <a:gd name="connsiteY4" fmla="*/ 177800 h 3403732"/>
                <a:gd name="connsiteX5" fmla="*/ 2935046 w 5072023"/>
                <a:gd name="connsiteY5" fmla="*/ 146050 h 3403732"/>
                <a:gd name="connsiteX6" fmla="*/ 3220796 w 5072023"/>
                <a:gd name="connsiteY6" fmla="*/ 146050 h 3403732"/>
                <a:gd name="connsiteX7" fmla="*/ 3620846 w 5072023"/>
                <a:gd name="connsiteY7" fmla="*/ 146050 h 3403732"/>
                <a:gd name="connsiteX8" fmla="*/ 3868496 w 5072023"/>
                <a:gd name="connsiteY8" fmla="*/ 139700 h 3403732"/>
                <a:gd name="connsiteX9" fmla="*/ 4154246 w 5072023"/>
                <a:gd name="connsiteY9" fmla="*/ 190500 h 3403732"/>
                <a:gd name="connsiteX10" fmla="*/ 4370146 w 5072023"/>
                <a:gd name="connsiteY10" fmla="*/ 247650 h 3403732"/>
                <a:gd name="connsiteX11" fmla="*/ 4552874 w 5072023"/>
                <a:gd name="connsiteY11" fmla="*/ 323667 h 3403732"/>
                <a:gd name="connsiteX12" fmla="*/ 4713046 w 5072023"/>
                <a:gd name="connsiteY12" fmla="*/ 546099 h 3403732"/>
                <a:gd name="connsiteX13" fmla="*/ 4808296 w 5072023"/>
                <a:gd name="connsiteY13" fmla="*/ 812799 h 3403732"/>
                <a:gd name="connsiteX14" fmla="*/ 4890846 w 5072023"/>
                <a:gd name="connsiteY14" fmla="*/ 1079499 h 3403732"/>
                <a:gd name="connsiteX15" fmla="*/ 4941646 w 5072023"/>
                <a:gd name="connsiteY15" fmla="*/ 1346199 h 3403732"/>
                <a:gd name="connsiteX16" fmla="*/ 4947996 w 5072023"/>
                <a:gd name="connsiteY16" fmla="*/ 1708149 h 3403732"/>
                <a:gd name="connsiteX17" fmla="*/ 4992446 w 5072023"/>
                <a:gd name="connsiteY17" fmla="*/ 1949449 h 3403732"/>
                <a:gd name="connsiteX18" fmla="*/ 5068645 w 5072023"/>
                <a:gd name="connsiteY18" fmla="*/ 2241549 h 3403732"/>
                <a:gd name="connsiteX19" fmla="*/ 5043245 w 5072023"/>
                <a:gd name="connsiteY19" fmla="*/ 2552699 h 3403732"/>
                <a:gd name="connsiteX20" fmla="*/ 5043245 w 5072023"/>
                <a:gd name="connsiteY20" fmla="*/ 2781299 h 3403732"/>
                <a:gd name="connsiteX21" fmla="*/ 5049595 w 5072023"/>
                <a:gd name="connsiteY21" fmla="*/ 2990849 h 3403732"/>
                <a:gd name="connsiteX22" fmla="*/ 5029124 w 5072023"/>
                <a:gd name="connsiteY22" fmla="*/ 3161352 h 3403732"/>
                <a:gd name="connsiteX23" fmla="*/ 4935295 w 5072023"/>
                <a:gd name="connsiteY23" fmla="*/ 3314698 h 3403732"/>
                <a:gd name="connsiteX24" fmla="*/ 4744795 w 5072023"/>
                <a:gd name="connsiteY24" fmla="*/ 3403598 h 3403732"/>
                <a:gd name="connsiteX25" fmla="*/ 4617795 w 5072023"/>
                <a:gd name="connsiteY25" fmla="*/ 3352798 h 3403732"/>
                <a:gd name="connsiteX26" fmla="*/ 4528895 w 5072023"/>
                <a:gd name="connsiteY26" fmla="*/ 3149598 h 3403732"/>
                <a:gd name="connsiteX27" fmla="*/ 4465395 w 5072023"/>
                <a:gd name="connsiteY27" fmla="*/ 2971798 h 3403732"/>
                <a:gd name="connsiteX28" fmla="*/ 4312995 w 5072023"/>
                <a:gd name="connsiteY28" fmla="*/ 2806698 h 3403732"/>
                <a:gd name="connsiteX29" fmla="*/ 4109795 w 5072023"/>
                <a:gd name="connsiteY29" fmla="*/ 2578098 h 3403732"/>
                <a:gd name="connsiteX30" fmla="*/ 3830395 w 5072023"/>
                <a:gd name="connsiteY30" fmla="*/ 2324098 h 3403732"/>
                <a:gd name="connsiteX31" fmla="*/ 432964 w 5072023"/>
                <a:gd name="connsiteY31" fmla="*/ 2920052 h 3403732"/>
                <a:gd name="connsiteX32" fmla="*/ 134695 w 5072023"/>
                <a:gd name="connsiteY32" fmla="*/ 1219198 h 3403732"/>
                <a:gd name="connsiteX33" fmla="*/ 20395 w 5072023"/>
                <a:gd name="connsiteY33" fmla="*/ 863598 h 3403732"/>
                <a:gd name="connsiteX34" fmla="*/ 432964 w 5072023"/>
                <a:gd name="connsiteY34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295326 w 5067553"/>
                <a:gd name="connsiteY32" fmla="*/ 1416048 h 3403732"/>
                <a:gd name="connsiteX33" fmla="*/ 130225 w 5067553"/>
                <a:gd name="connsiteY33" fmla="*/ 1219198 h 3403732"/>
                <a:gd name="connsiteX34" fmla="*/ 15925 w 5067553"/>
                <a:gd name="connsiteY34" fmla="*/ 863598 h 3403732"/>
                <a:gd name="connsiteX35" fmla="*/ 428494 w 5067553"/>
                <a:gd name="connsiteY35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403276 w 5067553"/>
                <a:gd name="connsiteY32" fmla="*/ 1695448 h 3403732"/>
                <a:gd name="connsiteX33" fmla="*/ 295326 w 5067553"/>
                <a:gd name="connsiteY33" fmla="*/ 1416048 h 3403732"/>
                <a:gd name="connsiteX34" fmla="*/ 130225 w 5067553"/>
                <a:gd name="connsiteY34" fmla="*/ 1219198 h 3403732"/>
                <a:gd name="connsiteX35" fmla="*/ 15925 w 5067553"/>
                <a:gd name="connsiteY35" fmla="*/ 863598 h 3403732"/>
                <a:gd name="connsiteX36" fmla="*/ 428494 w 5067553"/>
                <a:gd name="connsiteY36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511226 w 5067553"/>
                <a:gd name="connsiteY32" fmla="*/ 1943098 h 3403732"/>
                <a:gd name="connsiteX33" fmla="*/ 403276 w 5067553"/>
                <a:gd name="connsiteY33" fmla="*/ 1695448 h 3403732"/>
                <a:gd name="connsiteX34" fmla="*/ 295326 w 5067553"/>
                <a:gd name="connsiteY34" fmla="*/ 1416048 h 3403732"/>
                <a:gd name="connsiteX35" fmla="*/ 130225 w 5067553"/>
                <a:gd name="connsiteY35" fmla="*/ 1219198 h 3403732"/>
                <a:gd name="connsiteX36" fmla="*/ 15925 w 5067553"/>
                <a:gd name="connsiteY36" fmla="*/ 863598 h 3403732"/>
                <a:gd name="connsiteX37" fmla="*/ 428494 w 5067553"/>
                <a:gd name="connsiteY37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676326 w 5067553"/>
                <a:gd name="connsiteY32" fmla="*/ 2235198 h 3403732"/>
                <a:gd name="connsiteX33" fmla="*/ 511226 w 5067553"/>
                <a:gd name="connsiteY33" fmla="*/ 1943098 h 3403732"/>
                <a:gd name="connsiteX34" fmla="*/ 403276 w 5067553"/>
                <a:gd name="connsiteY34" fmla="*/ 1695448 h 3403732"/>
                <a:gd name="connsiteX35" fmla="*/ 295326 w 5067553"/>
                <a:gd name="connsiteY35" fmla="*/ 1416048 h 3403732"/>
                <a:gd name="connsiteX36" fmla="*/ 130225 w 5067553"/>
                <a:gd name="connsiteY36" fmla="*/ 1219198 h 3403732"/>
                <a:gd name="connsiteX37" fmla="*/ 15925 w 5067553"/>
                <a:gd name="connsiteY37" fmla="*/ 863598 h 3403732"/>
                <a:gd name="connsiteX38" fmla="*/ 428494 w 5067553"/>
                <a:gd name="connsiteY38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428494 w 5067553"/>
                <a:gd name="connsiteY31" fmla="*/ 2920052 h 3403732"/>
                <a:gd name="connsiteX32" fmla="*/ 816026 w 5067553"/>
                <a:gd name="connsiteY32" fmla="*/ 2489198 h 3403732"/>
                <a:gd name="connsiteX33" fmla="*/ 676326 w 5067553"/>
                <a:gd name="connsiteY33" fmla="*/ 2235198 h 3403732"/>
                <a:gd name="connsiteX34" fmla="*/ 511226 w 5067553"/>
                <a:gd name="connsiteY34" fmla="*/ 1943098 h 3403732"/>
                <a:gd name="connsiteX35" fmla="*/ 403276 w 5067553"/>
                <a:gd name="connsiteY35" fmla="*/ 1695448 h 3403732"/>
                <a:gd name="connsiteX36" fmla="*/ 295326 w 5067553"/>
                <a:gd name="connsiteY36" fmla="*/ 1416048 h 3403732"/>
                <a:gd name="connsiteX37" fmla="*/ 130225 w 5067553"/>
                <a:gd name="connsiteY37" fmla="*/ 1219198 h 3403732"/>
                <a:gd name="connsiteX38" fmla="*/ 15925 w 5067553"/>
                <a:gd name="connsiteY38" fmla="*/ 863598 h 3403732"/>
                <a:gd name="connsiteX39" fmla="*/ 428494 w 5067553"/>
                <a:gd name="connsiteY39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974594 w 5067553"/>
                <a:gd name="connsiteY31" fmla="*/ 2786702 h 3403732"/>
                <a:gd name="connsiteX32" fmla="*/ 816026 w 5067553"/>
                <a:gd name="connsiteY32" fmla="*/ 2489198 h 3403732"/>
                <a:gd name="connsiteX33" fmla="*/ 676326 w 5067553"/>
                <a:gd name="connsiteY33" fmla="*/ 2235198 h 3403732"/>
                <a:gd name="connsiteX34" fmla="*/ 511226 w 5067553"/>
                <a:gd name="connsiteY34" fmla="*/ 1943098 h 3403732"/>
                <a:gd name="connsiteX35" fmla="*/ 403276 w 5067553"/>
                <a:gd name="connsiteY35" fmla="*/ 1695448 h 3403732"/>
                <a:gd name="connsiteX36" fmla="*/ 295326 w 5067553"/>
                <a:gd name="connsiteY36" fmla="*/ 1416048 h 3403732"/>
                <a:gd name="connsiteX37" fmla="*/ 130225 w 5067553"/>
                <a:gd name="connsiteY37" fmla="*/ 1219198 h 3403732"/>
                <a:gd name="connsiteX38" fmla="*/ 15925 w 5067553"/>
                <a:gd name="connsiteY38" fmla="*/ 863598 h 3403732"/>
                <a:gd name="connsiteX39" fmla="*/ 428494 w 5067553"/>
                <a:gd name="connsiteY39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114476 w 5067553"/>
                <a:gd name="connsiteY31" fmla="*/ 2914648 h 3403732"/>
                <a:gd name="connsiteX32" fmla="*/ 974594 w 5067553"/>
                <a:gd name="connsiteY32" fmla="*/ 2786702 h 3403732"/>
                <a:gd name="connsiteX33" fmla="*/ 816026 w 5067553"/>
                <a:gd name="connsiteY33" fmla="*/ 2489198 h 3403732"/>
                <a:gd name="connsiteX34" fmla="*/ 676326 w 5067553"/>
                <a:gd name="connsiteY34" fmla="*/ 2235198 h 3403732"/>
                <a:gd name="connsiteX35" fmla="*/ 511226 w 5067553"/>
                <a:gd name="connsiteY35" fmla="*/ 1943098 h 3403732"/>
                <a:gd name="connsiteX36" fmla="*/ 403276 w 5067553"/>
                <a:gd name="connsiteY36" fmla="*/ 1695448 h 3403732"/>
                <a:gd name="connsiteX37" fmla="*/ 295326 w 5067553"/>
                <a:gd name="connsiteY37" fmla="*/ 1416048 h 3403732"/>
                <a:gd name="connsiteX38" fmla="*/ 130225 w 5067553"/>
                <a:gd name="connsiteY38" fmla="*/ 1219198 h 3403732"/>
                <a:gd name="connsiteX39" fmla="*/ 15925 w 5067553"/>
                <a:gd name="connsiteY39" fmla="*/ 863598 h 3403732"/>
                <a:gd name="connsiteX40" fmla="*/ 428494 w 5067553"/>
                <a:gd name="connsiteY40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203376 w 5067553"/>
                <a:gd name="connsiteY31" fmla="*/ 3105148 h 3403732"/>
                <a:gd name="connsiteX32" fmla="*/ 1114476 w 5067553"/>
                <a:gd name="connsiteY32" fmla="*/ 2914648 h 3403732"/>
                <a:gd name="connsiteX33" fmla="*/ 974594 w 5067553"/>
                <a:gd name="connsiteY33" fmla="*/ 2786702 h 3403732"/>
                <a:gd name="connsiteX34" fmla="*/ 816026 w 5067553"/>
                <a:gd name="connsiteY34" fmla="*/ 2489198 h 3403732"/>
                <a:gd name="connsiteX35" fmla="*/ 676326 w 5067553"/>
                <a:gd name="connsiteY35" fmla="*/ 2235198 h 3403732"/>
                <a:gd name="connsiteX36" fmla="*/ 511226 w 5067553"/>
                <a:gd name="connsiteY36" fmla="*/ 1943098 h 3403732"/>
                <a:gd name="connsiteX37" fmla="*/ 403276 w 5067553"/>
                <a:gd name="connsiteY37" fmla="*/ 1695448 h 3403732"/>
                <a:gd name="connsiteX38" fmla="*/ 295326 w 5067553"/>
                <a:gd name="connsiteY38" fmla="*/ 1416048 h 3403732"/>
                <a:gd name="connsiteX39" fmla="*/ 130225 w 5067553"/>
                <a:gd name="connsiteY39" fmla="*/ 1219198 h 3403732"/>
                <a:gd name="connsiteX40" fmla="*/ 15925 w 5067553"/>
                <a:gd name="connsiteY40" fmla="*/ 863598 h 3403732"/>
                <a:gd name="connsiteX41" fmla="*/ 428494 w 5067553"/>
                <a:gd name="connsiteY41" fmla="*/ 50617 h 3403732"/>
                <a:gd name="connsiteX0" fmla="*/ 428494 w 5067553"/>
                <a:gd name="connsiteY0" fmla="*/ 50617 h 3403732"/>
                <a:gd name="connsiteX1" fmla="*/ 1730426 w 5067553"/>
                <a:gd name="connsiteY1" fmla="*/ 0 h 3403732"/>
                <a:gd name="connsiteX2" fmla="*/ 2301926 w 5067553"/>
                <a:gd name="connsiteY2" fmla="*/ 104775 h 3403732"/>
                <a:gd name="connsiteX3" fmla="*/ 2467026 w 5067553"/>
                <a:gd name="connsiteY3" fmla="*/ 165100 h 3403732"/>
                <a:gd name="connsiteX4" fmla="*/ 2676576 w 5067553"/>
                <a:gd name="connsiteY4" fmla="*/ 177800 h 3403732"/>
                <a:gd name="connsiteX5" fmla="*/ 2930576 w 5067553"/>
                <a:gd name="connsiteY5" fmla="*/ 146050 h 3403732"/>
                <a:gd name="connsiteX6" fmla="*/ 3216326 w 5067553"/>
                <a:gd name="connsiteY6" fmla="*/ 146050 h 3403732"/>
                <a:gd name="connsiteX7" fmla="*/ 3616376 w 5067553"/>
                <a:gd name="connsiteY7" fmla="*/ 146050 h 3403732"/>
                <a:gd name="connsiteX8" fmla="*/ 3864026 w 5067553"/>
                <a:gd name="connsiteY8" fmla="*/ 139700 h 3403732"/>
                <a:gd name="connsiteX9" fmla="*/ 4149776 w 5067553"/>
                <a:gd name="connsiteY9" fmla="*/ 190500 h 3403732"/>
                <a:gd name="connsiteX10" fmla="*/ 4365676 w 5067553"/>
                <a:gd name="connsiteY10" fmla="*/ 247650 h 3403732"/>
                <a:gd name="connsiteX11" fmla="*/ 4548404 w 5067553"/>
                <a:gd name="connsiteY11" fmla="*/ 323667 h 3403732"/>
                <a:gd name="connsiteX12" fmla="*/ 4708576 w 5067553"/>
                <a:gd name="connsiteY12" fmla="*/ 546099 h 3403732"/>
                <a:gd name="connsiteX13" fmla="*/ 4803826 w 5067553"/>
                <a:gd name="connsiteY13" fmla="*/ 812799 h 3403732"/>
                <a:gd name="connsiteX14" fmla="*/ 4886376 w 5067553"/>
                <a:gd name="connsiteY14" fmla="*/ 1079499 h 3403732"/>
                <a:gd name="connsiteX15" fmla="*/ 4937176 w 5067553"/>
                <a:gd name="connsiteY15" fmla="*/ 1346199 h 3403732"/>
                <a:gd name="connsiteX16" fmla="*/ 4943526 w 5067553"/>
                <a:gd name="connsiteY16" fmla="*/ 1708149 h 3403732"/>
                <a:gd name="connsiteX17" fmla="*/ 4987976 w 5067553"/>
                <a:gd name="connsiteY17" fmla="*/ 1949449 h 3403732"/>
                <a:gd name="connsiteX18" fmla="*/ 5064175 w 5067553"/>
                <a:gd name="connsiteY18" fmla="*/ 2241549 h 3403732"/>
                <a:gd name="connsiteX19" fmla="*/ 5038775 w 5067553"/>
                <a:gd name="connsiteY19" fmla="*/ 2552699 h 3403732"/>
                <a:gd name="connsiteX20" fmla="*/ 5038775 w 5067553"/>
                <a:gd name="connsiteY20" fmla="*/ 2781299 h 3403732"/>
                <a:gd name="connsiteX21" fmla="*/ 5045125 w 5067553"/>
                <a:gd name="connsiteY21" fmla="*/ 2990849 h 3403732"/>
                <a:gd name="connsiteX22" fmla="*/ 5024654 w 5067553"/>
                <a:gd name="connsiteY22" fmla="*/ 3161352 h 3403732"/>
                <a:gd name="connsiteX23" fmla="*/ 4930825 w 5067553"/>
                <a:gd name="connsiteY23" fmla="*/ 3314698 h 3403732"/>
                <a:gd name="connsiteX24" fmla="*/ 4740325 w 5067553"/>
                <a:gd name="connsiteY24" fmla="*/ 3403598 h 3403732"/>
                <a:gd name="connsiteX25" fmla="*/ 4613325 w 5067553"/>
                <a:gd name="connsiteY25" fmla="*/ 3352798 h 3403732"/>
                <a:gd name="connsiteX26" fmla="*/ 4524425 w 5067553"/>
                <a:gd name="connsiteY26" fmla="*/ 3149598 h 3403732"/>
                <a:gd name="connsiteX27" fmla="*/ 4460925 w 5067553"/>
                <a:gd name="connsiteY27" fmla="*/ 2971798 h 3403732"/>
                <a:gd name="connsiteX28" fmla="*/ 4308525 w 5067553"/>
                <a:gd name="connsiteY28" fmla="*/ 2806698 h 3403732"/>
                <a:gd name="connsiteX29" fmla="*/ 4105325 w 5067553"/>
                <a:gd name="connsiteY29" fmla="*/ 2578098 h 3403732"/>
                <a:gd name="connsiteX30" fmla="*/ 3825925 w 5067553"/>
                <a:gd name="connsiteY30" fmla="*/ 2324098 h 3403732"/>
                <a:gd name="connsiteX31" fmla="*/ 1358951 w 5067553"/>
                <a:gd name="connsiteY31" fmla="*/ 3248023 h 3403732"/>
                <a:gd name="connsiteX32" fmla="*/ 1203376 w 5067553"/>
                <a:gd name="connsiteY32" fmla="*/ 3105148 h 3403732"/>
                <a:gd name="connsiteX33" fmla="*/ 1114476 w 5067553"/>
                <a:gd name="connsiteY33" fmla="*/ 2914648 h 3403732"/>
                <a:gd name="connsiteX34" fmla="*/ 974594 w 5067553"/>
                <a:gd name="connsiteY34" fmla="*/ 2786702 h 3403732"/>
                <a:gd name="connsiteX35" fmla="*/ 816026 w 5067553"/>
                <a:gd name="connsiteY35" fmla="*/ 2489198 h 3403732"/>
                <a:gd name="connsiteX36" fmla="*/ 676326 w 5067553"/>
                <a:gd name="connsiteY36" fmla="*/ 2235198 h 3403732"/>
                <a:gd name="connsiteX37" fmla="*/ 511226 w 5067553"/>
                <a:gd name="connsiteY37" fmla="*/ 1943098 h 3403732"/>
                <a:gd name="connsiteX38" fmla="*/ 403276 w 5067553"/>
                <a:gd name="connsiteY38" fmla="*/ 1695448 h 3403732"/>
                <a:gd name="connsiteX39" fmla="*/ 295326 w 5067553"/>
                <a:gd name="connsiteY39" fmla="*/ 1416048 h 3403732"/>
                <a:gd name="connsiteX40" fmla="*/ 130225 w 5067553"/>
                <a:gd name="connsiteY40" fmla="*/ 1219198 h 3403732"/>
                <a:gd name="connsiteX41" fmla="*/ 15925 w 5067553"/>
                <a:gd name="connsiteY41" fmla="*/ 863598 h 3403732"/>
                <a:gd name="connsiteX42" fmla="*/ 428494 w 5067553"/>
                <a:gd name="connsiteY42" fmla="*/ 50617 h 3403732"/>
                <a:gd name="connsiteX0" fmla="*/ 428494 w 5067553"/>
                <a:gd name="connsiteY0" fmla="*/ 50617 h 3453460"/>
                <a:gd name="connsiteX1" fmla="*/ 1730426 w 5067553"/>
                <a:gd name="connsiteY1" fmla="*/ 0 h 3453460"/>
                <a:gd name="connsiteX2" fmla="*/ 2301926 w 5067553"/>
                <a:gd name="connsiteY2" fmla="*/ 104775 h 3453460"/>
                <a:gd name="connsiteX3" fmla="*/ 2467026 w 5067553"/>
                <a:gd name="connsiteY3" fmla="*/ 165100 h 3453460"/>
                <a:gd name="connsiteX4" fmla="*/ 2676576 w 5067553"/>
                <a:gd name="connsiteY4" fmla="*/ 177800 h 3453460"/>
                <a:gd name="connsiteX5" fmla="*/ 2930576 w 5067553"/>
                <a:gd name="connsiteY5" fmla="*/ 146050 h 3453460"/>
                <a:gd name="connsiteX6" fmla="*/ 3216326 w 5067553"/>
                <a:gd name="connsiteY6" fmla="*/ 146050 h 3453460"/>
                <a:gd name="connsiteX7" fmla="*/ 3616376 w 5067553"/>
                <a:gd name="connsiteY7" fmla="*/ 146050 h 3453460"/>
                <a:gd name="connsiteX8" fmla="*/ 3864026 w 5067553"/>
                <a:gd name="connsiteY8" fmla="*/ 139700 h 3453460"/>
                <a:gd name="connsiteX9" fmla="*/ 4149776 w 5067553"/>
                <a:gd name="connsiteY9" fmla="*/ 190500 h 3453460"/>
                <a:gd name="connsiteX10" fmla="*/ 4365676 w 5067553"/>
                <a:gd name="connsiteY10" fmla="*/ 247650 h 3453460"/>
                <a:gd name="connsiteX11" fmla="*/ 4548404 w 5067553"/>
                <a:gd name="connsiteY11" fmla="*/ 323667 h 3453460"/>
                <a:gd name="connsiteX12" fmla="*/ 4708576 w 5067553"/>
                <a:gd name="connsiteY12" fmla="*/ 546099 h 3453460"/>
                <a:gd name="connsiteX13" fmla="*/ 4803826 w 5067553"/>
                <a:gd name="connsiteY13" fmla="*/ 812799 h 3453460"/>
                <a:gd name="connsiteX14" fmla="*/ 4886376 w 5067553"/>
                <a:gd name="connsiteY14" fmla="*/ 1079499 h 3453460"/>
                <a:gd name="connsiteX15" fmla="*/ 4937176 w 5067553"/>
                <a:gd name="connsiteY15" fmla="*/ 1346199 h 3453460"/>
                <a:gd name="connsiteX16" fmla="*/ 4943526 w 5067553"/>
                <a:gd name="connsiteY16" fmla="*/ 1708149 h 3453460"/>
                <a:gd name="connsiteX17" fmla="*/ 4987976 w 5067553"/>
                <a:gd name="connsiteY17" fmla="*/ 1949449 h 3453460"/>
                <a:gd name="connsiteX18" fmla="*/ 5064175 w 5067553"/>
                <a:gd name="connsiteY18" fmla="*/ 2241549 h 3453460"/>
                <a:gd name="connsiteX19" fmla="*/ 5038775 w 5067553"/>
                <a:gd name="connsiteY19" fmla="*/ 2552699 h 3453460"/>
                <a:gd name="connsiteX20" fmla="*/ 5038775 w 5067553"/>
                <a:gd name="connsiteY20" fmla="*/ 2781299 h 3453460"/>
                <a:gd name="connsiteX21" fmla="*/ 5045125 w 5067553"/>
                <a:gd name="connsiteY21" fmla="*/ 2990849 h 3453460"/>
                <a:gd name="connsiteX22" fmla="*/ 5024654 w 5067553"/>
                <a:gd name="connsiteY22" fmla="*/ 3161352 h 3453460"/>
                <a:gd name="connsiteX23" fmla="*/ 4930825 w 5067553"/>
                <a:gd name="connsiteY23" fmla="*/ 3314698 h 3453460"/>
                <a:gd name="connsiteX24" fmla="*/ 4740325 w 5067553"/>
                <a:gd name="connsiteY24" fmla="*/ 3403598 h 3453460"/>
                <a:gd name="connsiteX25" fmla="*/ 4613325 w 5067553"/>
                <a:gd name="connsiteY25" fmla="*/ 3352798 h 3453460"/>
                <a:gd name="connsiteX26" fmla="*/ 4524425 w 5067553"/>
                <a:gd name="connsiteY26" fmla="*/ 3149598 h 3453460"/>
                <a:gd name="connsiteX27" fmla="*/ 4460925 w 5067553"/>
                <a:gd name="connsiteY27" fmla="*/ 2971798 h 3453460"/>
                <a:gd name="connsiteX28" fmla="*/ 4308525 w 5067553"/>
                <a:gd name="connsiteY28" fmla="*/ 2806698 h 3453460"/>
                <a:gd name="connsiteX29" fmla="*/ 4105325 w 5067553"/>
                <a:gd name="connsiteY29" fmla="*/ 2578098 h 3453460"/>
                <a:gd name="connsiteX30" fmla="*/ 3825925 w 5067553"/>
                <a:gd name="connsiteY30" fmla="*/ 2324098 h 3453460"/>
                <a:gd name="connsiteX31" fmla="*/ 1530401 w 5067553"/>
                <a:gd name="connsiteY31" fmla="*/ 3409948 h 3453460"/>
                <a:gd name="connsiteX32" fmla="*/ 1358951 w 5067553"/>
                <a:gd name="connsiteY32" fmla="*/ 3248023 h 3453460"/>
                <a:gd name="connsiteX33" fmla="*/ 1203376 w 5067553"/>
                <a:gd name="connsiteY33" fmla="*/ 3105148 h 3453460"/>
                <a:gd name="connsiteX34" fmla="*/ 1114476 w 5067553"/>
                <a:gd name="connsiteY34" fmla="*/ 2914648 h 3453460"/>
                <a:gd name="connsiteX35" fmla="*/ 974594 w 5067553"/>
                <a:gd name="connsiteY35" fmla="*/ 2786702 h 3453460"/>
                <a:gd name="connsiteX36" fmla="*/ 816026 w 5067553"/>
                <a:gd name="connsiteY36" fmla="*/ 2489198 h 3453460"/>
                <a:gd name="connsiteX37" fmla="*/ 676326 w 5067553"/>
                <a:gd name="connsiteY37" fmla="*/ 2235198 h 3453460"/>
                <a:gd name="connsiteX38" fmla="*/ 511226 w 5067553"/>
                <a:gd name="connsiteY38" fmla="*/ 1943098 h 3453460"/>
                <a:gd name="connsiteX39" fmla="*/ 403276 w 5067553"/>
                <a:gd name="connsiteY39" fmla="*/ 1695448 h 3453460"/>
                <a:gd name="connsiteX40" fmla="*/ 295326 w 5067553"/>
                <a:gd name="connsiteY40" fmla="*/ 1416048 h 3453460"/>
                <a:gd name="connsiteX41" fmla="*/ 130225 w 5067553"/>
                <a:gd name="connsiteY41" fmla="*/ 1219198 h 3453460"/>
                <a:gd name="connsiteX42" fmla="*/ 15925 w 5067553"/>
                <a:gd name="connsiteY42" fmla="*/ 863598 h 3453460"/>
                <a:gd name="connsiteX43" fmla="*/ 428494 w 5067553"/>
                <a:gd name="connsiteY43" fmla="*/ 50617 h 3453460"/>
                <a:gd name="connsiteX0" fmla="*/ 428494 w 5067553"/>
                <a:gd name="connsiteY0" fmla="*/ 50617 h 3500259"/>
                <a:gd name="connsiteX1" fmla="*/ 1730426 w 5067553"/>
                <a:gd name="connsiteY1" fmla="*/ 0 h 3500259"/>
                <a:gd name="connsiteX2" fmla="*/ 2301926 w 5067553"/>
                <a:gd name="connsiteY2" fmla="*/ 104775 h 3500259"/>
                <a:gd name="connsiteX3" fmla="*/ 2467026 w 5067553"/>
                <a:gd name="connsiteY3" fmla="*/ 165100 h 3500259"/>
                <a:gd name="connsiteX4" fmla="*/ 2676576 w 5067553"/>
                <a:gd name="connsiteY4" fmla="*/ 177800 h 3500259"/>
                <a:gd name="connsiteX5" fmla="*/ 2930576 w 5067553"/>
                <a:gd name="connsiteY5" fmla="*/ 146050 h 3500259"/>
                <a:gd name="connsiteX6" fmla="*/ 3216326 w 5067553"/>
                <a:gd name="connsiteY6" fmla="*/ 146050 h 3500259"/>
                <a:gd name="connsiteX7" fmla="*/ 3616376 w 5067553"/>
                <a:gd name="connsiteY7" fmla="*/ 146050 h 3500259"/>
                <a:gd name="connsiteX8" fmla="*/ 3864026 w 5067553"/>
                <a:gd name="connsiteY8" fmla="*/ 139700 h 3500259"/>
                <a:gd name="connsiteX9" fmla="*/ 4149776 w 5067553"/>
                <a:gd name="connsiteY9" fmla="*/ 190500 h 3500259"/>
                <a:gd name="connsiteX10" fmla="*/ 4365676 w 5067553"/>
                <a:gd name="connsiteY10" fmla="*/ 247650 h 3500259"/>
                <a:gd name="connsiteX11" fmla="*/ 4548404 w 5067553"/>
                <a:gd name="connsiteY11" fmla="*/ 323667 h 3500259"/>
                <a:gd name="connsiteX12" fmla="*/ 4708576 w 5067553"/>
                <a:gd name="connsiteY12" fmla="*/ 546099 h 3500259"/>
                <a:gd name="connsiteX13" fmla="*/ 4803826 w 5067553"/>
                <a:gd name="connsiteY13" fmla="*/ 812799 h 3500259"/>
                <a:gd name="connsiteX14" fmla="*/ 4886376 w 5067553"/>
                <a:gd name="connsiteY14" fmla="*/ 1079499 h 3500259"/>
                <a:gd name="connsiteX15" fmla="*/ 4937176 w 5067553"/>
                <a:gd name="connsiteY15" fmla="*/ 1346199 h 3500259"/>
                <a:gd name="connsiteX16" fmla="*/ 4943526 w 5067553"/>
                <a:gd name="connsiteY16" fmla="*/ 1708149 h 3500259"/>
                <a:gd name="connsiteX17" fmla="*/ 4987976 w 5067553"/>
                <a:gd name="connsiteY17" fmla="*/ 1949449 h 3500259"/>
                <a:gd name="connsiteX18" fmla="*/ 5064175 w 5067553"/>
                <a:gd name="connsiteY18" fmla="*/ 2241549 h 3500259"/>
                <a:gd name="connsiteX19" fmla="*/ 5038775 w 5067553"/>
                <a:gd name="connsiteY19" fmla="*/ 2552699 h 3500259"/>
                <a:gd name="connsiteX20" fmla="*/ 5038775 w 5067553"/>
                <a:gd name="connsiteY20" fmla="*/ 2781299 h 3500259"/>
                <a:gd name="connsiteX21" fmla="*/ 5045125 w 5067553"/>
                <a:gd name="connsiteY21" fmla="*/ 2990849 h 3500259"/>
                <a:gd name="connsiteX22" fmla="*/ 5024654 w 5067553"/>
                <a:gd name="connsiteY22" fmla="*/ 3161352 h 3500259"/>
                <a:gd name="connsiteX23" fmla="*/ 4930825 w 5067553"/>
                <a:gd name="connsiteY23" fmla="*/ 3314698 h 3500259"/>
                <a:gd name="connsiteX24" fmla="*/ 4740325 w 5067553"/>
                <a:gd name="connsiteY24" fmla="*/ 3403598 h 3500259"/>
                <a:gd name="connsiteX25" fmla="*/ 4613325 w 5067553"/>
                <a:gd name="connsiteY25" fmla="*/ 3352798 h 3500259"/>
                <a:gd name="connsiteX26" fmla="*/ 4524425 w 5067553"/>
                <a:gd name="connsiteY26" fmla="*/ 3149598 h 3500259"/>
                <a:gd name="connsiteX27" fmla="*/ 4460925 w 5067553"/>
                <a:gd name="connsiteY27" fmla="*/ 2971798 h 3500259"/>
                <a:gd name="connsiteX28" fmla="*/ 4308525 w 5067553"/>
                <a:gd name="connsiteY28" fmla="*/ 2806698 h 3500259"/>
                <a:gd name="connsiteX29" fmla="*/ 4105325 w 5067553"/>
                <a:gd name="connsiteY29" fmla="*/ 2578098 h 3500259"/>
                <a:gd name="connsiteX30" fmla="*/ 3825925 w 5067553"/>
                <a:gd name="connsiteY30" fmla="*/ 2324098 h 3500259"/>
                <a:gd name="connsiteX31" fmla="*/ 1739951 w 5067553"/>
                <a:gd name="connsiteY31" fmla="*/ 3419473 h 3500259"/>
                <a:gd name="connsiteX32" fmla="*/ 1530401 w 5067553"/>
                <a:gd name="connsiteY32" fmla="*/ 3409948 h 3500259"/>
                <a:gd name="connsiteX33" fmla="*/ 1358951 w 5067553"/>
                <a:gd name="connsiteY33" fmla="*/ 3248023 h 3500259"/>
                <a:gd name="connsiteX34" fmla="*/ 1203376 w 5067553"/>
                <a:gd name="connsiteY34" fmla="*/ 3105148 h 3500259"/>
                <a:gd name="connsiteX35" fmla="*/ 1114476 w 5067553"/>
                <a:gd name="connsiteY35" fmla="*/ 2914648 h 3500259"/>
                <a:gd name="connsiteX36" fmla="*/ 974594 w 5067553"/>
                <a:gd name="connsiteY36" fmla="*/ 2786702 h 3500259"/>
                <a:gd name="connsiteX37" fmla="*/ 816026 w 5067553"/>
                <a:gd name="connsiteY37" fmla="*/ 2489198 h 3500259"/>
                <a:gd name="connsiteX38" fmla="*/ 676326 w 5067553"/>
                <a:gd name="connsiteY38" fmla="*/ 2235198 h 3500259"/>
                <a:gd name="connsiteX39" fmla="*/ 511226 w 5067553"/>
                <a:gd name="connsiteY39" fmla="*/ 1943098 h 3500259"/>
                <a:gd name="connsiteX40" fmla="*/ 403276 w 5067553"/>
                <a:gd name="connsiteY40" fmla="*/ 1695448 h 3500259"/>
                <a:gd name="connsiteX41" fmla="*/ 295326 w 5067553"/>
                <a:gd name="connsiteY41" fmla="*/ 1416048 h 3500259"/>
                <a:gd name="connsiteX42" fmla="*/ 130225 w 5067553"/>
                <a:gd name="connsiteY42" fmla="*/ 1219198 h 3500259"/>
                <a:gd name="connsiteX43" fmla="*/ 15925 w 5067553"/>
                <a:gd name="connsiteY43" fmla="*/ 863598 h 3500259"/>
                <a:gd name="connsiteX44" fmla="*/ 428494 w 5067553"/>
                <a:gd name="connsiteY44" fmla="*/ 50617 h 3500259"/>
                <a:gd name="connsiteX0" fmla="*/ 428494 w 5067553"/>
                <a:gd name="connsiteY0" fmla="*/ 50617 h 3474253"/>
                <a:gd name="connsiteX1" fmla="*/ 1730426 w 5067553"/>
                <a:gd name="connsiteY1" fmla="*/ 0 h 3474253"/>
                <a:gd name="connsiteX2" fmla="*/ 2301926 w 5067553"/>
                <a:gd name="connsiteY2" fmla="*/ 104775 h 3474253"/>
                <a:gd name="connsiteX3" fmla="*/ 2467026 w 5067553"/>
                <a:gd name="connsiteY3" fmla="*/ 165100 h 3474253"/>
                <a:gd name="connsiteX4" fmla="*/ 2676576 w 5067553"/>
                <a:gd name="connsiteY4" fmla="*/ 177800 h 3474253"/>
                <a:gd name="connsiteX5" fmla="*/ 2930576 w 5067553"/>
                <a:gd name="connsiteY5" fmla="*/ 146050 h 3474253"/>
                <a:gd name="connsiteX6" fmla="*/ 3216326 w 5067553"/>
                <a:gd name="connsiteY6" fmla="*/ 146050 h 3474253"/>
                <a:gd name="connsiteX7" fmla="*/ 3616376 w 5067553"/>
                <a:gd name="connsiteY7" fmla="*/ 146050 h 3474253"/>
                <a:gd name="connsiteX8" fmla="*/ 3864026 w 5067553"/>
                <a:gd name="connsiteY8" fmla="*/ 139700 h 3474253"/>
                <a:gd name="connsiteX9" fmla="*/ 4149776 w 5067553"/>
                <a:gd name="connsiteY9" fmla="*/ 190500 h 3474253"/>
                <a:gd name="connsiteX10" fmla="*/ 4365676 w 5067553"/>
                <a:gd name="connsiteY10" fmla="*/ 247650 h 3474253"/>
                <a:gd name="connsiteX11" fmla="*/ 4548404 w 5067553"/>
                <a:gd name="connsiteY11" fmla="*/ 323667 h 3474253"/>
                <a:gd name="connsiteX12" fmla="*/ 4708576 w 5067553"/>
                <a:gd name="connsiteY12" fmla="*/ 546099 h 3474253"/>
                <a:gd name="connsiteX13" fmla="*/ 4803826 w 5067553"/>
                <a:gd name="connsiteY13" fmla="*/ 812799 h 3474253"/>
                <a:gd name="connsiteX14" fmla="*/ 4886376 w 5067553"/>
                <a:gd name="connsiteY14" fmla="*/ 1079499 h 3474253"/>
                <a:gd name="connsiteX15" fmla="*/ 4937176 w 5067553"/>
                <a:gd name="connsiteY15" fmla="*/ 1346199 h 3474253"/>
                <a:gd name="connsiteX16" fmla="*/ 4943526 w 5067553"/>
                <a:gd name="connsiteY16" fmla="*/ 1708149 h 3474253"/>
                <a:gd name="connsiteX17" fmla="*/ 4987976 w 5067553"/>
                <a:gd name="connsiteY17" fmla="*/ 1949449 h 3474253"/>
                <a:gd name="connsiteX18" fmla="*/ 5064175 w 5067553"/>
                <a:gd name="connsiteY18" fmla="*/ 2241549 h 3474253"/>
                <a:gd name="connsiteX19" fmla="*/ 5038775 w 5067553"/>
                <a:gd name="connsiteY19" fmla="*/ 2552699 h 3474253"/>
                <a:gd name="connsiteX20" fmla="*/ 5038775 w 5067553"/>
                <a:gd name="connsiteY20" fmla="*/ 2781299 h 3474253"/>
                <a:gd name="connsiteX21" fmla="*/ 5045125 w 5067553"/>
                <a:gd name="connsiteY21" fmla="*/ 2990849 h 3474253"/>
                <a:gd name="connsiteX22" fmla="*/ 5024654 w 5067553"/>
                <a:gd name="connsiteY22" fmla="*/ 3161352 h 3474253"/>
                <a:gd name="connsiteX23" fmla="*/ 4930825 w 5067553"/>
                <a:gd name="connsiteY23" fmla="*/ 3314698 h 3474253"/>
                <a:gd name="connsiteX24" fmla="*/ 4740325 w 5067553"/>
                <a:gd name="connsiteY24" fmla="*/ 3403598 h 3474253"/>
                <a:gd name="connsiteX25" fmla="*/ 4613325 w 5067553"/>
                <a:gd name="connsiteY25" fmla="*/ 3352798 h 3474253"/>
                <a:gd name="connsiteX26" fmla="*/ 4524425 w 5067553"/>
                <a:gd name="connsiteY26" fmla="*/ 3149598 h 3474253"/>
                <a:gd name="connsiteX27" fmla="*/ 4460925 w 5067553"/>
                <a:gd name="connsiteY27" fmla="*/ 2971798 h 3474253"/>
                <a:gd name="connsiteX28" fmla="*/ 4308525 w 5067553"/>
                <a:gd name="connsiteY28" fmla="*/ 2806698 h 3474253"/>
                <a:gd name="connsiteX29" fmla="*/ 4105325 w 5067553"/>
                <a:gd name="connsiteY29" fmla="*/ 2578098 h 3474253"/>
                <a:gd name="connsiteX30" fmla="*/ 3825925 w 5067553"/>
                <a:gd name="connsiteY30" fmla="*/ 2324098 h 3474253"/>
                <a:gd name="connsiteX31" fmla="*/ 1987601 w 5067553"/>
                <a:gd name="connsiteY31" fmla="*/ 3390898 h 3474253"/>
                <a:gd name="connsiteX32" fmla="*/ 1739951 w 5067553"/>
                <a:gd name="connsiteY32" fmla="*/ 3419473 h 3474253"/>
                <a:gd name="connsiteX33" fmla="*/ 1530401 w 5067553"/>
                <a:gd name="connsiteY33" fmla="*/ 3409948 h 3474253"/>
                <a:gd name="connsiteX34" fmla="*/ 1358951 w 5067553"/>
                <a:gd name="connsiteY34" fmla="*/ 3248023 h 3474253"/>
                <a:gd name="connsiteX35" fmla="*/ 1203376 w 5067553"/>
                <a:gd name="connsiteY35" fmla="*/ 3105148 h 3474253"/>
                <a:gd name="connsiteX36" fmla="*/ 1114476 w 5067553"/>
                <a:gd name="connsiteY36" fmla="*/ 2914648 h 3474253"/>
                <a:gd name="connsiteX37" fmla="*/ 974594 w 5067553"/>
                <a:gd name="connsiteY37" fmla="*/ 2786702 h 3474253"/>
                <a:gd name="connsiteX38" fmla="*/ 816026 w 5067553"/>
                <a:gd name="connsiteY38" fmla="*/ 2489198 h 3474253"/>
                <a:gd name="connsiteX39" fmla="*/ 676326 w 5067553"/>
                <a:gd name="connsiteY39" fmla="*/ 2235198 h 3474253"/>
                <a:gd name="connsiteX40" fmla="*/ 511226 w 5067553"/>
                <a:gd name="connsiteY40" fmla="*/ 1943098 h 3474253"/>
                <a:gd name="connsiteX41" fmla="*/ 403276 w 5067553"/>
                <a:gd name="connsiteY41" fmla="*/ 1695448 h 3474253"/>
                <a:gd name="connsiteX42" fmla="*/ 295326 w 5067553"/>
                <a:gd name="connsiteY42" fmla="*/ 1416048 h 3474253"/>
                <a:gd name="connsiteX43" fmla="*/ 130225 w 5067553"/>
                <a:gd name="connsiteY43" fmla="*/ 1219198 h 3474253"/>
                <a:gd name="connsiteX44" fmla="*/ 15925 w 5067553"/>
                <a:gd name="connsiteY44" fmla="*/ 863598 h 3474253"/>
                <a:gd name="connsiteX45" fmla="*/ 428494 w 5067553"/>
                <a:gd name="connsiteY45" fmla="*/ 50617 h 3474253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2673401 w 5067553"/>
                <a:gd name="connsiteY31" fmla="*/ 3162298 h 3430408"/>
                <a:gd name="connsiteX32" fmla="*/ 1987601 w 5067553"/>
                <a:gd name="connsiteY32" fmla="*/ 3390898 h 3430408"/>
                <a:gd name="connsiteX33" fmla="*/ 1739951 w 5067553"/>
                <a:gd name="connsiteY33" fmla="*/ 3419473 h 3430408"/>
                <a:gd name="connsiteX34" fmla="*/ 1530401 w 5067553"/>
                <a:gd name="connsiteY34" fmla="*/ 3409948 h 3430408"/>
                <a:gd name="connsiteX35" fmla="*/ 1358951 w 5067553"/>
                <a:gd name="connsiteY35" fmla="*/ 3248023 h 3430408"/>
                <a:gd name="connsiteX36" fmla="*/ 1203376 w 5067553"/>
                <a:gd name="connsiteY36" fmla="*/ 3105148 h 3430408"/>
                <a:gd name="connsiteX37" fmla="*/ 1114476 w 5067553"/>
                <a:gd name="connsiteY37" fmla="*/ 2914648 h 3430408"/>
                <a:gd name="connsiteX38" fmla="*/ 974594 w 5067553"/>
                <a:gd name="connsiteY38" fmla="*/ 2786702 h 3430408"/>
                <a:gd name="connsiteX39" fmla="*/ 816026 w 5067553"/>
                <a:gd name="connsiteY39" fmla="*/ 2489198 h 3430408"/>
                <a:gd name="connsiteX40" fmla="*/ 676326 w 5067553"/>
                <a:gd name="connsiteY40" fmla="*/ 2235198 h 3430408"/>
                <a:gd name="connsiteX41" fmla="*/ 511226 w 5067553"/>
                <a:gd name="connsiteY41" fmla="*/ 1943098 h 3430408"/>
                <a:gd name="connsiteX42" fmla="*/ 403276 w 5067553"/>
                <a:gd name="connsiteY42" fmla="*/ 1695448 h 3430408"/>
                <a:gd name="connsiteX43" fmla="*/ 295326 w 5067553"/>
                <a:gd name="connsiteY43" fmla="*/ 1416048 h 3430408"/>
                <a:gd name="connsiteX44" fmla="*/ 130225 w 5067553"/>
                <a:gd name="connsiteY44" fmla="*/ 1219198 h 3430408"/>
                <a:gd name="connsiteX45" fmla="*/ 15925 w 5067553"/>
                <a:gd name="connsiteY45" fmla="*/ 863598 h 3430408"/>
                <a:gd name="connsiteX46" fmla="*/ 428494 w 5067553"/>
                <a:gd name="connsiteY46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006776 w 5067553"/>
                <a:gd name="connsiteY31" fmla="*/ 3152773 h 3430408"/>
                <a:gd name="connsiteX32" fmla="*/ 2673401 w 5067553"/>
                <a:gd name="connsiteY32" fmla="*/ 3162298 h 3430408"/>
                <a:gd name="connsiteX33" fmla="*/ 1987601 w 5067553"/>
                <a:gd name="connsiteY33" fmla="*/ 3390898 h 3430408"/>
                <a:gd name="connsiteX34" fmla="*/ 1739951 w 5067553"/>
                <a:gd name="connsiteY34" fmla="*/ 3419473 h 3430408"/>
                <a:gd name="connsiteX35" fmla="*/ 1530401 w 5067553"/>
                <a:gd name="connsiteY35" fmla="*/ 3409948 h 3430408"/>
                <a:gd name="connsiteX36" fmla="*/ 1358951 w 5067553"/>
                <a:gd name="connsiteY36" fmla="*/ 3248023 h 3430408"/>
                <a:gd name="connsiteX37" fmla="*/ 1203376 w 5067553"/>
                <a:gd name="connsiteY37" fmla="*/ 3105148 h 3430408"/>
                <a:gd name="connsiteX38" fmla="*/ 1114476 w 5067553"/>
                <a:gd name="connsiteY38" fmla="*/ 2914648 h 3430408"/>
                <a:gd name="connsiteX39" fmla="*/ 974594 w 5067553"/>
                <a:gd name="connsiteY39" fmla="*/ 2786702 h 3430408"/>
                <a:gd name="connsiteX40" fmla="*/ 816026 w 5067553"/>
                <a:gd name="connsiteY40" fmla="*/ 2489198 h 3430408"/>
                <a:gd name="connsiteX41" fmla="*/ 676326 w 5067553"/>
                <a:gd name="connsiteY41" fmla="*/ 2235198 h 3430408"/>
                <a:gd name="connsiteX42" fmla="*/ 511226 w 5067553"/>
                <a:gd name="connsiteY42" fmla="*/ 1943098 h 3430408"/>
                <a:gd name="connsiteX43" fmla="*/ 403276 w 5067553"/>
                <a:gd name="connsiteY43" fmla="*/ 1695448 h 3430408"/>
                <a:gd name="connsiteX44" fmla="*/ 295326 w 5067553"/>
                <a:gd name="connsiteY44" fmla="*/ 1416048 h 3430408"/>
                <a:gd name="connsiteX45" fmla="*/ 130225 w 5067553"/>
                <a:gd name="connsiteY45" fmla="*/ 1219198 h 3430408"/>
                <a:gd name="connsiteX46" fmla="*/ 15925 w 5067553"/>
                <a:gd name="connsiteY46" fmla="*/ 863598 h 3430408"/>
                <a:gd name="connsiteX47" fmla="*/ 428494 w 5067553"/>
                <a:gd name="connsiteY47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206801 w 5067553"/>
                <a:gd name="connsiteY31" fmla="*/ 3114673 h 3430408"/>
                <a:gd name="connsiteX32" fmla="*/ 3006776 w 5067553"/>
                <a:gd name="connsiteY32" fmla="*/ 3152773 h 3430408"/>
                <a:gd name="connsiteX33" fmla="*/ 2673401 w 5067553"/>
                <a:gd name="connsiteY33" fmla="*/ 3162298 h 3430408"/>
                <a:gd name="connsiteX34" fmla="*/ 1987601 w 5067553"/>
                <a:gd name="connsiteY34" fmla="*/ 3390898 h 3430408"/>
                <a:gd name="connsiteX35" fmla="*/ 1739951 w 5067553"/>
                <a:gd name="connsiteY35" fmla="*/ 3419473 h 3430408"/>
                <a:gd name="connsiteX36" fmla="*/ 1530401 w 5067553"/>
                <a:gd name="connsiteY36" fmla="*/ 3409948 h 3430408"/>
                <a:gd name="connsiteX37" fmla="*/ 1358951 w 5067553"/>
                <a:gd name="connsiteY37" fmla="*/ 3248023 h 3430408"/>
                <a:gd name="connsiteX38" fmla="*/ 1203376 w 5067553"/>
                <a:gd name="connsiteY38" fmla="*/ 3105148 h 3430408"/>
                <a:gd name="connsiteX39" fmla="*/ 1114476 w 5067553"/>
                <a:gd name="connsiteY39" fmla="*/ 2914648 h 3430408"/>
                <a:gd name="connsiteX40" fmla="*/ 974594 w 5067553"/>
                <a:gd name="connsiteY40" fmla="*/ 2786702 h 3430408"/>
                <a:gd name="connsiteX41" fmla="*/ 816026 w 5067553"/>
                <a:gd name="connsiteY41" fmla="*/ 2489198 h 3430408"/>
                <a:gd name="connsiteX42" fmla="*/ 676326 w 5067553"/>
                <a:gd name="connsiteY42" fmla="*/ 2235198 h 3430408"/>
                <a:gd name="connsiteX43" fmla="*/ 511226 w 5067553"/>
                <a:gd name="connsiteY43" fmla="*/ 1943098 h 3430408"/>
                <a:gd name="connsiteX44" fmla="*/ 403276 w 5067553"/>
                <a:gd name="connsiteY44" fmla="*/ 1695448 h 3430408"/>
                <a:gd name="connsiteX45" fmla="*/ 295326 w 5067553"/>
                <a:gd name="connsiteY45" fmla="*/ 1416048 h 3430408"/>
                <a:gd name="connsiteX46" fmla="*/ 130225 w 5067553"/>
                <a:gd name="connsiteY46" fmla="*/ 1219198 h 3430408"/>
                <a:gd name="connsiteX47" fmla="*/ 15925 w 5067553"/>
                <a:gd name="connsiteY47" fmla="*/ 863598 h 3430408"/>
                <a:gd name="connsiteX48" fmla="*/ 428494 w 5067553"/>
                <a:gd name="connsiteY48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463976 w 5067553"/>
                <a:gd name="connsiteY31" fmla="*/ 3009898 h 3430408"/>
                <a:gd name="connsiteX32" fmla="*/ 3206801 w 5067553"/>
                <a:gd name="connsiteY32" fmla="*/ 3114673 h 3430408"/>
                <a:gd name="connsiteX33" fmla="*/ 3006776 w 5067553"/>
                <a:gd name="connsiteY33" fmla="*/ 3152773 h 3430408"/>
                <a:gd name="connsiteX34" fmla="*/ 2673401 w 5067553"/>
                <a:gd name="connsiteY34" fmla="*/ 3162298 h 3430408"/>
                <a:gd name="connsiteX35" fmla="*/ 1987601 w 5067553"/>
                <a:gd name="connsiteY35" fmla="*/ 3390898 h 3430408"/>
                <a:gd name="connsiteX36" fmla="*/ 1739951 w 5067553"/>
                <a:gd name="connsiteY36" fmla="*/ 3419473 h 3430408"/>
                <a:gd name="connsiteX37" fmla="*/ 1530401 w 5067553"/>
                <a:gd name="connsiteY37" fmla="*/ 3409948 h 3430408"/>
                <a:gd name="connsiteX38" fmla="*/ 1358951 w 5067553"/>
                <a:gd name="connsiteY38" fmla="*/ 3248023 h 3430408"/>
                <a:gd name="connsiteX39" fmla="*/ 1203376 w 5067553"/>
                <a:gd name="connsiteY39" fmla="*/ 3105148 h 3430408"/>
                <a:gd name="connsiteX40" fmla="*/ 1114476 w 5067553"/>
                <a:gd name="connsiteY40" fmla="*/ 2914648 h 3430408"/>
                <a:gd name="connsiteX41" fmla="*/ 974594 w 5067553"/>
                <a:gd name="connsiteY41" fmla="*/ 2786702 h 3430408"/>
                <a:gd name="connsiteX42" fmla="*/ 816026 w 5067553"/>
                <a:gd name="connsiteY42" fmla="*/ 2489198 h 3430408"/>
                <a:gd name="connsiteX43" fmla="*/ 676326 w 5067553"/>
                <a:gd name="connsiteY43" fmla="*/ 2235198 h 3430408"/>
                <a:gd name="connsiteX44" fmla="*/ 511226 w 5067553"/>
                <a:gd name="connsiteY44" fmla="*/ 1943098 h 3430408"/>
                <a:gd name="connsiteX45" fmla="*/ 403276 w 5067553"/>
                <a:gd name="connsiteY45" fmla="*/ 1695448 h 3430408"/>
                <a:gd name="connsiteX46" fmla="*/ 295326 w 5067553"/>
                <a:gd name="connsiteY46" fmla="*/ 1416048 h 3430408"/>
                <a:gd name="connsiteX47" fmla="*/ 130225 w 5067553"/>
                <a:gd name="connsiteY47" fmla="*/ 1219198 h 3430408"/>
                <a:gd name="connsiteX48" fmla="*/ 15925 w 5067553"/>
                <a:gd name="connsiteY48" fmla="*/ 863598 h 3430408"/>
                <a:gd name="connsiteX49" fmla="*/ 428494 w 5067553"/>
                <a:gd name="connsiteY49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740201 w 5067553"/>
                <a:gd name="connsiteY31" fmla="*/ 2971798 h 3430408"/>
                <a:gd name="connsiteX32" fmla="*/ 3463976 w 5067553"/>
                <a:gd name="connsiteY32" fmla="*/ 3009898 h 3430408"/>
                <a:gd name="connsiteX33" fmla="*/ 3206801 w 5067553"/>
                <a:gd name="connsiteY33" fmla="*/ 3114673 h 3430408"/>
                <a:gd name="connsiteX34" fmla="*/ 3006776 w 5067553"/>
                <a:gd name="connsiteY34" fmla="*/ 3152773 h 3430408"/>
                <a:gd name="connsiteX35" fmla="*/ 2673401 w 5067553"/>
                <a:gd name="connsiteY35" fmla="*/ 3162298 h 3430408"/>
                <a:gd name="connsiteX36" fmla="*/ 1987601 w 5067553"/>
                <a:gd name="connsiteY36" fmla="*/ 3390898 h 3430408"/>
                <a:gd name="connsiteX37" fmla="*/ 1739951 w 5067553"/>
                <a:gd name="connsiteY37" fmla="*/ 3419473 h 3430408"/>
                <a:gd name="connsiteX38" fmla="*/ 1530401 w 5067553"/>
                <a:gd name="connsiteY38" fmla="*/ 3409948 h 3430408"/>
                <a:gd name="connsiteX39" fmla="*/ 1358951 w 5067553"/>
                <a:gd name="connsiteY39" fmla="*/ 3248023 h 3430408"/>
                <a:gd name="connsiteX40" fmla="*/ 1203376 w 5067553"/>
                <a:gd name="connsiteY40" fmla="*/ 3105148 h 3430408"/>
                <a:gd name="connsiteX41" fmla="*/ 1114476 w 5067553"/>
                <a:gd name="connsiteY41" fmla="*/ 2914648 h 3430408"/>
                <a:gd name="connsiteX42" fmla="*/ 974594 w 5067553"/>
                <a:gd name="connsiteY42" fmla="*/ 2786702 h 3430408"/>
                <a:gd name="connsiteX43" fmla="*/ 816026 w 5067553"/>
                <a:gd name="connsiteY43" fmla="*/ 2489198 h 3430408"/>
                <a:gd name="connsiteX44" fmla="*/ 676326 w 5067553"/>
                <a:gd name="connsiteY44" fmla="*/ 2235198 h 3430408"/>
                <a:gd name="connsiteX45" fmla="*/ 511226 w 5067553"/>
                <a:gd name="connsiteY45" fmla="*/ 1943098 h 3430408"/>
                <a:gd name="connsiteX46" fmla="*/ 403276 w 5067553"/>
                <a:gd name="connsiteY46" fmla="*/ 1695448 h 3430408"/>
                <a:gd name="connsiteX47" fmla="*/ 295326 w 5067553"/>
                <a:gd name="connsiteY47" fmla="*/ 1416048 h 3430408"/>
                <a:gd name="connsiteX48" fmla="*/ 130225 w 5067553"/>
                <a:gd name="connsiteY48" fmla="*/ 1219198 h 3430408"/>
                <a:gd name="connsiteX49" fmla="*/ 15925 w 5067553"/>
                <a:gd name="connsiteY49" fmla="*/ 863598 h 3430408"/>
                <a:gd name="connsiteX50" fmla="*/ 428494 w 5067553"/>
                <a:gd name="connsiteY50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3949751 w 5067553"/>
                <a:gd name="connsiteY31" fmla="*/ 2933698 h 3430408"/>
                <a:gd name="connsiteX32" fmla="*/ 3740201 w 5067553"/>
                <a:gd name="connsiteY32" fmla="*/ 2971798 h 3430408"/>
                <a:gd name="connsiteX33" fmla="*/ 3463976 w 5067553"/>
                <a:gd name="connsiteY33" fmla="*/ 3009898 h 3430408"/>
                <a:gd name="connsiteX34" fmla="*/ 3206801 w 5067553"/>
                <a:gd name="connsiteY34" fmla="*/ 3114673 h 3430408"/>
                <a:gd name="connsiteX35" fmla="*/ 3006776 w 5067553"/>
                <a:gd name="connsiteY35" fmla="*/ 3152773 h 3430408"/>
                <a:gd name="connsiteX36" fmla="*/ 2673401 w 5067553"/>
                <a:gd name="connsiteY36" fmla="*/ 3162298 h 3430408"/>
                <a:gd name="connsiteX37" fmla="*/ 1987601 w 5067553"/>
                <a:gd name="connsiteY37" fmla="*/ 3390898 h 3430408"/>
                <a:gd name="connsiteX38" fmla="*/ 1739951 w 5067553"/>
                <a:gd name="connsiteY38" fmla="*/ 3419473 h 3430408"/>
                <a:gd name="connsiteX39" fmla="*/ 1530401 w 5067553"/>
                <a:gd name="connsiteY39" fmla="*/ 3409948 h 3430408"/>
                <a:gd name="connsiteX40" fmla="*/ 1358951 w 5067553"/>
                <a:gd name="connsiteY40" fmla="*/ 3248023 h 3430408"/>
                <a:gd name="connsiteX41" fmla="*/ 1203376 w 5067553"/>
                <a:gd name="connsiteY41" fmla="*/ 3105148 h 3430408"/>
                <a:gd name="connsiteX42" fmla="*/ 1114476 w 5067553"/>
                <a:gd name="connsiteY42" fmla="*/ 2914648 h 3430408"/>
                <a:gd name="connsiteX43" fmla="*/ 974594 w 5067553"/>
                <a:gd name="connsiteY43" fmla="*/ 2786702 h 3430408"/>
                <a:gd name="connsiteX44" fmla="*/ 816026 w 5067553"/>
                <a:gd name="connsiteY44" fmla="*/ 2489198 h 3430408"/>
                <a:gd name="connsiteX45" fmla="*/ 676326 w 5067553"/>
                <a:gd name="connsiteY45" fmla="*/ 2235198 h 3430408"/>
                <a:gd name="connsiteX46" fmla="*/ 511226 w 5067553"/>
                <a:gd name="connsiteY46" fmla="*/ 1943098 h 3430408"/>
                <a:gd name="connsiteX47" fmla="*/ 403276 w 5067553"/>
                <a:gd name="connsiteY47" fmla="*/ 1695448 h 3430408"/>
                <a:gd name="connsiteX48" fmla="*/ 295326 w 5067553"/>
                <a:gd name="connsiteY48" fmla="*/ 1416048 h 3430408"/>
                <a:gd name="connsiteX49" fmla="*/ 130225 w 5067553"/>
                <a:gd name="connsiteY49" fmla="*/ 1219198 h 3430408"/>
                <a:gd name="connsiteX50" fmla="*/ 15925 w 5067553"/>
                <a:gd name="connsiteY50" fmla="*/ 863598 h 3430408"/>
                <a:gd name="connsiteX51" fmla="*/ 428494 w 5067553"/>
                <a:gd name="connsiteY51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140251 w 5067553"/>
                <a:gd name="connsiteY31" fmla="*/ 2924173 h 3430408"/>
                <a:gd name="connsiteX32" fmla="*/ 3949751 w 5067553"/>
                <a:gd name="connsiteY32" fmla="*/ 2933698 h 3430408"/>
                <a:gd name="connsiteX33" fmla="*/ 3740201 w 5067553"/>
                <a:gd name="connsiteY33" fmla="*/ 2971798 h 3430408"/>
                <a:gd name="connsiteX34" fmla="*/ 3463976 w 5067553"/>
                <a:gd name="connsiteY34" fmla="*/ 3009898 h 3430408"/>
                <a:gd name="connsiteX35" fmla="*/ 3206801 w 5067553"/>
                <a:gd name="connsiteY35" fmla="*/ 3114673 h 3430408"/>
                <a:gd name="connsiteX36" fmla="*/ 3006776 w 5067553"/>
                <a:gd name="connsiteY36" fmla="*/ 3152773 h 3430408"/>
                <a:gd name="connsiteX37" fmla="*/ 2673401 w 5067553"/>
                <a:gd name="connsiteY37" fmla="*/ 3162298 h 3430408"/>
                <a:gd name="connsiteX38" fmla="*/ 1987601 w 5067553"/>
                <a:gd name="connsiteY38" fmla="*/ 3390898 h 3430408"/>
                <a:gd name="connsiteX39" fmla="*/ 1739951 w 5067553"/>
                <a:gd name="connsiteY39" fmla="*/ 3419473 h 3430408"/>
                <a:gd name="connsiteX40" fmla="*/ 1530401 w 5067553"/>
                <a:gd name="connsiteY40" fmla="*/ 3409948 h 3430408"/>
                <a:gd name="connsiteX41" fmla="*/ 1358951 w 5067553"/>
                <a:gd name="connsiteY41" fmla="*/ 3248023 h 3430408"/>
                <a:gd name="connsiteX42" fmla="*/ 1203376 w 5067553"/>
                <a:gd name="connsiteY42" fmla="*/ 3105148 h 3430408"/>
                <a:gd name="connsiteX43" fmla="*/ 1114476 w 5067553"/>
                <a:gd name="connsiteY43" fmla="*/ 2914648 h 3430408"/>
                <a:gd name="connsiteX44" fmla="*/ 974594 w 5067553"/>
                <a:gd name="connsiteY44" fmla="*/ 2786702 h 3430408"/>
                <a:gd name="connsiteX45" fmla="*/ 816026 w 5067553"/>
                <a:gd name="connsiteY45" fmla="*/ 2489198 h 3430408"/>
                <a:gd name="connsiteX46" fmla="*/ 676326 w 5067553"/>
                <a:gd name="connsiteY46" fmla="*/ 2235198 h 3430408"/>
                <a:gd name="connsiteX47" fmla="*/ 511226 w 5067553"/>
                <a:gd name="connsiteY47" fmla="*/ 1943098 h 3430408"/>
                <a:gd name="connsiteX48" fmla="*/ 403276 w 5067553"/>
                <a:gd name="connsiteY48" fmla="*/ 1695448 h 3430408"/>
                <a:gd name="connsiteX49" fmla="*/ 295326 w 5067553"/>
                <a:gd name="connsiteY49" fmla="*/ 1416048 h 3430408"/>
                <a:gd name="connsiteX50" fmla="*/ 130225 w 5067553"/>
                <a:gd name="connsiteY50" fmla="*/ 1219198 h 3430408"/>
                <a:gd name="connsiteX51" fmla="*/ 15925 w 5067553"/>
                <a:gd name="connsiteY51" fmla="*/ 863598 h 3430408"/>
                <a:gd name="connsiteX52" fmla="*/ 428494 w 5067553"/>
                <a:gd name="connsiteY52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283126 w 5067553"/>
                <a:gd name="connsiteY31" fmla="*/ 2924173 h 3430408"/>
                <a:gd name="connsiteX32" fmla="*/ 4140251 w 5067553"/>
                <a:gd name="connsiteY32" fmla="*/ 2924173 h 3430408"/>
                <a:gd name="connsiteX33" fmla="*/ 3949751 w 5067553"/>
                <a:gd name="connsiteY33" fmla="*/ 2933698 h 3430408"/>
                <a:gd name="connsiteX34" fmla="*/ 3740201 w 5067553"/>
                <a:gd name="connsiteY34" fmla="*/ 2971798 h 3430408"/>
                <a:gd name="connsiteX35" fmla="*/ 3463976 w 5067553"/>
                <a:gd name="connsiteY35" fmla="*/ 3009898 h 3430408"/>
                <a:gd name="connsiteX36" fmla="*/ 3206801 w 5067553"/>
                <a:gd name="connsiteY36" fmla="*/ 3114673 h 3430408"/>
                <a:gd name="connsiteX37" fmla="*/ 3006776 w 5067553"/>
                <a:gd name="connsiteY37" fmla="*/ 3152773 h 3430408"/>
                <a:gd name="connsiteX38" fmla="*/ 2673401 w 5067553"/>
                <a:gd name="connsiteY38" fmla="*/ 3162298 h 3430408"/>
                <a:gd name="connsiteX39" fmla="*/ 1987601 w 5067553"/>
                <a:gd name="connsiteY39" fmla="*/ 3390898 h 3430408"/>
                <a:gd name="connsiteX40" fmla="*/ 1739951 w 5067553"/>
                <a:gd name="connsiteY40" fmla="*/ 3419473 h 3430408"/>
                <a:gd name="connsiteX41" fmla="*/ 1530401 w 5067553"/>
                <a:gd name="connsiteY41" fmla="*/ 3409948 h 3430408"/>
                <a:gd name="connsiteX42" fmla="*/ 1358951 w 5067553"/>
                <a:gd name="connsiteY42" fmla="*/ 3248023 h 3430408"/>
                <a:gd name="connsiteX43" fmla="*/ 1203376 w 5067553"/>
                <a:gd name="connsiteY43" fmla="*/ 3105148 h 3430408"/>
                <a:gd name="connsiteX44" fmla="*/ 1114476 w 5067553"/>
                <a:gd name="connsiteY44" fmla="*/ 2914648 h 3430408"/>
                <a:gd name="connsiteX45" fmla="*/ 974594 w 5067553"/>
                <a:gd name="connsiteY45" fmla="*/ 2786702 h 3430408"/>
                <a:gd name="connsiteX46" fmla="*/ 816026 w 5067553"/>
                <a:gd name="connsiteY46" fmla="*/ 2489198 h 3430408"/>
                <a:gd name="connsiteX47" fmla="*/ 676326 w 5067553"/>
                <a:gd name="connsiteY47" fmla="*/ 2235198 h 3430408"/>
                <a:gd name="connsiteX48" fmla="*/ 511226 w 5067553"/>
                <a:gd name="connsiteY48" fmla="*/ 1943098 h 3430408"/>
                <a:gd name="connsiteX49" fmla="*/ 403276 w 5067553"/>
                <a:gd name="connsiteY49" fmla="*/ 1695448 h 3430408"/>
                <a:gd name="connsiteX50" fmla="*/ 295326 w 5067553"/>
                <a:gd name="connsiteY50" fmla="*/ 1416048 h 3430408"/>
                <a:gd name="connsiteX51" fmla="*/ 130225 w 5067553"/>
                <a:gd name="connsiteY51" fmla="*/ 1219198 h 3430408"/>
                <a:gd name="connsiteX52" fmla="*/ 15925 w 5067553"/>
                <a:gd name="connsiteY52" fmla="*/ 863598 h 3430408"/>
                <a:gd name="connsiteX53" fmla="*/ 428494 w 5067553"/>
                <a:gd name="connsiteY53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83126 w 5067553"/>
                <a:gd name="connsiteY32" fmla="*/ 2924173 h 3430408"/>
                <a:gd name="connsiteX33" fmla="*/ 4140251 w 5067553"/>
                <a:gd name="connsiteY33" fmla="*/ 2924173 h 3430408"/>
                <a:gd name="connsiteX34" fmla="*/ 3949751 w 5067553"/>
                <a:gd name="connsiteY34" fmla="*/ 2933698 h 3430408"/>
                <a:gd name="connsiteX35" fmla="*/ 3740201 w 5067553"/>
                <a:gd name="connsiteY35" fmla="*/ 2971798 h 3430408"/>
                <a:gd name="connsiteX36" fmla="*/ 3463976 w 5067553"/>
                <a:gd name="connsiteY36" fmla="*/ 3009898 h 3430408"/>
                <a:gd name="connsiteX37" fmla="*/ 3206801 w 5067553"/>
                <a:gd name="connsiteY37" fmla="*/ 3114673 h 3430408"/>
                <a:gd name="connsiteX38" fmla="*/ 3006776 w 5067553"/>
                <a:gd name="connsiteY38" fmla="*/ 3152773 h 3430408"/>
                <a:gd name="connsiteX39" fmla="*/ 2673401 w 5067553"/>
                <a:gd name="connsiteY39" fmla="*/ 3162298 h 3430408"/>
                <a:gd name="connsiteX40" fmla="*/ 1987601 w 5067553"/>
                <a:gd name="connsiteY40" fmla="*/ 3390898 h 3430408"/>
                <a:gd name="connsiteX41" fmla="*/ 1739951 w 5067553"/>
                <a:gd name="connsiteY41" fmla="*/ 3419473 h 3430408"/>
                <a:gd name="connsiteX42" fmla="*/ 1530401 w 5067553"/>
                <a:gd name="connsiteY42" fmla="*/ 3409948 h 3430408"/>
                <a:gd name="connsiteX43" fmla="*/ 1358951 w 5067553"/>
                <a:gd name="connsiteY43" fmla="*/ 3248023 h 3430408"/>
                <a:gd name="connsiteX44" fmla="*/ 1203376 w 5067553"/>
                <a:gd name="connsiteY44" fmla="*/ 3105148 h 3430408"/>
                <a:gd name="connsiteX45" fmla="*/ 1114476 w 5067553"/>
                <a:gd name="connsiteY45" fmla="*/ 2914648 h 3430408"/>
                <a:gd name="connsiteX46" fmla="*/ 974594 w 5067553"/>
                <a:gd name="connsiteY46" fmla="*/ 2786702 h 3430408"/>
                <a:gd name="connsiteX47" fmla="*/ 816026 w 5067553"/>
                <a:gd name="connsiteY47" fmla="*/ 2489198 h 3430408"/>
                <a:gd name="connsiteX48" fmla="*/ 676326 w 5067553"/>
                <a:gd name="connsiteY48" fmla="*/ 2235198 h 3430408"/>
                <a:gd name="connsiteX49" fmla="*/ 511226 w 5067553"/>
                <a:gd name="connsiteY49" fmla="*/ 1943098 h 3430408"/>
                <a:gd name="connsiteX50" fmla="*/ 403276 w 5067553"/>
                <a:gd name="connsiteY50" fmla="*/ 1695448 h 3430408"/>
                <a:gd name="connsiteX51" fmla="*/ 295326 w 5067553"/>
                <a:gd name="connsiteY51" fmla="*/ 1416048 h 3430408"/>
                <a:gd name="connsiteX52" fmla="*/ 130225 w 5067553"/>
                <a:gd name="connsiteY52" fmla="*/ 1219198 h 3430408"/>
                <a:gd name="connsiteX53" fmla="*/ 15925 w 5067553"/>
                <a:gd name="connsiteY53" fmla="*/ 863598 h 3430408"/>
                <a:gd name="connsiteX54" fmla="*/ 428494 w 5067553"/>
                <a:gd name="connsiteY54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05325 w 5067553"/>
                <a:gd name="connsiteY29" fmla="*/ 2578098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25925 w 5067553"/>
                <a:gd name="connsiteY30" fmla="*/ 2324098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22776 w 5067553"/>
                <a:gd name="connsiteY31" fmla="*/ 2546348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49751 w 5067553"/>
                <a:gd name="connsiteY35" fmla="*/ 2933698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0989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206801 w 5067553"/>
                <a:gd name="connsiteY38" fmla="*/ 311467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0408"/>
                <a:gd name="connsiteX1" fmla="*/ 1730426 w 5067553"/>
                <a:gd name="connsiteY1" fmla="*/ 0 h 3430408"/>
                <a:gd name="connsiteX2" fmla="*/ 2301926 w 5067553"/>
                <a:gd name="connsiteY2" fmla="*/ 104775 h 3430408"/>
                <a:gd name="connsiteX3" fmla="*/ 2467026 w 5067553"/>
                <a:gd name="connsiteY3" fmla="*/ 165100 h 3430408"/>
                <a:gd name="connsiteX4" fmla="*/ 2676576 w 5067553"/>
                <a:gd name="connsiteY4" fmla="*/ 177800 h 3430408"/>
                <a:gd name="connsiteX5" fmla="*/ 2930576 w 5067553"/>
                <a:gd name="connsiteY5" fmla="*/ 146050 h 3430408"/>
                <a:gd name="connsiteX6" fmla="*/ 3216326 w 5067553"/>
                <a:gd name="connsiteY6" fmla="*/ 146050 h 3430408"/>
                <a:gd name="connsiteX7" fmla="*/ 3616376 w 5067553"/>
                <a:gd name="connsiteY7" fmla="*/ 146050 h 3430408"/>
                <a:gd name="connsiteX8" fmla="*/ 3864026 w 5067553"/>
                <a:gd name="connsiteY8" fmla="*/ 139700 h 3430408"/>
                <a:gd name="connsiteX9" fmla="*/ 4149776 w 5067553"/>
                <a:gd name="connsiteY9" fmla="*/ 190500 h 3430408"/>
                <a:gd name="connsiteX10" fmla="*/ 4365676 w 5067553"/>
                <a:gd name="connsiteY10" fmla="*/ 247650 h 3430408"/>
                <a:gd name="connsiteX11" fmla="*/ 4548404 w 5067553"/>
                <a:gd name="connsiteY11" fmla="*/ 323667 h 3430408"/>
                <a:gd name="connsiteX12" fmla="*/ 4708576 w 5067553"/>
                <a:gd name="connsiteY12" fmla="*/ 546099 h 3430408"/>
                <a:gd name="connsiteX13" fmla="*/ 4803826 w 5067553"/>
                <a:gd name="connsiteY13" fmla="*/ 812799 h 3430408"/>
                <a:gd name="connsiteX14" fmla="*/ 4886376 w 5067553"/>
                <a:gd name="connsiteY14" fmla="*/ 1079499 h 3430408"/>
                <a:gd name="connsiteX15" fmla="*/ 4937176 w 5067553"/>
                <a:gd name="connsiteY15" fmla="*/ 1346199 h 3430408"/>
                <a:gd name="connsiteX16" fmla="*/ 4943526 w 5067553"/>
                <a:gd name="connsiteY16" fmla="*/ 1708149 h 3430408"/>
                <a:gd name="connsiteX17" fmla="*/ 4987976 w 5067553"/>
                <a:gd name="connsiteY17" fmla="*/ 1949449 h 3430408"/>
                <a:gd name="connsiteX18" fmla="*/ 5064175 w 5067553"/>
                <a:gd name="connsiteY18" fmla="*/ 2241549 h 3430408"/>
                <a:gd name="connsiteX19" fmla="*/ 5038775 w 5067553"/>
                <a:gd name="connsiteY19" fmla="*/ 2552699 h 3430408"/>
                <a:gd name="connsiteX20" fmla="*/ 5038775 w 5067553"/>
                <a:gd name="connsiteY20" fmla="*/ 2781299 h 3430408"/>
                <a:gd name="connsiteX21" fmla="*/ 5045125 w 5067553"/>
                <a:gd name="connsiteY21" fmla="*/ 2990849 h 3430408"/>
                <a:gd name="connsiteX22" fmla="*/ 5024654 w 5067553"/>
                <a:gd name="connsiteY22" fmla="*/ 3161352 h 3430408"/>
                <a:gd name="connsiteX23" fmla="*/ 4930825 w 5067553"/>
                <a:gd name="connsiteY23" fmla="*/ 3314698 h 3430408"/>
                <a:gd name="connsiteX24" fmla="*/ 4740325 w 5067553"/>
                <a:gd name="connsiteY24" fmla="*/ 3403598 h 3430408"/>
                <a:gd name="connsiteX25" fmla="*/ 4613325 w 5067553"/>
                <a:gd name="connsiteY25" fmla="*/ 3352798 h 3430408"/>
                <a:gd name="connsiteX26" fmla="*/ 4524425 w 5067553"/>
                <a:gd name="connsiteY26" fmla="*/ 3149598 h 3430408"/>
                <a:gd name="connsiteX27" fmla="*/ 4460925 w 5067553"/>
                <a:gd name="connsiteY27" fmla="*/ 2971798 h 3430408"/>
                <a:gd name="connsiteX28" fmla="*/ 4308525 w 5067553"/>
                <a:gd name="connsiteY28" fmla="*/ 2806698 h 3430408"/>
                <a:gd name="connsiteX29" fmla="*/ 4117231 w 5067553"/>
                <a:gd name="connsiteY29" fmla="*/ 2544760 h 3430408"/>
                <a:gd name="connsiteX30" fmla="*/ 3837831 w 5067553"/>
                <a:gd name="connsiteY30" fmla="*/ 2283617 h 3430408"/>
                <a:gd name="connsiteX31" fmla="*/ 4096595 w 5067553"/>
                <a:gd name="connsiteY31" fmla="*/ 2551111 h 3430408"/>
                <a:gd name="connsiteX32" fmla="*/ 4257726 w 5067553"/>
                <a:gd name="connsiteY32" fmla="*/ 2781298 h 3430408"/>
                <a:gd name="connsiteX33" fmla="*/ 4283126 w 5067553"/>
                <a:gd name="connsiteY33" fmla="*/ 2924173 h 3430408"/>
                <a:gd name="connsiteX34" fmla="*/ 4140251 w 5067553"/>
                <a:gd name="connsiteY34" fmla="*/ 2924173 h 3430408"/>
                <a:gd name="connsiteX35" fmla="*/ 3971976 w 5067553"/>
                <a:gd name="connsiteY35" fmla="*/ 2949573 h 3430408"/>
                <a:gd name="connsiteX36" fmla="*/ 3740201 w 5067553"/>
                <a:gd name="connsiteY36" fmla="*/ 2971798 h 3430408"/>
                <a:gd name="connsiteX37" fmla="*/ 3463976 w 5067553"/>
                <a:gd name="connsiteY37" fmla="*/ 3028948 h 3430408"/>
                <a:gd name="connsiteX38" fmla="*/ 3187751 w 5067553"/>
                <a:gd name="connsiteY38" fmla="*/ 3159123 h 3430408"/>
                <a:gd name="connsiteX39" fmla="*/ 3006776 w 5067553"/>
                <a:gd name="connsiteY39" fmla="*/ 3152773 h 3430408"/>
                <a:gd name="connsiteX40" fmla="*/ 2673401 w 5067553"/>
                <a:gd name="connsiteY40" fmla="*/ 3162298 h 3430408"/>
                <a:gd name="connsiteX41" fmla="*/ 1987601 w 5067553"/>
                <a:gd name="connsiteY41" fmla="*/ 3390898 h 3430408"/>
                <a:gd name="connsiteX42" fmla="*/ 1739951 w 5067553"/>
                <a:gd name="connsiteY42" fmla="*/ 3419473 h 3430408"/>
                <a:gd name="connsiteX43" fmla="*/ 1530401 w 5067553"/>
                <a:gd name="connsiteY43" fmla="*/ 3409948 h 3430408"/>
                <a:gd name="connsiteX44" fmla="*/ 1358951 w 5067553"/>
                <a:gd name="connsiteY44" fmla="*/ 3248023 h 3430408"/>
                <a:gd name="connsiteX45" fmla="*/ 1203376 w 5067553"/>
                <a:gd name="connsiteY45" fmla="*/ 3105148 h 3430408"/>
                <a:gd name="connsiteX46" fmla="*/ 1114476 w 5067553"/>
                <a:gd name="connsiteY46" fmla="*/ 2914648 h 3430408"/>
                <a:gd name="connsiteX47" fmla="*/ 974594 w 5067553"/>
                <a:gd name="connsiteY47" fmla="*/ 2786702 h 3430408"/>
                <a:gd name="connsiteX48" fmla="*/ 816026 w 5067553"/>
                <a:gd name="connsiteY48" fmla="*/ 2489198 h 3430408"/>
                <a:gd name="connsiteX49" fmla="*/ 676326 w 5067553"/>
                <a:gd name="connsiteY49" fmla="*/ 2235198 h 3430408"/>
                <a:gd name="connsiteX50" fmla="*/ 511226 w 5067553"/>
                <a:gd name="connsiteY50" fmla="*/ 1943098 h 3430408"/>
                <a:gd name="connsiteX51" fmla="*/ 403276 w 5067553"/>
                <a:gd name="connsiteY51" fmla="*/ 1695448 h 3430408"/>
                <a:gd name="connsiteX52" fmla="*/ 295326 w 5067553"/>
                <a:gd name="connsiteY52" fmla="*/ 1416048 h 3430408"/>
                <a:gd name="connsiteX53" fmla="*/ 130225 w 5067553"/>
                <a:gd name="connsiteY53" fmla="*/ 1219198 h 3430408"/>
                <a:gd name="connsiteX54" fmla="*/ 15925 w 5067553"/>
                <a:gd name="connsiteY54" fmla="*/ 863598 h 3430408"/>
                <a:gd name="connsiteX55" fmla="*/ 428494 w 5067553"/>
                <a:gd name="connsiteY55" fmla="*/ 50617 h 3430408"/>
                <a:gd name="connsiteX0" fmla="*/ 428494 w 5067553"/>
                <a:gd name="connsiteY0" fmla="*/ 50617 h 3437332"/>
                <a:gd name="connsiteX1" fmla="*/ 1730426 w 5067553"/>
                <a:gd name="connsiteY1" fmla="*/ 0 h 3437332"/>
                <a:gd name="connsiteX2" fmla="*/ 2301926 w 5067553"/>
                <a:gd name="connsiteY2" fmla="*/ 104775 h 3437332"/>
                <a:gd name="connsiteX3" fmla="*/ 2467026 w 5067553"/>
                <a:gd name="connsiteY3" fmla="*/ 165100 h 3437332"/>
                <a:gd name="connsiteX4" fmla="*/ 2676576 w 5067553"/>
                <a:gd name="connsiteY4" fmla="*/ 177800 h 3437332"/>
                <a:gd name="connsiteX5" fmla="*/ 2930576 w 5067553"/>
                <a:gd name="connsiteY5" fmla="*/ 146050 h 3437332"/>
                <a:gd name="connsiteX6" fmla="*/ 3216326 w 5067553"/>
                <a:gd name="connsiteY6" fmla="*/ 146050 h 3437332"/>
                <a:gd name="connsiteX7" fmla="*/ 3616376 w 5067553"/>
                <a:gd name="connsiteY7" fmla="*/ 146050 h 3437332"/>
                <a:gd name="connsiteX8" fmla="*/ 3864026 w 5067553"/>
                <a:gd name="connsiteY8" fmla="*/ 139700 h 3437332"/>
                <a:gd name="connsiteX9" fmla="*/ 4149776 w 5067553"/>
                <a:gd name="connsiteY9" fmla="*/ 190500 h 3437332"/>
                <a:gd name="connsiteX10" fmla="*/ 4365676 w 5067553"/>
                <a:gd name="connsiteY10" fmla="*/ 247650 h 3437332"/>
                <a:gd name="connsiteX11" fmla="*/ 4548404 w 5067553"/>
                <a:gd name="connsiteY11" fmla="*/ 323667 h 3437332"/>
                <a:gd name="connsiteX12" fmla="*/ 4708576 w 5067553"/>
                <a:gd name="connsiteY12" fmla="*/ 546099 h 3437332"/>
                <a:gd name="connsiteX13" fmla="*/ 4803826 w 5067553"/>
                <a:gd name="connsiteY13" fmla="*/ 812799 h 3437332"/>
                <a:gd name="connsiteX14" fmla="*/ 4886376 w 5067553"/>
                <a:gd name="connsiteY14" fmla="*/ 1079499 h 3437332"/>
                <a:gd name="connsiteX15" fmla="*/ 4937176 w 5067553"/>
                <a:gd name="connsiteY15" fmla="*/ 1346199 h 3437332"/>
                <a:gd name="connsiteX16" fmla="*/ 4943526 w 5067553"/>
                <a:gd name="connsiteY16" fmla="*/ 1708149 h 3437332"/>
                <a:gd name="connsiteX17" fmla="*/ 4987976 w 5067553"/>
                <a:gd name="connsiteY17" fmla="*/ 1949449 h 3437332"/>
                <a:gd name="connsiteX18" fmla="*/ 5064175 w 5067553"/>
                <a:gd name="connsiteY18" fmla="*/ 2241549 h 3437332"/>
                <a:gd name="connsiteX19" fmla="*/ 5038775 w 5067553"/>
                <a:gd name="connsiteY19" fmla="*/ 2552699 h 3437332"/>
                <a:gd name="connsiteX20" fmla="*/ 5038775 w 5067553"/>
                <a:gd name="connsiteY20" fmla="*/ 2781299 h 3437332"/>
                <a:gd name="connsiteX21" fmla="*/ 5045125 w 5067553"/>
                <a:gd name="connsiteY21" fmla="*/ 2990849 h 3437332"/>
                <a:gd name="connsiteX22" fmla="*/ 5024654 w 5067553"/>
                <a:gd name="connsiteY22" fmla="*/ 3161352 h 3437332"/>
                <a:gd name="connsiteX23" fmla="*/ 4930825 w 5067553"/>
                <a:gd name="connsiteY23" fmla="*/ 3314698 h 3437332"/>
                <a:gd name="connsiteX24" fmla="*/ 4740325 w 5067553"/>
                <a:gd name="connsiteY24" fmla="*/ 3403598 h 3437332"/>
                <a:gd name="connsiteX25" fmla="*/ 4613325 w 5067553"/>
                <a:gd name="connsiteY25" fmla="*/ 3352798 h 3437332"/>
                <a:gd name="connsiteX26" fmla="*/ 4524425 w 5067553"/>
                <a:gd name="connsiteY26" fmla="*/ 3149598 h 3437332"/>
                <a:gd name="connsiteX27" fmla="*/ 4460925 w 5067553"/>
                <a:gd name="connsiteY27" fmla="*/ 2971798 h 3437332"/>
                <a:gd name="connsiteX28" fmla="*/ 4308525 w 5067553"/>
                <a:gd name="connsiteY28" fmla="*/ 2806698 h 3437332"/>
                <a:gd name="connsiteX29" fmla="*/ 4117231 w 5067553"/>
                <a:gd name="connsiteY29" fmla="*/ 2544760 h 3437332"/>
                <a:gd name="connsiteX30" fmla="*/ 3837831 w 5067553"/>
                <a:gd name="connsiteY30" fmla="*/ 2283617 h 3437332"/>
                <a:gd name="connsiteX31" fmla="*/ 4096595 w 5067553"/>
                <a:gd name="connsiteY31" fmla="*/ 2551111 h 3437332"/>
                <a:gd name="connsiteX32" fmla="*/ 4257726 w 5067553"/>
                <a:gd name="connsiteY32" fmla="*/ 2781298 h 3437332"/>
                <a:gd name="connsiteX33" fmla="*/ 4283126 w 5067553"/>
                <a:gd name="connsiteY33" fmla="*/ 2924173 h 3437332"/>
                <a:gd name="connsiteX34" fmla="*/ 4140251 w 5067553"/>
                <a:gd name="connsiteY34" fmla="*/ 2924173 h 3437332"/>
                <a:gd name="connsiteX35" fmla="*/ 3971976 w 5067553"/>
                <a:gd name="connsiteY35" fmla="*/ 2949573 h 3437332"/>
                <a:gd name="connsiteX36" fmla="*/ 3740201 w 5067553"/>
                <a:gd name="connsiteY36" fmla="*/ 2971798 h 3437332"/>
                <a:gd name="connsiteX37" fmla="*/ 3463976 w 5067553"/>
                <a:gd name="connsiteY37" fmla="*/ 3028948 h 3437332"/>
                <a:gd name="connsiteX38" fmla="*/ 3187751 w 5067553"/>
                <a:gd name="connsiteY38" fmla="*/ 3159123 h 3437332"/>
                <a:gd name="connsiteX39" fmla="*/ 3006776 w 5067553"/>
                <a:gd name="connsiteY39" fmla="*/ 3152773 h 3437332"/>
                <a:gd name="connsiteX40" fmla="*/ 2673401 w 5067553"/>
                <a:gd name="connsiteY40" fmla="*/ 3162298 h 3437332"/>
                <a:gd name="connsiteX41" fmla="*/ 1987601 w 5067553"/>
                <a:gd name="connsiteY41" fmla="*/ 3390898 h 3437332"/>
                <a:gd name="connsiteX42" fmla="*/ 1739951 w 5067553"/>
                <a:gd name="connsiteY42" fmla="*/ 3419473 h 3437332"/>
                <a:gd name="connsiteX43" fmla="*/ 1530401 w 5067553"/>
                <a:gd name="connsiteY43" fmla="*/ 3409948 h 3437332"/>
                <a:gd name="connsiteX44" fmla="*/ 1358951 w 5067553"/>
                <a:gd name="connsiteY44" fmla="*/ 3248023 h 3437332"/>
                <a:gd name="connsiteX45" fmla="*/ 1203376 w 5067553"/>
                <a:gd name="connsiteY45" fmla="*/ 3105148 h 3437332"/>
                <a:gd name="connsiteX46" fmla="*/ 1114476 w 5067553"/>
                <a:gd name="connsiteY46" fmla="*/ 2914648 h 3437332"/>
                <a:gd name="connsiteX47" fmla="*/ 974594 w 5067553"/>
                <a:gd name="connsiteY47" fmla="*/ 2786702 h 3437332"/>
                <a:gd name="connsiteX48" fmla="*/ 816026 w 5067553"/>
                <a:gd name="connsiteY48" fmla="*/ 2489198 h 3437332"/>
                <a:gd name="connsiteX49" fmla="*/ 676326 w 5067553"/>
                <a:gd name="connsiteY49" fmla="*/ 2235198 h 3437332"/>
                <a:gd name="connsiteX50" fmla="*/ 511226 w 5067553"/>
                <a:gd name="connsiteY50" fmla="*/ 1943098 h 3437332"/>
                <a:gd name="connsiteX51" fmla="*/ 403276 w 5067553"/>
                <a:gd name="connsiteY51" fmla="*/ 1695448 h 3437332"/>
                <a:gd name="connsiteX52" fmla="*/ 295326 w 5067553"/>
                <a:gd name="connsiteY52" fmla="*/ 1416048 h 3437332"/>
                <a:gd name="connsiteX53" fmla="*/ 130225 w 5067553"/>
                <a:gd name="connsiteY53" fmla="*/ 1219198 h 3437332"/>
                <a:gd name="connsiteX54" fmla="*/ 15925 w 5067553"/>
                <a:gd name="connsiteY54" fmla="*/ 863598 h 3437332"/>
                <a:gd name="connsiteX55" fmla="*/ 428494 w 5067553"/>
                <a:gd name="connsiteY55" fmla="*/ 50617 h 3437332"/>
                <a:gd name="connsiteX0" fmla="*/ 428494 w 5067553"/>
                <a:gd name="connsiteY0" fmla="*/ 50617 h 3459947"/>
                <a:gd name="connsiteX1" fmla="*/ 1730426 w 5067553"/>
                <a:gd name="connsiteY1" fmla="*/ 0 h 3459947"/>
                <a:gd name="connsiteX2" fmla="*/ 2301926 w 5067553"/>
                <a:gd name="connsiteY2" fmla="*/ 104775 h 3459947"/>
                <a:gd name="connsiteX3" fmla="*/ 2467026 w 5067553"/>
                <a:gd name="connsiteY3" fmla="*/ 165100 h 3459947"/>
                <a:gd name="connsiteX4" fmla="*/ 2676576 w 5067553"/>
                <a:gd name="connsiteY4" fmla="*/ 177800 h 3459947"/>
                <a:gd name="connsiteX5" fmla="*/ 2930576 w 5067553"/>
                <a:gd name="connsiteY5" fmla="*/ 146050 h 3459947"/>
                <a:gd name="connsiteX6" fmla="*/ 3216326 w 5067553"/>
                <a:gd name="connsiteY6" fmla="*/ 146050 h 3459947"/>
                <a:gd name="connsiteX7" fmla="*/ 3616376 w 5067553"/>
                <a:gd name="connsiteY7" fmla="*/ 146050 h 3459947"/>
                <a:gd name="connsiteX8" fmla="*/ 3864026 w 5067553"/>
                <a:gd name="connsiteY8" fmla="*/ 139700 h 3459947"/>
                <a:gd name="connsiteX9" fmla="*/ 4149776 w 5067553"/>
                <a:gd name="connsiteY9" fmla="*/ 190500 h 3459947"/>
                <a:gd name="connsiteX10" fmla="*/ 4365676 w 5067553"/>
                <a:gd name="connsiteY10" fmla="*/ 247650 h 3459947"/>
                <a:gd name="connsiteX11" fmla="*/ 4548404 w 5067553"/>
                <a:gd name="connsiteY11" fmla="*/ 323667 h 3459947"/>
                <a:gd name="connsiteX12" fmla="*/ 4708576 w 5067553"/>
                <a:gd name="connsiteY12" fmla="*/ 546099 h 3459947"/>
                <a:gd name="connsiteX13" fmla="*/ 4803826 w 5067553"/>
                <a:gd name="connsiteY13" fmla="*/ 812799 h 3459947"/>
                <a:gd name="connsiteX14" fmla="*/ 4886376 w 5067553"/>
                <a:gd name="connsiteY14" fmla="*/ 1079499 h 3459947"/>
                <a:gd name="connsiteX15" fmla="*/ 4937176 w 5067553"/>
                <a:gd name="connsiteY15" fmla="*/ 1346199 h 3459947"/>
                <a:gd name="connsiteX16" fmla="*/ 4943526 w 5067553"/>
                <a:gd name="connsiteY16" fmla="*/ 1708149 h 3459947"/>
                <a:gd name="connsiteX17" fmla="*/ 4987976 w 5067553"/>
                <a:gd name="connsiteY17" fmla="*/ 1949449 h 3459947"/>
                <a:gd name="connsiteX18" fmla="*/ 5064175 w 5067553"/>
                <a:gd name="connsiteY18" fmla="*/ 2241549 h 3459947"/>
                <a:gd name="connsiteX19" fmla="*/ 5038775 w 5067553"/>
                <a:gd name="connsiteY19" fmla="*/ 2552699 h 3459947"/>
                <a:gd name="connsiteX20" fmla="*/ 5038775 w 5067553"/>
                <a:gd name="connsiteY20" fmla="*/ 2781299 h 3459947"/>
                <a:gd name="connsiteX21" fmla="*/ 5045125 w 5067553"/>
                <a:gd name="connsiteY21" fmla="*/ 2990849 h 3459947"/>
                <a:gd name="connsiteX22" fmla="*/ 5024654 w 5067553"/>
                <a:gd name="connsiteY22" fmla="*/ 3161352 h 3459947"/>
                <a:gd name="connsiteX23" fmla="*/ 4930825 w 5067553"/>
                <a:gd name="connsiteY23" fmla="*/ 3314698 h 3459947"/>
                <a:gd name="connsiteX24" fmla="*/ 4740325 w 5067553"/>
                <a:gd name="connsiteY24" fmla="*/ 3403598 h 3459947"/>
                <a:gd name="connsiteX25" fmla="*/ 4613325 w 5067553"/>
                <a:gd name="connsiteY25" fmla="*/ 3352798 h 3459947"/>
                <a:gd name="connsiteX26" fmla="*/ 4524425 w 5067553"/>
                <a:gd name="connsiteY26" fmla="*/ 3149598 h 3459947"/>
                <a:gd name="connsiteX27" fmla="*/ 4460925 w 5067553"/>
                <a:gd name="connsiteY27" fmla="*/ 2971798 h 3459947"/>
                <a:gd name="connsiteX28" fmla="*/ 4308525 w 5067553"/>
                <a:gd name="connsiteY28" fmla="*/ 2806698 h 3459947"/>
                <a:gd name="connsiteX29" fmla="*/ 4117231 w 5067553"/>
                <a:gd name="connsiteY29" fmla="*/ 2544760 h 3459947"/>
                <a:gd name="connsiteX30" fmla="*/ 3837831 w 5067553"/>
                <a:gd name="connsiteY30" fmla="*/ 2283617 h 3459947"/>
                <a:gd name="connsiteX31" fmla="*/ 4096595 w 5067553"/>
                <a:gd name="connsiteY31" fmla="*/ 2551111 h 3459947"/>
                <a:gd name="connsiteX32" fmla="*/ 4257726 w 5067553"/>
                <a:gd name="connsiteY32" fmla="*/ 2781298 h 3459947"/>
                <a:gd name="connsiteX33" fmla="*/ 4283126 w 5067553"/>
                <a:gd name="connsiteY33" fmla="*/ 2924173 h 3459947"/>
                <a:gd name="connsiteX34" fmla="*/ 4140251 w 5067553"/>
                <a:gd name="connsiteY34" fmla="*/ 2924173 h 3459947"/>
                <a:gd name="connsiteX35" fmla="*/ 3971976 w 5067553"/>
                <a:gd name="connsiteY35" fmla="*/ 2949573 h 3459947"/>
                <a:gd name="connsiteX36" fmla="*/ 3740201 w 5067553"/>
                <a:gd name="connsiteY36" fmla="*/ 2971798 h 3459947"/>
                <a:gd name="connsiteX37" fmla="*/ 3463976 w 5067553"/>
                <a:gd name="connsiteY37" fmla="*/ 3028948 h 3459947"/>
                <a:gd name="connsiteX38" fmla="*/ 3187751 w 5067553"/>
                <a:gd name="connsiteY38" fmla="*/ 3159123 h 3459947"/>
                <a:gd name="connsiteX39" fmla="*/ 3006776 w 5067553"/>
                <a:gd name="connsiteY39" fmla="*/ 3152773 h 3459947"/>
                <a:gd name="connsiteX40" fmla="*/ 2673401 w 5067553"/>
                <a:gd name="connsiteY40" fmla="*/ 3162298 h 3459947"/>
                <a:gd name="connsiteX41" fmla="*/ 1987601 w 5067553"/>
                <a:gd name="connsiteY41" fmla="*/ 3390898 h 3459947"/>
                <a:gd name="connsiteX42" fmla="*/ 1739951 w 5067553"/>
                <a:gd name="connsiteY42" fmla="*/ 3419473 h 3459947"/>
                <a:gd name="connsiteX43" fmla="*/ 1530401 w 5067553"/>
                <a:gd name="connsiteY43" fmla="*/ 3409948 h 3459947"/>
                <a:gd name="connsiteX44" fmla="*/ 1358951 w 5067553"/>
                <a:gd name="connsiteY44" fmla="*/ 3248023 h 3459947"/>
                <a:gd name="connsiteX45" fmla="*/ 1203376 w 5067553"/>
                <a:gd name="connsiteY45" fmla="*/ 3105148 h 3459947"/>
                <a:gd name="connsiteX46" fmla="*/ 1114476 w 5067553"/>
                <a:gd name="connsiteY46" fmla="*/ 2914648 h 3459947"/>
                <a:gd name="connsiteX47" fmla="*/ 974594 w 5067553"/>
                <a:gd name="connsiteY47" fmla="*/ 2786702 h 3459947"/>
                <a:gd name="connsiteX48" fmla="*/ 816026 w 5067553"/>
                <a:gd name="connsiteY48" fmla="*/ 2489198 h 3459947"/>
                <a:gd name="connsiteX49" fmla="*/ 676326 w 5067553"/>
                <a:gd name="connsiteY49" fmla="*/ 2235198 h 3459947"/>
                <a:gd name="connsiteX50" fmla="*/ 511226 w 5067553"/>
                <a:gd name="connsiteY50" fmla="*/ 1943098 h 3459947"/>
                <a:gd name="connsiteX51" fmla="*/ 403276 w 5067553"/>
                <a:gd name="connsiteY51" fmla="*/ 1695448 h 3459947"/>
                <a:gd name="connsiteX52" fmla="*/ 295326 w 5067553"/>
                <a:gd name="connsiteY52" fmla="*/ 1416048 h 3459947"/>
                <a:gd name="connsiteX53" fmla="*/ 130225 w 5067553"/>
                <a:gd name="connsiteY53" fmla="*/ 1219198 h 3459947"/>
                <a:gd name="connsiteX54" fmla="*/ 15925 w 5067553"/>
                <a:gd name="connsiteY54" fmla="*/ 863598 h 3459947"/>
                <a:gd name="connsiteX55" fmla="*/ 428494 w 5067553"/>
                <a:gd name="connsiteY55" fmla="*/ 50617 h 3459947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28494 w 5067553"/>
                <a:gd name="connsiteY0" fmla="*/ 50617 h 3468061"/>
                <a:gd name="connsiteX1" fmla="*/ 1730426 w 5067553"/>
                <a:gd name="connsiteY1" fmla="*/ 0 h 3468061"/>
                <a:gd name="connsiteX2" fmla="*/ 2301926 w 5067553"/>
                <a:gd name="connsiteY2" fmla="*/ 104775 h 3468061"/>
                <a:gd name="connsiteX3" fmla="*/ 2467026 w 5067553"/>
                <a:gd name="connsiteY3" fmla="*/ 165100 h 3468061"/>
                <a:gd name="connsiteX4" fmla="*/ 2676576 w 5067553"/>
                <a:gd name="connsiteY4" fmla="*/ 177800 h 3468061"/>
                <a:gd name="connsiteX5" fmla="*/ 2930576 w 5067553"/>
                <a:gd name="connsiteY5" fmla="*/ 146050 h 3468061"/>
                <a:gd name="connsiteX6" fmla="*/ 3216326 w 5067553"/>
                <a:gd name="connsiteY6" fmla="*/ 146050 h 3468061"/>
                <a:gd name="connsiteX7" fmla="*/ 3616376 w 5067553"/>
                <a:gd name="connsiteY7" fmla="*/ 146050 h 3468061"/>
                <a:gd name="connsiteX8" fmla="*/ 3864026 w 5067553"/>
                <a:gd name="connsiteY8" fmla="*/ 139700 h 3468061"/>
                <a:gd name="connsiteX9" fmla="*/ 4149776 w 5067553"/>
                <a:gd name="connsiteY9" fmla="*/ 190500 h 3468061"/>
                <a:gd name="connsiteX10" fmla="*/ 4365676 w 5067553"/>
                <a:gd name="connsiteY10" fmla="*/ 247650 h 3468061"/>
                <a:gd name="connsiteX11" fmla="*/ 4548404 w 5067553"/>
                <a:gd name="connsiteY11" fmla="*/ 323667 h 3468061"/>
                <a:gd name="connsiteX12" fmla="*/ 4708576 w 5067553"/>
                <a:gd name="connsiteY12" fmla="*/ 546099 h 3468061"/>
                <a:gd name="connsiteX13" fmla="*/ 4803826 w 5067553"/>
                <a:gd name="connsiteY13" fmla="*/ 812799 h 3468061"/>
                <a:gd name="connsiteX14" fmla="*/ 4886376 w 5067553"/>
                <a:gd name="connsiteY14" fmla="*/ 1079499 h 3468061"/>
                <a:gd name="connsiteX15" fmla="*/ 4937176 w 5067553"/>
                <a:gd name="connsiteY15" fmla="*/ 1346199 h 3468061"/>
                <a:gd name="connsiteX16" fmla="*/ 4943526 w 5067553"/>
                <a:gd name="connsiteY16" fmla="*/ 1708149 h 3468061"/>
                <a:gd name="connsiteX17" fmla="*/ 4987976 w 5067553"/>
                <a:gd name="connsiteY17" fmla="*/ 1949449 h 3468061"/>
                <a:gd name="connsiteX18" fmla="*/ 5064175 w 5067553"/>
                <a:gd name="connsiteY18" fmla="*/ 2241549 h 3468061"/>
                <a:gd name="connsiteX19" fmla="*/ 5038775 w 5067553"/>
                <a:gd name="connsiteY19" fmla="*/ 2552699 h 3468061"/>
                <a:gd name="connsiteX20" fmla="*/ 5038775 w 5067553"/>
                <a:gd name="connsiteY20" fmla="*/ 2781299 h 3468061"/>
                <a:gd name="connsiteX21" fmla="*/ 5045125 w 5067553"/>
                <a:gd name="connsiteY21" fmla="*/ 2990849 h 3468061"/>
                <a:gd name="connsiteX22" fmla="*/ 5024654 w 5067553"/>
                <a:gd name="connsiteY22" fmla="*/ 3161352 h 3468061"/>
                <a:gd name="connsiteX23" fmla="*/ 4930825 w 5067553"/>
                <a:gd name="connsiteY23" fmla="*/ 3314698 h 3468061"/>
                <a:gd name="connsiteX24" fmla="*/ 4740325 w 5067553"/>
                <a:gd name="connsiteY24" fmla="*/ 3403598 h 3468061"/>
                <a:gd name="connsiteX25" fmla="*/ 4613325 w 5067553"/>
                <a:gd name="connsiteY25" fmla="*/ 3352798 h 3468061"/>
                <a:gd name="connsiteX26" fmla="*/ 4524425 w 5067553"/>
                <a:gd name="connsiteY26" fmla="*/ 3149598 h 3468061"/>
                <a:gd name="connsiteX27" fmla="*/ 4460925 w 5067553"/>
                <a:gd name="connsiteY27" fmla="*/ 2971798 h 3468061"/>
                <a:gd name="connsiteX28" fmla="*/ 4308525 w 5067553"/>
                <a:gd name="connsiteY28" fmla="*/ 2806698 h 3468061"/>
                <a:gd name="connsiteX29" fmla="*/ 4117231 w 5067553"/>
                <a:gd name="connsiteY29" fmla="*/ 2544760 h 3468061"/>
                <a:gd name="connsiteX30" fmla="*/ 3837831 w 5067553"/>
                <a:gd name="connsiteY30" fmla="*/ 2283617 h 3468061"/>
                <a:gd name="connsiteX31" fmla="*/ 4096595 w 5067553"/>
                <a:gd name="connsiteY31" fmla="*/ 2551111 h 3468061"/>
                <a:gd name="connsiteX32" fmla="*/ 4257726 w 5067553"/>
                <a:gd name="connsiteY32" fmla="*/ 2781298 h 3468061"/>
                <a:gd name="connsiteX33" fmla="*/ 4283126 w 5067553"/>
                <a:gd name="connsiteY33" fmla="*/ 2924173 h 3468061"/>
                <a:gd name="connsiteX34" fmla="*/ 4140251 w 5067553"/>
                <a:gd name="connsiteY34" fmla="*/ 2924173 h 3468061"/>
                <a:gd name="connsiteX35" fmla="*/ 3971976 w 5067553"/>
                <a:gd name="connsiteY35" fmla="*/ 2949573 h 3468061"/>
                <a:gd name="connsiteX36" fmla="*/ 3740201 w 5067553"/>
                <a:gd name="connsiteY36" fmla="*/ 2971798 h 3468061"/>
                <a:gd name="connsiteX37" fmla="*/ 3463976 w 5067553"/>
                <a:gd name="connsiteY37" fmla="*/ 3028948 h 3468061"/>
                <a:gd name="connsiteX38" fmla="*/ 3187751 w 5067553"/>
                <a:gd name="connsiteY38" fmla="*/ 3159123 h 3468061"/>
                <a:gd name="connsiteX39" fmla="*/ 3006776 w 5067553"/>
                <a:gd name="connsiteY39" fmla="*/ 3152773 h 3468061"/>
                <a:gd name="connsiteX40" fmla="*/ 2673401 w 5067553"/>
                <a:gd name="connsiteY40" fmla="*/ 3162298 h 3468061"/>
                <a:gd name="connsiteX41" fmla="*/ 1987601 w 5067553"/>
                <a:gd name="connsiteY41" fmla="*/ 3390898 h 3468061"/>
                <a:gd name="connsiteX42" fmla="*/ 1739951 w 5067553"/>
                <a:gd name="connsiteY42" fmla="*/ 3419473 h 3468061"/>
                <a:gd name="connsiteX43" fmla="*/ 1530401 w 5067553"/>
                <a:gd name="connsiteY43" fmla="*/ 3409948 h 3468061"/>
                <a:gd name="connsiteX44" fmla="*/ 1358951 w 5067553"/>
                <a:gd name="connsiteY44" fmla="*/ 3248023 h 3468061"/>
                <a:gd name="connsiteX45" fmla="*/ 1203376 w 5067553"/>
                <a:gd name="connsiteY45" fmla="*/ 3105148 h 3468061"/>
                <a:gd name="connsiteX46" fmla="*/ 1114476 w 5067553"/>
                <a:gd name="connsiteY46" fmla="*/ 2914648 h 3468061"/>
                <a:gd name="connsiteX47" fmla="*/ 974594 w 5067553"/>
                <a:gd name="connsiteY47" fmla="*/ 2786702 h 3468061"/>
                <a:gd name="connsiteX48" fmla="*/ 816026 w 5067553"/>
                <a:gd name="connsiteY48" fmla="*/ 2489198 h 3468061"/>
                <a:gd name="connsiteX49" fmla="*/ 676326 w 5067553"/>
                <a:gd name="connsiteY49" fmla="*/ 2235198 h 3468061"/>
                <a:gd name="connsiteX50" fmla="*/ 511226 w 5067553"/>
                <a:gd name="connsiteY50" fmla="*/ 1943098 h 3468061"/>
                <a:gd name="connsiteX51" fmla="*/ 403276 w 5067553"/>
                <a:gd name="connsiteY51" fmla="*/ 1695448 h 3468061"/>
                <a:gd name="connsiteX52" fmla="*/ 295326 w 5067553"/>
                <a:gd name="connsiteY52" fmla="*/ 1416048 h 3468061"/>
                <a:gd name="connsiteX53" fmla="*/ 130225 w 5067553"/>
                <a:gd name="connsiteY53" fmla="*/ 1219198 h 3468061"/>
                <a:gd name="connsiteX54" fmla="*/ 15925 w 5067553"/>
                <a:gd name="connsiteY54" fmla="*/ 863598 h 3468061"/>
                <a:gd name="connsiteX55" fmla="*/ 428494 w 5067553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076030"/>
                <a:gd name="connsiteY0" fmla="*/ 50617 h 3468061"/>
                <a:gd name="connsiteX1" fmla="*/ 1738903 w 5076030"/>
                <a:gd name="connsiteY1" fmla="*/ 0 h 3468061"/>
                <a:gd name="connsiteX2" fmla="*/ 2310403 w 5076030"/>
                <a:gd name="connsiteY2" fmla="*/ 104775 h 3468061"/>
                <a:gd name="connsiteX3" fmla="*/ 2475503 w 5076030"/>
                <a:gd name="connsiteY3" fmla="*/ 165100 h 3468061"/>
                <a:gd name="connsiteX4" fmla="*/ 2685053 w 5076030"/>
                <a:gd name="connsiteY4" fmla="*/ 177800 h 3468061"/>
                <a:gd name="connsiteX5" fmla="*/ 2939053 w 5076030"/>
                <a:gd name="connsiteY5" fmla="*/ 146050 h 3468061"/>
                <a:gd name="connsiteX6" fmla="*/ 3224803 w 5076030"/>
                <a:gd name="connsiteY6" fmla="*/ 146050 h 3468061"/>
                <a:gd name="connsiteX7" fmla="*/ 3624853 w 5076030"/>
                <a:gd name="connsiteY7" fmla="*/ 146050 h 3468061"/>
                <a:gd name="connsiteX8" fmla="*/ 3872503 w 5076030"/>
                <a:gd name="connsiteY8" fmla="*/ 139700 h 3468061"/>
                <a:gd name="connsiteX9" fmla="*/ 4158253 w 5076030"/>
                <a:gd name="connsiteY9" fmla="*/ 190500 h 3468061"/>
                <a:gd name="connsiteX10" fmla="*/ 4374153 w 5076030"/>
                <a:gd name="connsiteY10" fmla="*/ 247650 h 3468061"/>
                <a:gd name="connsiteX11" fmla="*/ 4556881 w 5076030"/>
                <a:gd name="connsiteY11" fmla="*/ 323667 h 3468061"/>
                <a:gd name="connsiteX12" fmla="*/ 4717053 w 5076030"/>
                <a:gd name="connsiteY12" fmla="*/ 546099 h 3468061"/>
                <a:gd name="connsiteX13" fmla="*/ 4812303 w 5076030"/>
                <a:gd name="connsiteY13" fmla="*/ 812799 h 3468061"/>
                <a:gd name="connsiteX14" fmla="*/ 4894853 w 5076030"/>
                <a:gd name="connsiteY14" fmla="*/ 1079499 h 3468061"/>
                <a:gd name="connsiteX15" fmla="*/ 4945653 w 5076030"/>
                <a:gd name="connsiteY15" fmla="*/ 1346199 h 3468061"/>
                <a:gd name="connsiteX16" fmla="*/ 4952003 w 5076030"/>
                <a:gd name="connsiteY16" fmla="*/ 1708149 h 3468061"/>
                <a:gd name="connsiteX17" fmla="*/ 4996453 w 5076030"/>
                <a:gd name="connsiteY17" fmla="*/ 1949449 h 3468061"/>
                <a:gd name="connsiteX18" fmla="*/ 5072652 w 5076030"/>
                <a:gd name="connsiteY18" fmla="*/ 2241549 h 3468061"/>
                <a:gd name="connsiteX19" fmla="*/ 5047252 w 5076030"/>
                <a:gd name="connsiteY19" fmla="*/ 2552699 h 3468061"/>
                <a:gd name="connsiteX20" fmla="*/ 5047252 w 5076030"/>
                <a:gd name="connsiteY20" fmla="*/ 2781299 h 3468061"/>
                <a:gd name="connsiteX21" fmla="*/ 5053602 w 5076030"/>
                <a:gd name="connsiteY21" fmla="*/ 2990849 h 3468061"/>
                <a:gd name="connsiteX22" fmla="*/ 5033131 w 5076030"/>
                <a:gd name="connsiteY22" fmla="*/ 3161352 h 3468061"/>
                <a:gd name="connsiteX23" fmla="*/ 4939302 w 5076030"/>
                <a:gd name="connsiteY23" fmla="*/ 3314698 h 3468061"/>
                <a:gd name="connsiteX24" fmla="*/ 4748802 w 5076030"/>
                <a:gd name="connsiteY24" fmla="*/ 3403598 h 3468061"/>
                <a:gd name="connsiteX25" fmla="*/ 4621802 w 5076030"/>
                <a:gd name="connsiteY25" fmla="*/ 3352798 h 3468061"/>
                <a:gd name="connsiteX26" fmla="*/ 4532902 w 5076030"/>
                <a:gd name="connsiteY26" fmla="*/ 3149598 h 3468061"/>
                <a:gd name="connsiteX27" fmla="*/ 4469402 w 5076030"/>
                <a:gd name="connsiteY27" fmla="*/ 2971798 h 3468061"/>
                <a:gd name="connsiteX28" fmla="*/ 4317002 w 5076030"/>
                <a:gd name="connsiteY28" fmla="*/ 2806698 h 3468061"/>
                <a:gd name="connsiteX29" fmla="*/ 4125708 w 5076030"/>
                <a:gd name="connsiteY29" fmla="*/ 2544760 h 3468061"/>
                <a:gd name="connsiteX30" fmla="*/ 3846308 w 5076030"/>
                <a:gd name="connsiteY30" fmla="*/ 2283617 h 3468061"/>
                <a:gd name="connsiteX31" fmla="*/ 4105072 w 5076030"/>
                <a:gd name="connsiteY31" fmla="*/ 2551111 h 3468061"/>
                <a:gd name="connsiteX32" fmla="*/ 4266203 w 5076030"/>
                <a:gd name="connsiteY32" fmla="*/ 2781298 h 3468061"/>
                <a:gd name="connsiteX33" fmla="*/ 4291603 w 5076030"/>
                <a:gd name="connsiteY33" fmla="*/ 2924173 h 3468061"/>
                <a:gd name="connsiteX34" fmla="*/ 4148728 w 5076030"/>
                <a:gd name="connsiteY34" fmla="*/ 2924173 h 3468061"/>
                <a:gd name="connsiteX35" fmla="*/ 3980453 w 5076030"/>
                <a:gd name="connsiteY35" fmla="*/ 2949573 h 3468061"/>
                <a:gd name="connsiteX36" fmla="*/ 3748678 w 5076030"/>
                <a:gd name="connsiteY36" fmla="*/ 2971798 h 3468061"/>
                <a:gd name="connsiteX37" fmla="*/ 3472453 w 5076030"/>
                <a:gd name="connsiteY37" fmla="*/ 3028948 h 3468061"/>
                <a:gd name="connsiteX38" fmla="*/ 3196228 w 5076030"/>
                <a:gd name="connsiteY38" fmla="*/ 3159123 h 3468061"/>
                <a:gd name="connsiteX39" fmla="*/ 3015253 w 5076030"/>
                <a:gd name="connsiteY39" fmla="*/ 3152773 h 3468061"/>
                <a:gd name="connsiteX40" fmla="*/ 2681878 w 5076030"/>
                <a:gd name="connsiteY40" fmla="*/ 3162298 h 3468061"/>
                <a:gd name="connsiteX41" fmla="*/ 1996078 w 5076030"/>
                <a:gd name="connsiteY41" fmla="*/ 3390898 h 3468061"/>
                <a:gd name="connsiteX42" fmla="*/ 1748428 w 5076030"/>
                <a:gd name="connsiteY42" fmla="*/ 3419473 h 3468061"/>
                <a:gd name="connsiteX43" fmla="*/ 1538878 w 5076030"/>
                <a:gd name="connsiteY43" fmla="*/ 3409948 h 3468061"/>
                <a:gd name="connsiteX44" fmla="*/ 1367428 w 5076030"/>
                <a:gd name="connsiteY44" fmla="*/ 3248023 h 3468061"/>
                <a:gd name="connsiteX45" fmla="*/ 1211853 w 5076030"/>
                <a:gd name="connsiteY45" fmla="*/ 3105148 h 3468061"/>
                <a:gd name="connsiteX46" fmla="*/ 1122953 w 5076030"/>
                <a:gd name="connsiteY46" fmla="*/ 2914648 h 3468061"/>
                <a:gd name="connsiteX47" fmla="*/ 983071 w 5076030"/>
                <a:gd name="connsiteY47" fmla="*/ 2786702 h 3468061"/>
                <a:gd name="connsiteX48" fmla="*/ 824503 w 5076030"/>
                <a:gd name="connsiteY48" fmla="*/ 2489198 h 3468061"/>
                <a:gd name="connsiteX49" fmla="*/ 684803 w 5076030"/>
                <a:gd name="connsiteY49" fmla="*/ 2235198 h 3468061"/>
                <a:gd name="connsiteX50" fmla="*/ 519703 w 5076030"/>
                <a:gd name="connsiteY50" fmla="*/ 1943098 h 3468061"/>
                <a:gd name="connsiteX51" fmla="*/ 411753 w 5076030"/>
                <a:gd name="connsiteY51" fmla="*/ 1695448 h 3468061"/>
                <a:gd name="connsiteX52" fmla="*/ 303803 w 5076030"/>
                <a:gd name="connsiteY52" fmla="*/ 1416048 h 3468061"/>
                <a:gd name="connsiteX53" fmla="*/ 138702 w 5076030"/>
                <a:gd name="connsiteY53" fmla="*/ 1219198 h 3468061"/>
                <a:gd name="connsiteX54" fmla="*/ 24402 w 5076030"/>
                <a:gd name="connsiteY54" fmla="*/ 863598 h 3468061"/>
                <a:gd name="connsiteX55" fmla="*/ 436971 w 5076030"/>
                <a:gd name="connsiteY55" fmla="*/ 50617 h 3468061"/>
                <a:gd name="connsiteX0" fmla="*/ 436971 w 5117384"/>
                <a:gd name="connsiteY0" fmla="*/ 50617 h 3468061"/>
                <a:gd name="connsiteX1" fmla="*/ 1738903 w 5117384"/>
                <a:gd name="connsiteY1" fmla="*/ 0 h 3468061"/>
                <a:gd name="connsiteX2" fmla="*/ 2310403 w 5117384"/>
                <a:gd name="connsiteY2" fmla="*/ 104775 h 3468061"/>
                <a:gd name="connsiteX3" fmla="*/ 2475503 w 5117384"/>
                <a:gd name="connsiteY3" fmla="*/ 165100 h 3468061"/>
                <a:gd name="connsiteX4" fmla="*/ 2685053 w 5117384"/>
                <a:gd name="connsiteY4" fmla="*/ 177800 h 3468061"/>
                <a:gd name="connsiteX5" fmla="*/ 2939053 w 5117384"/>
                <a:gd name="connsiteY5" fmla="*/ 146050 h 3468061"/>
                <a:gd name="connsiteX6" fmla="*/ 3224803 w 5117384"/>
                <a:gd name="connsiteY6" fmla="*/ 146050 h 3468061"/>
                <a:gd name="connsiteX7" fmla="*/ 3624853 w 5117384"/>
                <a:gd name="connsiteY7" fmla="*/ 146050 h 3468061"/>
                <a:gd name="connsiteX8" fmla="*/ 3872503 w 5117384"/>
                <a:gd name="connsiteY8" fmla="*/ 139700 h 3468061"/>
                <a:gd name="connsiteX9" fmla="*/ 4158253 w 5117384"/>
                <a:gd name="connsiteY9" fmla="*/ 190500 h 3468061"/>
                <a:gd name="connsiteX10" fmla="*/ 4374153 w 5117384"/>
                <a:gd name="connsiteY10" fmla="*/ 247650 h 3468061"/>
                <a:gd name="connsiteX11" fmla="*/ 4556881 w 5117384"/>
                <a:gd name="connsiteY11" fmla="*/ 323667 h 3468061"/>
                <a:gd name="connsiteX12" fmla="*/ 4717053 w 5117384"/>
                <a:gd name="connsiteY12" fmla="*/ 546099 h 3468061"/>
                <a:gd name="connsiteX13" fmla="*/ 4812303 w 5117384"/>
                <a:gd name="connsiteY13" fmla="*/ 812799 h 3468061"/>
                <a:gd name="connsiteX14" fmla="*/ 4894853 w 5117384"/>
                <a:gd name="connsiteY14" fmla="*/ 1079499 h 3468061"/>
                <a:gd name="connsiteX15" fmla="*/ 4945653 w 5117384"/>
                <a:gd name="connsiteY15" fmla="*/ 1346199 h 3468061"/>
                <a:gd name="connsiteX16" fmla="*/ 4952003 w 5117384"/>
                <a:gd name="connsiteY16" fmla="*/ 1708149 h 3468061"/>
                <a:gd name="connsiteX17" fmla="*/ 4996453 w 5117384"/>
                <a:gd name="connsiteY17" fmla="*/ 1949449 h 3468061"/>
                <a:gd name="connsiteX18" fmla="*/ 5072652 w 5117384"/>
                <a:gd name="connsiteY18" fmla="*/ 2241549 h 3468061"/>
                <a:gd name="connsiteX19" fmla="*/ 5047252 w 5117384"/>
                <a:gd name="connsiteY19" fmla="*/ 2552699 h 3468061"/>
                <a:gd name="connsiteX20" fmla="*/ 5047252 w 5117384"/>
                <a:gd name="connsiteY20" fmla="*/ 2781299 h 3468061"/>
                <a:gd name="connsiteX21" fmla="*/ 5053602 w 5117384"/>
                <a:gd name="connsiteY21" fmla="*/ 2990849 h 3468061"/>
                <a:gd name="connsiteX22" fmla="*/ 5033131 w 5117384"/>
                <a:gd name="connsiteY22" fmla="*/ 3161352 h 3468061"/>
                <a:gd name="connsiteX23" fmla="*/ 4939302 w 5117384"/>
                <a:gd name="connsiteY23" fmla="*/ 3314698 h 3468061"/>
                <a:gd name="connsiteX24" fmla="*/ 4748802 w 5117384"/>
                <a:gd name="connsiteY24" fmla="*/ 3403598 h 3468061"/>
                <a:gd name="connsiteX25" fmla="*/ 4621802 w 5117384"/>
                <a:gd name="connsiteY25" fmla="*/ 3352798 h 3468061"/>
                <a:gd name="connsiteX26" fmla="*/ 4532902 w 5117384"/>
                <a:gd name="connsiteY26" fmla="*/ 3149598 h 3468061"/>
                <a:gd name="connsiteX27" fmla="*/ 4469402 w 5117384"/>
                <a:gd name="connsiteY27" fmla="*/ 2971798 h 3468061"/>
                <a:gd name="connsiteX28" fmla="*/ 4317002 w 5117384"/>
                <a:gd name="connsiteY28" fmla="*/ 2806698 h 3468061"/>
                <a:gd name="connsiteX29" fmla="*/ 4125708 w 5117384"/>
                <a:gd name="connsiteY29" fmla="*/ 2544760 h 3468061"/>
                <a:gd name="connsiteX30" fmla="*/ 3846308 w 5117384"/>
                <a:gd name="connsiteY30" fmla="*/ 2283617 h 3468061"/>
                <a:gd name="connsiteX31" fmla="*/ 4105072 w 5117384"/>
                <a:gd name="connsiteY31" fmla="*/ 2551111 h 3468061"/>
                <a:gd name="connsiteX32" fmla="*/ 4266203 w 5117384"/>
                <a:gd name="connsiteY32" fmla="*/ 2781298 h 3468061"/>
                <a:gd name="connsiteX33" fmla="*/ 4291603 w 5117384"/>
                <a:gd name="connsiteY33" fmla="*/ 2924173 h 3468061"/>
                <a:gd name="connsiteX34" fmla="*/ 4148728 w 5117384"/>
                <a:gd name="connsiteY34" fmla="*/ 2924173 h 3468061"/>
                <a:gd name="connsiteX35" fmla="*/ 3980453 w 5117384"/>
                <a:gd name="connsiteY35" fmla="*/ 2949573 h 3468061"/>
                <a:gd name="connsiteX36" fmla="*/ 3748678 w 5117384"/>
                <a:gd name="connsiteY36" fmla="*/ 2971798 h 3468061"/>
                <a:gd name="connsiteX37" fmla="*/ 3472453 w 5117384"/>
                <a:gd name="connsiteY37" fmla="*/ 3028948 h 3468061"/>
                <a:gd name="connsiteX38" fmla="*/ 3196228 w 5117384"/>
                <a:gd name="connsiteY38" fmla="*/ 3159123 h 3468061"/>
                <a:gd name="connsiteX39" fmla="*/ 3015253 w 5117384"/>
                <a:gd name="connsiteY39" fmla="*/ 3152773 h 3468061"/>
                <a:gd name="connsiteX40" fmla="*/ 2681878 w 5117384"/>
                <a:gd name="connsiteY40" fmla="*/ 3162298 h 3468061"/>
                <a:gd name="connsiteX41" fmla="*/ 1996078 w 5117384"/>
                <a:gd name="connsiteY41" fmla="*/ 3390898 h 3468061"/>
                <a:gd name="connsiteX42" fmla="*/ 1748428 w 5117384"/>
                <a:gd name="connsiteY42" fmla="*/ 3419473 h 3468061"/>
                <a:gd name="connsiteX43" fmla="*/ 1538878 w 5117384"/>
                <a:gd name="connsiteY43" fmla="*/ 3409948 h 3468061"/>
                <a:gd name="connsiteX44" fmla="*/ 1367428 w 5117384"/>
                <a:gd name="connsiteY44" fmla="*/ 3248023 h 3468061"/>
                <a:gd name="connsiteX45" fmla="*/ 1211853 w 5117384"/>
                <a:gd name="connsiteY45" fmla="*/ 3105148 h 3468061"/>
                <a:gd name="connsiteX46" fmla="*/ 1122953 w 5117384"/>
                <a:gd name="connsiteY46" fmla="*/ 2914648 h 3468061"/>
                <a:gd name="connsiteX47" fmla="*/ 983071 w 5117384"/>
                <a:gd name="connsiteY47" fmla="*/ 2786702 h 3468061"/>
                <a:gd name="connsiteX48" fmla="*/ 824503 w 5117384"/>
                <a:gd name="connsiteY48" fmla="*/ 2489198 h 3468061"/>
                <a:gd name="connsiteX49" fmla="*/ 684803 w 5117384"/>
                <a:gd name="connsiteY49" fmla="*/ 2235198 h 3468061"/>
                <a:gd name="connsiteX50" fmla="*/ 519703 w 5117384"/>
                <a:gd name="connsiteY50" fmla="*/ 1943098 h 3468061"/>
                <a:gd name="connsiteX51" fmla="*/ 411753 w 5117384"/>
                <a:gd name="connsiteY51" fmla="*/ 1695448 h 3468061"/>
                <a:gd name="connsiteX52" fmla="*/ 303803 w 5117384"/>
                <a:gd name="connsiteY52" fmla="*/ 1416048 h 3468061"/>
                <a:gd name="connsiteX53" fmla="*/ 138702 w 5117384"/>
                <a:gd name="connsiteY53" fmla="*/ 1219198 h 3468061"/>
                <a:gd name="connsiteX54" fmla="*/ 24402 w 5117384"/>
                <a:gd name="connsiteY54" fmla="*/ 863598 h 3468061"/>
                <a:gd name="connsiteX55" fmla="*/ 436971 w 5117384"/>
                <a:gd name="connsiteY55" fmla="*/ 50617 h 3468061"/>
                <a:gd name="connsiteX0" fmla="*/ 436971 w 5121929"/>
                <a:gd name="connsiteY0" fmla="*/ 50617 h 3468061"/>
                <a:gd name="connsiteX1" fmla="*/ 1738903 w 5121929"/>
                <a:gd name="connsiteY1" fmla="*/ 0 h 3468061"/>
                <a:gd name="connsiteX2" fmla="*/ 2310403 w 5121929"/>
                <a:gd name="connsiteY2" fmla="*/ 104775 h 3468061"/>
                <a:gd name="connsiteX3" fmla="*/ 2475503 w 5121929"/>
                <a:gd name="connsiteY3" fmla="*/ 165100 h 3468061"/>
                <a:gd name="connsiteX4" fmla="*/ 2685053 w 5121929"/>
                <a:gd name="connsiteY4" fmla="*/ 177800 h 3468061"/>
                <a:gd name="connsiteX5" fmla="*/ 2939053 w 5121929"/>
                <a:gd name="connsiteY5" fmla="*/ 146050 h 3468061"/>
                <a:gd name="connsiteX6" fmla="*/ 3224803 w 5121929"/>
                <a:gd name="connsiteY6" fmla="*/ 146050 h 3468061"/>
                <a:gd name="connsiteX7" fmla="*/ 3624853 w 5121929"/>
                <a:gd name="connsiteY7" fmla="*/ 146050 h 3468061"/>
                <a:gd name="connsiteX8" fmla="*/ 3872503 w 5121929"/>
                <a:gd name="connsiteY8" fmla="*/ 139700 h 3468061"/>
                <a:gd name="connsiteX9" fmla="*/ 4158253 w 5121929"/>
                <a:gd name="connsiteY9" fmla="*/ 190500 h 3468061"/>
                <a:gd name="connsiteX10" fmla="*/ 4374153 w 5121929"/>
                <a:gd name="connsiteY10" fmla="*/ 247650 h 3468061"/>
                <a:gd name="connsiteX11" fmla="*/ 4556881 w 5121929"/>
                <a:gd name="connsiteY11" fmla="*/ 323667 h 3468061"/>
                <a:gd name="connsiteX12" fmla="*/ 4717053 w 5121929"/>
                <a:gd name="connsiteY12" fmla="*/ 546099 h 3468061"/>
                <a:gd name="connsiteX13" fmla="*/ 4812303 w 5121929"/>
                <a:gd name="connsiteY13" fmla="*/ 812799 h 3468061"/>
                <a:gd name="connsiteX14" fmla="*/ 4894853 w 5121929"/>
                <a:gd name="connsiteY14" fmla="*/ 1079499 h 3468061"/>
                <a:gd name="connsiteX15" fmla="*/ 4945653 w 5121929"/>
                <a:gd name="connsiteY15" fmla="*/ 1346199 h 3468061"/>
                <a:gd name="connsiteX16" fmla="*/ 4952003 w 5121929"/>
                <a:gd name="connsiteY16" fmla="*/ 1708149 h 3468061"/>
                <a:gd name="connsiteX17" fmla="*/ 4996453 w 5121929"/>
                <a:gd name="connsiteY17" fmla="*/ 1949449 h 3468061"/>
                <a:gd name="connsiteX18" fmla="*/ 5072652 w 5121929"/>
                <a:gd name="connsiteY18" fmla="*/ 2241549 h 3468061"/>
                <a:gd name="connsiteX19" fmla="*/ 5047252 w 5121929"/>
                <a:gd name="connsiteY19" fmla="*/ 2552699 h 3468061"/>
                <a:gd name="connsiteX20" fmla="*/ 5047252 w 5121929"/>
                <a:gd name="connsiteY20" fmla="*/ 2781299 h 3468061"/>
                <a:gd name="connsiteX21" fmla="*/ 5053602 w 5121929"/>
                <a:gd name="connsiteY21" fmla="*/ 2990849 h 3468061"/>
                <a:gd name="connsiteX22" fmla="*/ 5033131 w 5121929"/>
                <a:gd name="connsiteY22" fmla="*/ 3161352 h 3468061"/>
                <a:gd name="connsiteX23" fmla="*/ 4939302 w 5121929"/>
                <a:gd name="connsiteY23" fmla="*/ 3314698 h 3468061"/>
                <a:gd name="connsiteX24" fmla="*/ 4748802 w 5121929"/>
                <a:gd name="connsiteY24" fmla="*/ 3403598 h 3468061"/>
                <a:gd name="connsiteX25" fmla="*/ 4621802 w 5121929"/>
                <a:gd name="connsiteY25" fmla="*/ 3352798 h 3468061"/>
                <a:gd name="connsiteX26" fmla="*/ 4532902 w 5121929"/>
                <a:gd name="connsiteY26" fmla="*/ 3149598 h 3468061"/>
                <a:gd name="connsiteX27" fmla="*/ 4469402 w 5121929"/>
                <a:gd name="connsiteY27" fmla="*/ 2971798 h 3468061"/>
                <a:gd name="connsiteX28" fmla="*/ 4317002 w 5121929"/>
                <a:gd name="connsiteY28" fmla="*/ 2806698 h 3468061"/>
                <a:gd name="connsiteX29" fmla="*/ 4125708 w 5121929"/>
                <a:gd name="connsiteY29" fmla="*/ 2544760 h 3468061"/>
                <a:gd name="connsiteX30" fmla="*/ 3846308 w 5121929"/>
                <a:gd name="connsiteY30" fmla="*/ 2283617 h 3468061"/>
                <a:gd name="connsiteX31" fmla="*/ 4105072 w 5121929"/>
                <a:gd name="connsiteY31" fmla="*/ 2551111 h 3468061"/>
                <a:gd name="connsiteX32" fmla="*/ 4266203 w 5121929"/>
                <a:gd name="connsiteY32" fmla="*/ 2781298 h 3468061"/>
                <a:gd name="connsiteX33" fmla="*/ 4291603 w 5121929"/>
                <a:gd name="connsiteY33" fmla="*/ 2924173 h 3468061"/>
                <a:gd name="connsiteX34" fmla="*/ 4148728 w 5121929"/>
                <a:gd name="connsiteY34" fmla="*/ 2924173 h 3468061"/>
                <a:gd name="connsiteX35" fmla="*/ 3980453 w 5121929"/>
                <a:gd name="connsiteY35" fmla="*/ 2949573 h 3468061"/>
                <a:gd name="connsiteX36" fmla="*/ 3748678 w 5121929"/>
                <a:gd name="connsiteY36" fmla="*/ 2971798 h 3468061"/>
                <a:gd name="connsiteX37" fmla="*/ 3472453 w 5121929"/>
                <a:gd name="connsiteY37" fmla="*/ 3028948 h 3468061"/>
                <a:gd name="connsiteX38" fmla="*/ 3196228 w 5121929"/>
                <a:gd name="connsiteY38" fmla="*/ 3159123 h 3468061"/>
                <a:gd name="connsiteX39" fmla="*/ 3015253 w 5121929"/>
                <a:gd name="connsiteY39" fmla="*/ 3152773 h 3468061"/>
                <a:gd name="connsiteX40" fmla="*/ 2681878 w 5121929"/>
                <a:gd name="connsiteY40" fmla="*/ 3162298 h 3468061"/>
                <a:gd name="connsiteX41" fmla="*/ 1996078 w 5121929"/>
                <a:gd name="connsiteY41" fmla="*/ 3390898 h 3468061"/>
                <a:gd name="connsiteX42" fmla="*/ 1748428 w 5121929"/>
                <a:gd name="connsiteY42" fmla="*/ 3419473 h 3468061"/>
                <a:gd name="connsiteX43" fmla="*/ 1538878 w 5121929"/>
                <a:gd name="connsiteY43" fmla="*/ 3409948 h 3468061"/>
                <a:gd name="connsiteX44" fmla="*/ 1367428 w 5121929"/>
                <a:gd name="connsiteY44" fmla="*/ 3248023 h 3468061"/>
                <a:gd name="connsiteX45" fmla="*/ 1211853 w 5121929"/>
                <a:gd name="connsiteY45" fmla="*/ 3105148 h 3468061"/>
                <a:gd name="connsiteX46" fmla="*/ 1122953 w 5121929"/>
                <a:gd name="connsiteY46" fmla="*/ 2914648 h 3468061"/>
                <a:gd name="connsiteX47" fmla="*/ 983071 w 5121929"/>
                <a:gd name="connsiteY47" fmla="*/ 2786702 h 3468061"/>
                <a:gd name="connsiteX48" fmla="*/ 824503 w 5121929"/>
                <a:gd name="connsiteY48" fmla="*/ 2489198 h 3468061"/>
                <a:gd name="connsiteX49" fmla="*/ 684803 w 5121929"/>
                <a:gd name="connsiteY49" fmla="*/ 2235198 h 3468061"/>
                <a:gd name="connsiteX50" fmla="*/ 519703 w 5121929"/>
                <a:gd name="connsiteY50" fmla="*/ 1943098 h 3468061"/>
                <a:gd name="connsiteX51" fmla="*/ 411753 w 5121929"/>
                <a:gd name="connsiteY51" fmla="*/ 1695448 h 3468061"/>
                <a:gd name="connsiteX52" fmla="*/ 303803 w 5121929"/>
                <a:gd name="connsiteY52" fmla="*/ 1416048 h 3468061"/>
                <a:gd name="connsiteX53" fmla="*/ 138702 w 5121929"/>
                <a:gd name="connsiteY53" fmla="*/ 1219198 h 3468061"/>
                <a:gd name="connsiteX54" fmla="*/ 24402 w 5121929"/>
                <a:gd name="connsiteY54" fmla="*/ 863598 h 3468061"/>
                <a:gd name="connsiteX55" fmla="*/ 436971 w 5121929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0617 h 3468061"/>
                <a:gd name="connsiteX1" fmla="*/ 1738903 w 5129942"/>
                <a:gd name="connsiteY1" fmla="*/ 0 h 3468061"/>
                <a:gd name="connsiteX2" fmla="*/ 2310403 w 5129942"/>
                <a:gd name="connsiteY2" fmla="*/ 104775 h 3468061"/>
                <a:gd name="connsiteX3" fmla="*/ 2475503 w 5129942"/>
                <a:gd name="connsiteY3" fmla="*/ 165100 h 3468061"/>
                <a:gd name="connsiteX4" fmla="*/ 2685053 w 5129942"/>
                <a:gd name="connsiteY4" fmla="*/ 177800 h 3468061"/>
                <a:gd name="connsiteX5" fmla="*/ 2939053 w 5129942"/>
                <a:gd name="connsiteY5" fmla="*/ 146050 h 3468061"/>
                <a:gd name="connsiteX6" fmla="*/ 3224803 w 5129942"/>
                <a:gd name="connsiteY6" fmla="*/ 146050 h 3468061"/>
                <a:gd name="connsiteX7" fmla="*/ 3624853 w 5129942"/>
                <a:gd name="connsiteY7" fmla="*/ 146050 h 3468061"/>
                <a:gd name="connsiteX8" fmla="*/ 3872503 w 5129942"/>
                <a:gd name="connsiteY8" fmla="*/ 139700 h 3468061"/>
                <a:gd name="connsiteX9" fmla="*/ 4158253 w 5129942"/>
                <a:gd name="connsiteY9" fmla="*/ 190500 h 3468061"/>
                <a:gd name="connsiteX10" fmla="*/ 4374153 w 5129942"/>
                <a:gd name="connsiteY10" fmla="*/ 247650 h 3468061"/>
                <a:gd name="connsiteX11" fmla="*/ 4556881 w 5129942"/>
                <a:gd name="connsiteY11" fmla="*/ 323667 h 3468061"/>
                <a:gd name="connsiteX12" fmla="*/ 4717053 w 5129942"/>
                <a:gd name="connsiteY12" fmla="*/ 546099 h 3468061"/>
                <a:gd name="connsiteX13" fmla="*/ 4812303 w 5129942"/>
                <a:gd name="connsiteY13" fmla="*/ 812799 h 3468061"/>
                <a:gd name="connsiteX14" fmla="*/ 4894853 w 5129942"/>
                <a:gd name="connsiteY14" fmla="*/ 1079499 h 3468061"/>
                <a:gd name="connsiteX15" fmla="*/ 4945653 w 5129942"/>
                <a:gd name="connsiteY15" fmla="*/ 1346199 h 3468061"/>
                <a:gd name="connsiteX16" fmla="*/ 4952003 w 5129942"/>
                <a:gd name="connsiteY16" fmla="*/ 1708149 h 3468061"/>
                <a:gd name="connsiteX17" fmla="*/ 4996453 w 5129942"/>
                <a:gd name="connsiteY17" fmla="*/ 1949449 h 3468061"/>
                <a:gd name="connsiteX18" fmla="*/ 5072652 w 5129942"/>
                <a:gd name="connsiteY18" fmla="*/ 2241549 h 3468061"/>
                <a:gd name="connsiteX19" fmla="*/ 5047252 w 5129942"/>
                <a:gd name="connsiteY19" fmla="*/ 2552699 h 3468061"/>
                <a:gd name="connsiteX20" fmla="*/ 5047252 w 5129942"/>
                <a:gd name="connsiteY20" fmla="*/ 2781299 h 3468061"/>
                <a:gd name="connsiteX21" fmla="*/ 5053602 w 5129942"/>
                <a:gd name="connsiteY21" fmla="*/ 2990849 h 3468061"/>
                <a:gd name="connsiteX22" fmla="*/ 5033131 w 5129942"/>
                <a:gd name="connsiteY22" fmla="*/ 3161352 h 3468061"/>
                <a:gd name="connsiteX23" fmla="*/ 4939302 w 5129942"/>
                <a:gd name="connsiteY23" fmla="*/ 3314698 h 3468061"/>
                <a:gd name="connsiteX24" fmla="*/ 4748802 w 5129942"/>
                <a:gd name="connsiteY24" fmla="*/ 3403598 h 3468061"/>
                <a:gd name="connsiteX25" fmla="*/ 4621802 w 5129942"/>
                <a:gd name="connsiteY25" fmla="*/ 3352798 h 3468061"/>
                <a:gd name="connsiteX26" fmla="*/ 4532902 w 5129942"/>
                <a:gd name="connsiteY26" fmla="*/ 3149598 h 3468061"/>
                <a:gd name="connsiteX27" fmla="*/ 4469402 w 5129942"/>
                <a:gd name="connsiteY27" fmla="*/ 2971798 h 3468061"/>
                <a:gd name="connsiteX28" fmla="*/ 4317002 w 5129942"/>
                <a:gd name="connsiteY28" fmla="*/ 2806698 h 3468061"/>
                <a:gd name="connsiteX29" fmla="*/ 4125708 w 5129942"/>
                <a:gd name="connsiteY29" fmla="*/ 2544760 h 3468061"/>
                <a:gd name="connsiteX30" fmla="*/ 3846308 w 5129942"/>
                <a:gd name="connsiteY30" fmla="*/ 2283617 h 3468061"/>
                <a:gd name="connsiteX31" fmla="*/ 4105072 w 5129942"/>
                <a:gd name="connsiteY31" fmla="*/ 2551111 h 3468061"/>
                <a:gd name="connsiteX32" fmla="*/ 4266203 w 5129942"/>
                <a:gd name="connsiteY32" fmla="*/ 2781298 h 3468061"/>
                <a:gd name="connsiteX33" fmla="*/ 4291603 w 5129942"/>
                <a:gd name="connsiteY33" fmla="*/ 2924173 h 3468061"/>
                <a:gd name="connsiteX34" fmla="*/ 4148728 w 5129942"/>
                <a:gd name="connsiteY34" fmla="*/ 2924173 h 3468061"/>
                <a:gd name="connsiteX35" fmla="*/ 3980453 w 5129942"/>
                <a:gd name="connsiteY35" fmla="*/ 2949573 h 3468061"/>
                <a:gd name="connsiteX36" fmla="*/ 3748678 w 5129942"/>
                <a:gd name="connsiteY36" fmla="*/ 2971798 h 3468061"/>
                <a:gd name="connsiteX37" fmla="*/ 3472453 w 5129942"/>
                <a:gd name="connsiteY37" fmla="*/ 3028948 h 3468061"/>
                <a:gd name="connsiteX38" fmla="*/ 3196228 w 5129942"/>
                <a:gd name="connsiteY38" fmla="*/ 3159123 h 3468061"/>
                <a:gd name="connsiteX39" fmla="*/ 3015253 w 5129942"/>
                <a:gd name="connsiteY39" fmla="*/ 3152773 h 3468061"/>
                <a:gd name="connsiteX40" fmla="*/ 2681878 w 5129942"/>
                <a:gd name="connsiteY40" fmla="*/ 3162298 h 3468061"/>
                <a:gd name="connsiteX41" fmla="*/ 1996078 w 5129942"/>
                <a:gd name="connsiteY41" fmla="*/ 3390898 h 3468061"/>
                <a:gd name="connsiteX42" fmla="*/ 1748428 w 5129942"/>
                <a:gd name="connsiteY42" fmla="*/ 3419473 h 3468061"/>
                <a:gd name="connsiteX43" fmla="*/ 1538878 w 5129942"/>
                <a:gd name="connsiteY43" fmla="*/ 3409948 h 3468061"/>
                <a:gd name="connsiteX44" fmla="*/ 1367428 w 5129942"/>
                <a:gd name="connsiteY44" fmla="*/ 3248023 h 3468061"/>
                <a:gd name="connsiteX45" fmla="*/ 1211853 w 5129942"/>
                <a:gd name="connsiteY45" fmla="*/ 3105148 h 3468061"/>
                <a:gd name="connsiteX46" fmla="*/ 1122953 w 5129942"/>
                <a:gd name="connsiteY46" fmla="*/ 2914648 h 3468061"/>
                <a:gd name="connsiteX47" fmla="*/ 983071 w 5129942"/>
                <a:gd name="connsiteY47" fmla="*/ 2786702 h 3468061"/>
                <a:gd name="connsiteX48" fmla="*/ 824503 w 5129942"/>
                <a:gd name="connsiteY48" fmla="*/ 2489198 h 3468061"/>
                <a:gd name="connsiteX49" fmla="*/ 684803 w 5129942"/>
                <a:gd name="connsiteY49" fmla="*/ 2235198 h 3468061"/>
                <a:gd name="connsiteX50" fmla="*/ 519703 w 5129942"/>
                <a:gd name="connsiteY50" fmla="*/ 1943098 h 3468061"/>
                <a:gd name="connsiteX51" fmla="*/ 411753 w 5129942"/>
                <a:gd name="connsiteY51" fmla="*/ 1695448 h 3468061"/>
                <a:gd name="connsiteX52" fmla="*/ 303803 w 5129942"/>
                <a:gd name="connsiteY52" fmla="*/ 1416048 h 3468061"/>
                <a:gd name="connsiteX53" fmla="*/ 138702 w 5129942"/>
                <a:gd name="connsiteY53" fmla="*/ 1219198 h 3468061"/>
                <a:gd name="connsiteX54" fmla="*/ 24402 w 5129942"/>
                <a:gd name="connsiteY54" fmla="*/ 863598 h 3468061"/>
                <a:gd name="connsiteX55" fmla="*/ 436971 w 5129942"/>
                <a:gd name="connsiteY55" fmla="*/ 50617 h 3468061"/>
                <a:gd name="connsiteX0" fmla="*/ 436971 w 5129942"/>
                <a:gd name="connsiteY0" fmla="*/ 52511 h 3469955"/>
                <a:gd name="connsiteX1" fmla="*/ 1738903 w 5129942"/>
                <a:gd name="connsiteY1" fmla="*/ 1894 h 3469955"/>
                <a:gd name="connsiteX2" fmla="*/ 2310403 w 5129942"/>
                <a:gd name="connsiteY2" fmla="*/ 106669 h 3469955"/>
                <a:gd name="connsiteX3" fmla="*/ 2475503 w 5129942"/>
                <a:gd name="connsiteY3" fmla="*/ 166994 h 3469955"/>
                <a:gd name="connsiteX4" fmla="*/ 2685053 w 5129942"/>
                <a:gd name="connsiteY4" fmla="*/ 179694 h 3469955"/>
                <a:gd name="connsiteX5" fmla="*/ 2939053 w 5129942"/>
                <a:gd name="connsiteY5" fmla="*/ 147944 h 3469955"/>
                <a:gd name="connsiteX6" fmla="*/ 3224803 w 5129942"/>
                <a:gd name="connsiteY6" fmla="*/ 147944 h 3469955"/>
                <a:gd name="connsiteX7" fmla="*/ 3624853 w 5129942"/>
                <a:gd name="connsiteY7" fmla="*/ 147944 h 3469955"/>
                <a:gd name="connsiteX8" fmla="*/ 3872503 w 5129942"/>
                <a:gd name="connsiteY8" fmla="*/ 141594 h 3469955"/>
                <a:gd name="connsiteX9" fmla="*/ 4158253 w 5129942"/>
                <a:gd name="connsiteY9" fmla="*/ 192394 h 3469955"/>
                <a:gd name="connsiteX10" fmla="*/ 4374153 w 5129942"/>
                <a:gd name="connsiteY10" fmla="*/ 249544 h 3469955"/>
                <a:gd name="connsiteX11" fmla="*/ 4556881 w 5129942"/>
                <a:gd name="connsiteY11" fmla="*/ 325561 h 3469955"/>
                <a:gd name="connsiteX12" fmla="*/ 4717053 w 5129942"/>
                <a:gd name="connsiteY12" fmla="*/ 547993 h 3469955"/>
                <a:gd name="connsiteX13" fmla="*/ 4812303 w 5129942"/>
                <a:gd name="connsiteY13" fmla="*/ 814693 h 3469955"/>
                <a:gd name="connsiteX14" fmla="*/ 4894853 w 5129942"/>
                <a:gd name="connsiteY14" fmla="*/ 1081393 h 3469955"/>
                <a:gd name="connsiteX15" fmla="*/ 4945653 w 5129942"/>
                <a:gd name="connsiteY15" fmla="*/ 1348093 h 3469955"/>
                <a:gd name="connsiteX16" fmla="*/ 4952003 w 5129942"/>
                <a:gd name="connsiteY16" fmla="*/ 1710043 h 3469955"/>
                <a:gd name="connsiteX17" fmla="*/ 4996453 w 5129942"/>
                <a:gd name="connsiteY17" fmla="*/ 1951343 h 3469955"/>
                <a:gd name="connsiteX18" fmla="*/ 5072652 w 5129942"/>
                <a:gd name="connsiteY18" fmla="*/ 2243443 h 3469955"/>
                <a:gd name="connsiteX19" fmla="*/ 5047252 w 5129942"/>
                <a:gd name="connsiteY19" fmla="*/ 2554593 h 3469955"/>
                <a:gd name="connsiteX20" fmla="*/ 5047252 w 5129942"/>
                <a:gd name="connsiteY20" fmla="*/ 2783193 h 3469955"/>
                <a:gd name="connsiteX21" fmla="*/ 5053602 w 5129942"/>
                <a:gd name="connsiteY21" fmla="*/ 2992743 h 3469955"/>
                <a:gd name="connsiteX22" fmla="*/ 5033131 w 5129942"/>
                <a:gd name="connsiteY22" fmla="*/ 3163246 h 3469955"/>
                <a:gd name="connsiteX23" fmla="*/ 4939302 w 5129942"/>
                <a:gd name="connsiteY23" fmla="*/ 3316592 h 3469955"/>
                <a:gd name="connsiteX24" fmla="*/ 4748802 w 5129942"/>
                <a:gd name="connsiteY24" fmla="*/ 3405492 h 3469955"/>
                <a:gd name="connsiteX25" fmla="*/ 4621802 w 5129942"/>
                <a:gd name="connsiteY25" fmla="*/ 3354692 h 3469955"/>
                <a:gd name="connsiteX26" fmla="*/ 4532902 w 5129942"/>
                <a:gd name="connsiteY26" fmla="*/ 3151492 h 3469955"/>
                <a:gd name="connsiteX27" fmla="*/ 4469402 w 5129942"/>
                <a:gd name="connsiteY27" fmla="*/ 2973692 h 3469955"/>
                <a:gd name="connsiteX28" fmla="*/ 4317002 w 5129942"/>
                <a:gd name="connsiteY28" fmla="*/ 2808592 h 3469955"/>
                <a:gd name="connsiteX29" fmla="*/ 4125708 w 5129942"/>
                <a:gd name="connsiteY29" fmla="*/ 2546654 h 3469955"/>
                <a:gd name="connsiteX30" fmla="*/ 3846308 w 5129942"/>
                <a:gd name="connsiteY30" fmla="*/ 2285511 h 3469955"/>
                <a:gd name="connsiteX31" fmla="*/ 4105072 w 5129942"/>
                <a:gd name="connsiteY31" fmla="*/ 2553005 h 3469955"/>
                <a:gd name="connsiteX32" fmla="*/ 4266203 w 5129942"/>
                <a:gd name="connsiteY32" fmla="*/ 2783192 h 3469955"/>
                <a:gd name="connsiteX33" fmla="*/ 4291603 w 5129942"/>
                <a:gd name="connsiteY33" fmla="*/ 2926067 h 3469955"/>
                <a:gd name="connsiteX34" fmla="*/ 4148728 w 5129942"/>
                <a:gd name="connsiteY34" fmla="*/ 2926067 h 3469955"/>
                <a:gd name="connsiteX35" fmla="*/ 3980453 w 5129942"/>
                <a:gd name="connsiteY35" fmla="*/ 2951467 h 3469955"/>
                <a:gd name="connsiteX36" fmla="*/ 3748678 w 5129942"/>
                <a:gd name="connsiteY36" fmla="*/ 2973692 h 3469955"/>
                <a:gd name="connsiteX37" fmla="*/ 3472453 w 5129942"/>
                <a:gd name="connsiteY37" fmla="*/ 3030842 h 3469955"/>
                <a:gd name="connsiteX38" fmla="*/ 3196228 w 5129942"/>
                <a:gd name="connsiteY38" fmla="*/ 3161017 h 3469955"/>
                <a:gd name="connsiteX39" fmla="*/ 3015253 w 5129942"/>
                <a:gd name="connsiteY39" fmla="*/ 3154667 h 3469955"/>
                <a:gd name="connsiteX40" fmla="*/ 2681878 w 5129942"/>
                <a:gd name="connsiteY40" fmla="*/ 3164192 h 3469955"/>
                <a:gd name="connsiteX41" fmla="*/ 1996078 w 5129942"/>
                <a:gd name="connsiteY41" fmla="*/ 3392792 h 3469955"/>
                <a:gd name="connsiteX42" fmla="*/ 1748428 w 5129942"/>
                <a:gd name="connsiteY42" fmla="*/ 3421367 h 3469955"/>
                <a:gd name="connsiteX43" fmla="*/ 1538878 w 5129942"/>
                <a:gd name="connsiteY43" fmla="*/ 3411842 h 3469955"/>
                <a:gd name="connsiteX44" fmla="*/ 1367428 w 5129942"/>
                <a:gd name="connsiteY44" fmla="*/ 3249917 h 3469955"/>
                <a:gd name="connsiteX45" fmla="*/ 1211853 w 5129942"/>
                <a:gd name="connsiteY45" fmla="*/ 3107042 h 3469955"/>
                <a:gd name="connsiteX46" fmla="*/ 1122953 w 5129942"/>
                <a:gd name="connsiteY46" fmla="*/ 2916542 h 3469955"/>
                <a:gd name="connsiteX47" fmla="*/ 983071 w 5129942"/>
                <a:gd name="connsiteY47" fmla="*/ 2788596 h 3469955"/>
                <a:gd name="connsiteX48" fmla="*/ 824503 w 5129942"/>
                <a:gd name="connsiteY48" fmla="*/ 2491092 h 3469955"/>
                <a:gd name="connsiteX49" fmla="*/ 684803 w 5129942"/>
                <a:gd name="connsiteY49" fmla="*/ 2237092 h 3469955"/>
                <a:gd name="connsiteX50" fmla="*/ 519703 w 5129942"/>
                <a:gd name="connsiteY50" fmla="*/ 1944992 h 3469955"/>
                <a:gd name="connsiteX51" fmla="*/ 411753 w 5129942"/>
                <a:gd name="connsiteY51" fmla="*/ 1697342 h 3469955"/>
                <a:gd name="connsiteX52" fmla="*/ 303803 w 5129942"/>
                <a:gd name="connsiteY52" fmla="*/ 1417942 h 3469955"/>
                <a:gd name="connsiteX53" fmla="*/ 138702 w 5129942"/>
                <a:gd name="connsiteY53" fmla="*/ 1221092 h 3469955"/>
                <a:gd name="connsiteX54" fmla="*/ 24402 w 5129942"/>
                <a:gd name="connsiteY54" fmla="*/ 865492 h 3469955"/>
                <a:gd name="connsiteX55" fmla="*/ 436971 w 5129942"/>
                <a:gd name="connsiteY55" fmla="*/ 52511 h 3469955"/>
                <a:gd name="connsiteX0" fmla="*/ 436971 w 5129942"/>
                <a:gd name="connsiteY0" fmla="*/ 2926 h 3420370"/>
                <a:gd name="connsiteX1" fmla="*/ 1746523 w 5129942"/>
                <a:gd name="connsiteY1" fmla="*/ 58989 h 3420370"/>
                <a:gd name="connsiteX2" fmla="*/ 2310403 w 5129942"/>
                <a:gd name="connsiteY2" fmla="*/ 57084 h 3420370"/>
                <a:gd name="connsiteX3" fmla="*/ 2475503 w 5129942"/>
                <a:gd name="connsiteY3" fmla="*/ 117409 h 3420370"/>
                <a:gd name="connsiteX4" fmla="*/ 2685053 w 5129942"/>
                <a:gd name="connsiteY4" fmla="*/ 130109 h 3420370"/>
                <a:gd name="connsiteX5" fmla="*/ 2939053 w 5129942"/>
                <a:gd name="connsiteY5" fmla="*/ 98359 h 3420370"/>
                <a:gd name="connsiteX6" fmla="*/ 3224803 w 5129942"/>
                <a:gd name="connsiteY6" fmla="*/ 98359 h 3420370"/>
                <a:gd name="connsiteX7" fmla="*/ 3624853 w 5129942"/>
                <a:gd name="connsiteY7" fmla="*/ 98359 h 3420370"/>
                <a:gd name="connsiteX8" fmla="*/ 3872503 w 5129942"/>
                <a:gd name="connsiteY8" fmla="*/ 92009 h 3420370"/>
                <a:gd name="connsiteX9" fmla="*/ 4158253 w 5129942"/>
                <a:gd name="connsiteY9" fmla="*/ 142809 h 3420370"/>
                <a:gd name="connsiteX10" fmla="*/ 4374153 w 5129942"/>
                <a:gd name="connsiteY10" fmla="*/ 199959 h 3420370"/>
                <a:gd name="connsiteX11" fmla="*/ 4556881 w 5129942"/>
                <a:gd name="connsiteY11" fmla="*/ 275976 h 3420370"/>
                <a:gd name="connsiteX12" fmla="*/ 4717053 w 5129942"/>
                <a:gd name="connsiteY12" fmla="*/ 498408 h 3420370"/>
                <a:gd name="connsiteX13" fmla="*/ 4812303 w 5129942"/>
                <a:gd name="connsiteY13" fmla="*/ 765108 h 3420370"/>
                <a:gd name="connsiteX14" fmla="*/ 4894853 w 5129942"/>
                <a:gd name="connsiteY14" fmla="*/ 1031808 h 3420370"/>
                <a:gd name="connsiteX15" fmla="*/ 4945653 w 5129942"/>
                <a:gd name="connsiteY15" fmla="*/ 1298508 h 3420370"/>
                <a:gd name="connsiteX16" fmla="*/ 4952003 w 5129942"/>
                <a:gd name="connsiteY16" fmla="*/ 1660458 h 3420370"/>
                <a:gd name="connsiteX17" fmla="*/ 4996453 w 5129942"/>
                <a:gd name="connsiteY17" fmla="*/ 1901758 h 3420370"/>
                <a:gd name="connsiteX18" fmla="*/ 5072652 w 5129942"/>
                <a:gd name="connsiteY18" fmla="*/ 2193858 h 3420370"/>
                <a:gd name="connsiteX19" fmla="*/ 5047252 w 5129942"/>
                <a:gd name="connsiteY19" fmla="*/ 2505008 h 3420370"/>
                <a:gd name="connsiteX20" fmla="*/ 5047252 w 5129942"/>
                <a:gd name="connsiteY20" fmla="*/ 2733608 h 3420370"/>
                <a:gd name="connsiteX21" fmla="*/ 5053602 w 5129942"/>
                <a:gd name="connsiteY21" fmla="*/ 2943158 h 3420370"/>
                <a:gd name="connsiteX22" fmla="*/ 5033131 w 5129942"/>
                <a:gd name="connsiteY22" fmla="*/ 3113661 h 3420370"/>
                <a:gd name="connsiteX23" fmla="*/ 4939302 w 5129942"/>
                <a:gd name="connsiteY23" fmla="*/ 3267007 h 3420370"/>
                <a:gd name="connsiteX24" fmla="*/ 4748802 w 5129942"/>
                <a:gd name="connsiteY24" fmla="*/ 3355907 h 3420370"/>
                <a:gd name="connsiteX25" fmla="*/ 4621802 w 5129942"/>
                <a:gd name="connsiteY25" fmla="*/ 3305107 h 3420370"/>
                <a:gd name="connsiteX26" fmla="*/ 4532902 w 5129942"/>
                <a:gd name="connsiteY26" fmla="*/ 3101907 h 3420370"/>
                <a:gd name="connsiteX27" fmla="*/ 4469402 w 5129942"/>
                <a:gd name="connsiteY27" fmla="*/ 2924107 h 3420370"/>
                <a:gd name="connsiteX28" fmla="*/ 4317002 w 5129942"/>
                <a:gd name="connsiteY28" fmla="*/ 2759007 h 3420370"/>
                <a:gd name="connsiteX29" fmla="*/ 4125708 w 5129942"/>
                <a:gd name="connsiteY29" fmla="*/ 2497069 h 3420370"/>
                <a:gd name="connsiteX30" fmla="*/ 3846308 w 5129942"/>
                <a:gd name="connsiteY30" fmla="*/ 2235926 h 3420370"/>
                <a:gd name="connsiteX31" fmla="*/ 4105072 w 5129942"/>
                <a:gd name="connsiteY31" fmla="*/ 2503420 h 3420370"/>
                <a:gd name="connsiteX32" fmla="*/ 4266203 w 5129942"/>
                <a:gd name="connsiteY32" fmla="*/ 2733607 h 3420370"/>
                <a:gd name="connsiteX33" fmla="*/ 4291603 w 5129942"/>
                <a:gd name="connsiteY33" fmla="*/ 2876482 h 3420370"/>
                <a:gd name="connsiteX34" fmla="*/ 4148728 w 5129942"/>
                <a:gd name="connsiteY34" fmla="*/ 2876482 h 3420370"/>
                <a:gd name="connsiteX35" fmla="*/ 3980453 w 5129942"/>
                <a:gd name="connsiteY35" fmla="*/ 2901882 h 3420370"/>
                <a:gd name="connsiteX36" fmla="*/ 3748678 w 5129942"/>
                <a:gd name="connsiteY36" fmla="*/ 2924107 h 3420370"/>
                <a:gd name="connsiteX37" fmla="*/ 3472453 w 5129942"/>
                <a:gd name="connsiteY37" fmla="*/ 2981257 h 3420370"/>
                <a:gd name="connsiteX38" fmla="*/ 3196228 w 5129942"/>
                <a:gd name="connsiteY38" fmla="*/ 3111432 h 3420370"/>
                <a:gd name="connsiteX39" fmla="*/ 3015253 w 5129942"/>
                <a:gd name="connsiteY39" fmla="*/ 3105082 h 3420370"/>
                <a:gd name="connsiteX40" fmla="*/ 2681878 w 5129942"/>
                <a:gd name="connsiteY40" fmla="*/ 3114607 h 3420370"/>
                <a:gd name="connsiteX41" fmla="*/ 1996078 w 5129942"/>
                <a:gd name="connsiteY41" fmla="*/ 3343207 h 3420370"/>
                <a:gd name="connsiteX42" fmla="*/ 1748428 w 5129942"/>
                <a:gd name="connsiteY42" fmla="*/ 3371782 h 3420370"/>
                <a:gd name="connsiteX43" fmla="*/ 1538878 w 5129942"/>
                <a:gd name="connsiteY43" fmla="*/ 3362257 h 3420370"/>
                <a:gd name="connsiteX44" fmla="*/ 1367428 w 5129942"/>
                <a:gd name="connsiteY44" fmla="*/ 3200332 h 3420370"/>
                <a:gd name="connsiteX45" fmla="*/ 1211853 w 5129942"/>
                <a:gd name="connsiteY45" fmla="*/ 3057457 h 3420370"/>
                <a:gd name="connsiteX46" fmla="*/ 1122953 w 5129942"/>
                <a:gd name="connsiteY46" fmla="*/ 2866957 h 3420370"/>
                <a:gd name="connsiteX47" fmla="*/ 983071 w 5129942"/>
                <a:gd name="connsiteY47" fmla="*/ 2739011 h 3420370"/>
                <a:gd name="connsiteX48" fmla="*/ 824503 w 5129942"/>
                <a:gd name="connsiteY48" fmla="*/ 2441507 h 3420370"/>
                <a:gd name="connsiteX49" fmla="*/ 684803 w 5129942"/>
                <a:gd name="connsiteY49" fmla="*/ 2187507 h 3420370"/>
                <a:gd name="connsiteX50" fmla="*/ 519703 w 5129942"/>
                <a:gd name="connsiteY50" fmla="*/ 1895407 h 3420370"/>
                <a:gd name="connsiteX51" fmla="*/ 411753 w 5129942"/>
                <a:gd name="connsiteY51" fmla="*/ 1647757 h 3420370"/>
                <a:gd name="connsiteX52" fmla="*/ 303803 w 5129942"/>
                <a:gd name="connsiteY52" fmla="*/ 1368357 h 3420370"/>
                <a:gd name="connsiteX53" fmla="*/ 138702 w 5129942"/>
                <a:gd name="connsiteY53" fmla="*/ 1171507 h 3420370"/>
                <a:gd name="connsiteX54" fmla="*/ 24402 w 5129942"/>
                <a:gd name="connsiteY54" fmla="*/ 815907 h 3420370"/>
                <a:gd name="connsiteX55" fmla="*/ 436971 w 5129942"/>
                <a:gd name="connsiteY55" fmla="*/ 2926 h 3420370"/>
                <a:gd name="connsiteX0" fmla="*/ 436971 w 5129942"/>
                <a:gd name="connsiteY0" fmla="*/ 19857 h 3437301"/>
                <a:gd name="connsiteX1" fmla="*/ 1746523 w 5129942"/>
                <a:gd name="connsiteY1" fmla="*/ 75920 h 3437301"/>
                <a:gd name="connsiteX2" fmla="*/ 2310403 w 5129942"/>
                <a:gd name="connsiteY2" fmla="*/ 74015 h 3437301"/>
                <a:gd name="connsiteX3" fmla="*/ 2475503 w 5129942"/>
                <a:gd name="connsiteY3" fmla="*/ 134340 h 3437301"/>
                <a:gd name="connsiteX4" fmla="*/ 2685053 w 5129942"/>
                <a:gd name="connsiteY4" fmla="*/ 147040 h 3437301"/>
                <a:gd name="connsiteX5" fmla="*/ 2939053 w 5129942"/>
                <a:gd name="connsiteY5" fmla="*/ 115290 h 3437301"/>
                <a:gd name="connsiteX6" fmla="*/ 3224803 w 5129942"/>
                <a:gd name="connsiteY6" fmla="*/ 115290 h 3437301"/>
                <a:gd name="connsiteX7" fmla="*/ 3624853 w 5129942"/>
                <a:gd name="connsiteY7" fmla="*/ 115290 h 3437301"/>
                <a:gd name="connsiteX8" fmla="*/ 3872503 w 5129942"/>
                <a:gd name="connsiteY8" fmla="*/ 108940 h 3437301"/>
                <a:gd name="connsiteX9" fmla="*/ 4158253 w 5129942"/>
                <a:gd name="connsiteY9" fmla="*/ 159740 h 3437301"/>
                <a:gd name="connsiteX10" fmla="*/ 4374153 w 5129942"/>
                <a:gd name="connsiteY10" fmla="*/ 216890 h 3437301"/>
                <a:gd name="connsiteX11" fmla="*/ 4556881 w 5129942"/>
                <a:gd name="connsiteY11" fmla="*/ 292907 h 3437301"/>
                <a:gd name="connsiteX12" fmla="*/ 4717053 w 5129942"/>
                <a:gd name="connsiteY12" fmla="*/ 515339 h 3437301"/>
                <a:gd name="connsiteX13" fmla="*/ 4812303 w 5129942"/>
                <a:gd name="connsiteY13" fmla="*/ 782039 h 3437301"/>
                <a:gd name="connsiteX14" fmla="*/ 4894853 w 5129942"/>
                <a:gd name="connsiteY14" fmla="*/ 1048739 h 3437301"/>
                <a:gd name="connsiteX15" fmla="*/ 4945653 w 5129942"/>
                <a:gd name="connsiteY15" fmla="*/ 1315439 h 3437301"/>
                <a:gd name="connsiteX16" fmla="*/ 4952003 w 5129942"/>
                <a:gd name="connsiteY16" fmla="*/ 1677389 h 3437301"/>
                <a:gd name="connsiteX17" fmla="*/ 4996453 w 5129942"/>
                <a:gd name="connsiteY17" fmla="*/ 1918689 h 3437301"/>
                <a:gd name="connsiteX18" fmla="*/ 5072652 w 5129942"/>
                <a:gd name="connsiteY18" fmla="*/ 2210789 h 3437301"/>
                <a:gd name="connsiteX19" fmla="*/ 5047252 w 5129942"/>
                <a:gd name="connsiteY19" fmla="*/ 2521939 h 3437301"/>
                <a:gd name="connsiteX20" fmla="*/ 5047252 w 5129942"/>
                <a:gd name="connsiteY20" fmla="*/ 2750539 h 3437301"/>
                <a:gd name="connsiteX21" fmla="*/ 5053602 w 5129942"/>
                <a:gd name="connsiteY21" fmla="*/ 2960089 h 3437301"/>
                <a:gd name="connsiteX22" fmla="*/ 5033131 w 5129942"/>
                <a:gd name="connsiteY22" fmla="*/ 3130592 h 3437301"/>
                <a:gd name="connsiteX23" fmla="*/ 4939302 w 5129942"/>
                <a:gd name="connsiteY23" fmla="*/ 3283938 h 3437301"/>
                <a:gd name="connsiteX24" fmla="*/ 4748802 w 5129942"/>
                <a:gd name="connsiteY24" fmla="*/ 3372838 h 3437301"/>
                <a:gd name="connsiteX25" fmla="*/ 4621802 w 5129942"/>
                <a:gd name="connsiteY25" fmla="*/ 3322038 h 3437301"/>
                <a:gd name="connsiteX26" fmla="*/ 4532902 w 5129942"/>
                <a:gd name="connsiteY26" fmla="*/ 3118838 h 3437301"/>
                <a:gd name="connsiteX27" fmla="*/ 4469402 w 5129942"/>
                <a:gd name="connsiteY27" fmla="*/ 2941038 h 3437301"/>
                <a:gd name="connsiteX28" fmla="*/ 4317002 w 5129942"/>
                <a:gd name="connsiteY28" fmla="*/ 2775938 h 3437301"/>
                <a:gd name="connsiteX29" fmla="*/ 4125708 w 5129942"/>
                <a:gd name="connsiteY29" fmla="*/ 2514000 h 3437301"/>
                <a:gd name="connsiteX30" fmla="*/ 3846308 w 5129942"/>
                <a:gd name="connsiteY30" fmla="*/ 2252857 h 3437301"/>
                <a:gd name="connsiteX31" fmla="*/ 4105072 w 5129942"/>
                <a:gd name="connsiteY31" fmla="*/ 2520351 h 3437301"/>
                <a:gd name="connsiteX32" fmla="*/ 4266203 w 5129942"/>
                <a:gd name="connsiteY32" fmla="*/ 2750538 h 3437301"/>
                <a:gd name="connsiteX33" fmla="*/ 4291603 w 5129942"/>
                <a:gd name="connsiteY33" fmla="*/ 2893413 h 3437301"/>
                <a:gd name="connsiteX34" fmla="*/ 4148728 w 5129942"/>
                <a:gd name="connsiteY34" fmla="*/ 2893413 h 3437301"/>
                <a:gd name="connsiteX35" fmla="*/ 3980453 w 5129942"/>
                <a:gd name="connsiteY35" fmla="*/ 2918813 h 3437301"/>
                <a:gd name="connsiteX36" fmla="*/ 3748678 w 5129942"/>
                <a:gd name="connsiteY36" fmla="*/ 2941038 h 3437301"/>
                <a:gd name="connsiteX37" fmla="*/ 3472453 w 5129942"/>
                <a:gd name="connsiteY37" fmla="*/ 2998188 h 3437301"/>
                <a:gd name="connsiteX38" fmla="*/ 3196228 w 5129942"/>
                <a:gd name="connsiteY38" fmla="*/ 3128363 h 3437301"/>
                <a:gd name="connsiteX39" fmla="*/ 3015253 w 5129942"/>
                <a:gd name="connsiteY39" fmla="*/ 3122013 h 3437301"/>
                <a:gd name="connsiteX40" fmla="*/ 2681878 w 5129942"/>
                <a:gd name="connsiteY40" fmla="*/ 3131538 h 3437301"/>
                <a:gd name="connsiteX41" fmla="*/ 1996078 w 5129942"/>
                <a:gd name="connsiteY41" fmla="*/ 3360138 h 3437301"/>
                <a:gd name="connsiteX42" fmla="*/ 1748428 w 5129942"/>
                <a:gd name="connsiteY42" fmla="*/ 3388713 h 3437301"/>
                <a:gd name="connsiteX43" fmla="*/ 1538878 w 5129942"/>
                <a:gd name="connsiteY43" fmla="*/ 3379188 h 3437301"/>
                <a:gd name="connsiteX44" fmla="*/ 1367428 w 5129942"/>
                <a:gd name="connsiteY44" fmla="*/ 3217263 h 3437301"/>
                <a:gd name="connsiteX45" fmla="*/ 1211853 w 5129942"/>
                <a:gd name="connsiteY45" fmla="*/ 3074388 h 3437301"/>
                <a:gd name="connsiteX46" fmla="*/ 1122953 w 5129942"/>
                <a:gd name="connsiteY46" fmla="*/ 2883888 h 3437301"/>
                <a:gd name="connsiteX47" fmla="*/ 983071 w 5129942"/>
                <a:gd name="connsiteY47" fmla="*/ 2755942 h 3437301"/>
                <a:gd name="connsiteX48" fmla="*/ 824503 w 5129942"/>
                <a:gd name="connsiteY48" fmla="*/ 2458438 h 3437301"/>
                <a:gd name="connsiteX49" fmla="*/ 684803 w 5129942"/>
                <a:gd name="connsiteY49" fmla="*/ 2204438 h 3437301"/>
                <a:gd name="connsiteX50" fmla="*/ 519703 w 5129942"/>
                <a:gd name="connsiteY50" fmla="*/ 1912338 h 3437301"/>
                <a:gd name="connsiteX51" fmla="*/ 411753 w 5129942"/>
                <a:gd name="connsiteY51" fmla="*/ 1664688 h 3437301"/>
                <a:gd name="connsiteX52" fmla="*/ 303803 w 5129942"/>
                <a:gd name="connsiteY52" fmla="*/ 1385288 h 3437301"/>
                <a:gd name="connsiteX53" fmla="*/ 138702 w 5129942"/>
                <a:gd name="connsiteY53" fmla="*/ 1188438 h 3437301"/>
                <a:gd name="connsiteX54" fmla="*/ 24402 w 5129942"/>
                <a:gd name="connsiteY54" fmla="*/ 832838 h 3437301"/>
                <a:gd name="connsiteX55" fmla="*/ 436971 w 5129942"/>
                <a:gd name="connsiteY55" fmla="*/ 19857 h 343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129942" h="3437301">
                  <a:moveTo>
                    <a:pt x="436971" y="19857"/>
                  </a:moveTo>
                  <a:cubicBezTo>
                    <a:pt x="864598" y="15685"/>
                    <a:pt x="1318896" y="80092"/>
                    <a:pt x="1746523" y="75920"/>
                  </a:cubicBezTo>
                  <a:cubicBezTo>
                    <a:pt x="1937023" y="75920"/>
                    <a:pt x="2104663" y="-93625"/>
                    <a:pt x="2310403" y="74015"/>
                  </a:cubicBezTo>
                  <a:cubicBezTo>
                    <a:pt x="2369670" y="70840"/>
                    <a:pt x="2446716" y="30835"/>
                    <a:pt x="2475503" y="134340"/>
                  </a:cubicBezTo>
                  <a:cubicBezTo>
                    <a:pt x="2545353" y="132223"/>
                    <a:pt x="2660923" y="57717"/>
                    <a:pt x="2685053" y="147040"/>
                  </a:cubicBezTo>
                  <a:cubicBezTo>
                    <a:pt x="2763370" y="144923"/>
                    <a:pt x="2883596" y="3107"/>
                    <a:pt x="2939053" y="115290"/>
                  </a:cubicBezTo>
                  <a:cubicBezTo>
                    <a:pt x="3041923" y="53483"/>
                    <a:pt x="3152413" y="1837"/>
                    <a:pt x="3224803" y="115290"/>
                  </a:cubicBezTo>
                  <a:cubicBezTo>
                    <a:pt x="3496583" y="-10863"/>
                    <a:pt x="3487295" y="100716"/>
                    <a:pt x="3624853" y="115290"/>
                  </a:cubicBezTo>
                  <a:cubicBezTo>
                    <a:pt x="3799055" y="6917"/>
                    <a:pt x="3694940" y="124845"/>
                    <a:pt x="3872503" y="108940"/>
                  </a:cubicBezTo>
                  <a:cubicBezTo>
                    <a:pt x="3969870" y="78248"/>
                    <a:pt x="4052445" y="60287"/>
                    <a:pt x="4158253" y="159740"/>
                  </a:cubicBezTo>
                  <a:cubicBezTo>
                    <a:pt x="4253503" y="126932"/>
                    <a:pt x="4285490" y="240204"/>
                    <a:pt x="4374153" y="216890"/>
                  </a:cubicBezTo>
                  <a:cubicBezTo>
                    <a:pt x="4462816" y="193576"/>
                    <a:pt x="4524073" y="243166"/>
                    <a:pt x="4556881" y="292907"/>
                  </a:cubicBezTo>
                  <a:cubicBezTo>
                    <a:pt x="4744468" y="351811"/>
                    <a:pt x="4712346" y="441195"/>
                    <a:pt x="4717053" y="515339"/>
                  </a:cubicBezTo>
                  <a:cubicBezTo>
                    <a:pt x="4913056" y="590269"/>
                    <a:pt x="4814420" y="699489"/>
                    <a:pt x="4812303" y="782039"/>
                  </a:cubicBezTo>
                  <a:cubicBezTo>
                    <a:pt x="4960470" y="870939"/>
                    <a:pt x="4899086" y="953489"/>
                    <a:pt x="4894853" y="1048739"/>
                  </a:cubicBezTo>
                  <a:cubicBezTo>
                    <a:pt x="5053603" y="1122822"/>
                    <a:pt x="4952003" y="1235006"/>
                    <a:pt x="4945653" y="1315439"/>
                  </a:cubicBezTo>
                  <a:cubicBezTo>
                    <a:pt x="5081120" y="1412806"/>
                    <a:pt x="4968936" y="1580022"/>
                    <a:pt x="4952003" y="1677389"/>
                  </a:cubicBezTo>
                  <a:cubicBezTo>
                    <a:pt x="5114986" y="1715489"/>
                    <a:pt x="5011270" y="1842489"/>
                    <a:pt x="4996453" y="1918689"/>
                  </a:cubicBezTo>
                  <a:cubicBezTo>
                    <a:pt x="5142503" y="1990656"/>
                    <a:pt x="5098052" y="2138822"/>
                    <a:pt x="5072652" y="2210789"/>
                  </a:cubicBezTo>
                  <a:cubicBezTo>
                    <a:pt x="5186952" y="2308156"/>
                    <a:pt x="5104402" y="2418222"/>
                    <a:pt x="5047252" y="2521939"/>
                  </a:cubicBezTo>
                  <a:cubicBezTo>
                    <a:pt x="5184835" y="2534639"/>
                    <a:pt x="5100169" y="2693389"/>
                    <a:pt x="5047252" y="2750539"/>
                  </a:cubicBezTo>
                  <a:cubicBezTo>
                    <a:pt x="5154144" y="2807689"/>
                    <a:pt x="5124510" y="2934689"/>
                    <a:pt x="5053602" y="2960089"/>
                  </a:cubicBezTo>
                  <a:lnTo>
                    <a:pt x="5033131" y="3130592"/>
                  </a:lnTo>
                  <a:cubicBezTo>
                    <a:pt x="4989155" y="3122441"/>
                    <a:pt x="5084878" y="3273039"/>
                    <a:pt x="4939302" y="3283938"/>
                  </a:cubicBezTo>
                  <a:cubicBezTo>
                    <a:pt x="4892735" y="3279705"/>
                    <a:pt x="4890619" y="3415171"/>
                    <a:pt x="4748802" y="3372838"/>
                  </a:cubicBezTo>
                  <a:cubicBezTo>
                    <a:pt x="4681069" y="3372838"/>
                    <a:pt x="4638735" y="3449038"/>
                    <a:pt x="4621802" y="3322038"/>
                  </a:cubicBezTo>
                  <a:cubicBezTo>
                    <a:pt x="4558302" y="3309338"/>
                    <a:pt x="4513852" y="3290288"/>
                    <a:pt x="4532902" y="3118838"/>
                  </a:cubicBezTo>
                  <a:cubicBezTo>
                    <a:pt x="4477869" y="3118838"/>
                    <a:pt x="4448235" y="3036288"/>
                    <a:pt x="4469402" y="2941038"/>
                  </a:cubicBezTo>
                  <a:cubicBezTo>
                    <a:pt x="4363569" y="2932571"/>
                    <a:pt x="4321235" y="2835205"/>
                    <a:pt x="4317002" y="2775938"/>
                  </a:cubicBezTo>
                  <a:cubicBezTo>
                    <a:pt x="4206935" y="2771705"/>
                    <a:pt x="4054800" y="2620626"/>
                    <a:pt x="4125708" y="2514000"/>
                  </a:cubicBezTo>
                  <a:cubicBezTo>
                    <a:pt x="4036808" y="2522467"/>
                    <a:pt x="3878058" y="2518234"/>
                    <a:pt x="3846308" y="2252857"/>
                  </a:cubicBezTo>
                  <a:cubicBezTo>
                    <a:pt x="3827258" y="2247565"/>
                    <a:pt x="3903459" y="2537814"/>
                    <a:pt x="4105072" y="2520351"/>
                  </a:cubicBezTo>
                  <a:cubicBezTo>
                    <a:pt x="4118036" y="2614807"/>
                    <a:pt x="4102161" y="2712967"/>
                    <a:pt x="4266203" y="2750538"/>
                  </a:cubicBezTo>
                  <a:cubicBezTo>
                    <a:pt x="4309595" y="2813509"/>
                    <a:pt x="4297424" y="2866425"/>
                    <a:pt x="4291603" y="2893413"/>
                  </a:cubicBezTo>
                  <a:cubicBezTo>
                    <a:pt x="4269907" y="2990251"/>
                    <a:pt x="4163016" y="2866426"/>
                    <a:pt x="4148728" y="2893413"/>
                  </a:cubicBezTo>
                  <a:cubicBezTo>
                    <a:pt x="4077291" y="3047401"/>
                    <a:pt x="4018553" y="2934688"/>
                    <a:pt x="3980453" y="2918813"/>
                  </a:cubicBezTo>
                  <a:cubicBezTo>
                    <a:pt x="3888378" y="3052163"/>
                    <a:pt x="3826466" y="2955326"/>
                    <a:pt x="3748678" y="2941038"/>
                  </a:cubicBezTo>
                  <a:cubicBezTo>
                    <a:pt x="3651841" y="3101376"/>
                    <a:pt x="3593103" y="3045813"/>
                    <a:pt x="3472453" y="2998188"/>
                  </a:cubicBezTo>
                  <a:cubicBezTo>
                    <a:pt x="3335928" y="3226788"/>
                    <a:pt x="3261316" y="3077563"/>
                    <a:pt x="3196228" y="3128363"/>
                  </a:cubicBezTo>
                  <a:cubicBezTo>
                    <a:pt x="3131141" y="3179163"/>
                    <a:pt x="3050178" y="3193450"/>
                    <a:pt x="3015253" y="3122013"/>
                  </a:cubicBezTo>
                  <a:cubicBezTo>
                    <a:pt x="2920003" y="3164876"/>
                    <a:pt x="2823165" y="3218851"/>
                    <a:pt x="2681878" y="3131538"/>
                  </a:cubicBezTo>
                  <a:cubicBezTo>
                    <a:pt x="2505666" y="3212500"/>
                    <a:pt x="2145303" y="3288700"/>
                    <a:pt x="1996078" y="3360138"/>
                  </a:cubicBezTo>
                  <a:cubicBezTo>
                    <a:pt x="1846853" y="3431576"/>
                    <a:pt x="1824628" y="3403001"/>
                    <a:pt x="1748428" y="3388713"/>
                  </a:cubicBezTo>
                  <a:cubicBezTo>
                    <a:pt x="1697628" y="3437925"/>
                    <a:pt x="1611903" y="3471263"/>
                    <a:pt x="1538878" y="3379188"/>
                  </a:cubicBezTo>
                  <a:cubicBezTo>
                    <a:pt x="1310278" y="3471263"/>
                    <a:pt x="1355257" y="3296638"/>
                    <a:pt x="1367428" y="3217263"/>
                  </a:cubicBezTo>
                  <a:cubicBezTo>
                    <a:pt x="1173224" y="3255363"/>
                    <a:pt x="1190686" y="3147413"/>
                    <a:pt x="1211853" y="3074388"/>
                  </a:cubicBezTo>
                  <a:cubicBezTo>
                    <a:pt x="1042520" y="3045813"/>
                    <a:pt x="1100758" y="2927437"/>
                    <a:pt x="1122953" y="2883888"/>
                  </a:cubicBezTo>
                  <a:lnTo>
                    <a:pt x="983071" y="2755942"/>
                  </a:lnTo>
                  <a:cubicBezTo>
                    <a:pt x="692030" y="2687150"/>
                    <a:pt x="783198" y="2572580"/>
                    <a:pt x="824503" y="2458438"/>
                  </a:cubicBezTo>
                  <a:cubicBezTo>
                    <a:pt x="726108" y="2407796"/>
                    <a:pt x="692211" y="2281696"/>
                    <a:pt x="684803" y="2204438"/>
                  </a:cubicBezTo>
                  <a:cubicBezTo>
                    <a:pt x="588495" y="2190680"/>
                    <a:pt x="523936" y="1985363"/>
                    <a:pt x="519703" y="1912338"/>
                  </a:cubicBezTo>
                  <a:cubicBezTo>
                    <a:pt x="426570" y="1864713"/>
                    <a:pt x="419161" y="1756763"/>
                    <a:pt x="411753" y="1664688"/>
                  </a:cubicBezTo>
                  <a:cubicBezTo>
                    <a:pt x="270995" y="1629763"/>
                    <a:pt x="269937" y="1466780"/>
                    <a:pt x="303803" y="1385288"/>
                  </a:cubicBezTo>
                  <a:cubicBezTo>
                    <a:pt x="210669" y="1367296"/>
                    <a:pt x="156694" y="1283688"/>
                    <a:pt x="138702" y="1188438"/>
                  </a:cubicBezTo>
                  <a:cubicBezTo>
                    <a:pt x="38160" y="1143988"/>
                    <a:pt x="-42243" y="1040301"/>
                    <a:pt x="24402" y="832838"/>
                  </a:cubicBezTo>
                  <a:lnTo>
                    <a:pt x="436971" y="19857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24CA835-F732-FC29-92AF-CCDA69AA6BF9}"/>
                </a:ext>
              </a:extLst>
            </p:cNvPr>
            <p:cNvGrpSpPr/>
            <p:nvPr/>
          </p:nvGrpSpPr>
          <p:grpSpPr>
            <a:xfrm>
              <a:off x="3092780" y="879221"/>
              <a:ext cx="949105" cy="809696"/>
              <a:chOff x="3092780" y="879221"/>
              <a:chExt cx="949105" cy="809696"/>
            </a:xfrm>
          </p:grpSpPr>
          <p:sp>
            <p:nvSpPr>
              <p:cNvPr id="75" name="Rectangle 4">
                <a:extLst>
                  <a:ext uri="{FF2B5EF4-FFF2-40B4-BE49-F238E27FC236}">
                    <a16:creationId xmlns:a16="http://schemas.microsoft.com/office/drawing/2014/main" id="{354AD1E8-0BB3-D81B-A2E1-00605DA8B311}"/>
                  </a:ext>
                </a:extLst>
              </p:cNvPr>
              <p:cNvSpPr/>
              <p:nvPr/>
            </p:nvSpPr>
            <p:spPr>
              <a:xfrm>
                <a:off x="3092780" y="879221"/>
                <a:ext cx="949105" cy="809696"/>
              </a:xfrm>
              <a:custGeom>
                <a:avLst/>
                <a:gdLst>
                  <a:gd name="connsiteX0" fmla="*/ 0 w 952500"/>
                  <a:gd name="connsiteY0" fmla="*/ 0 h 635957"/>
                  <a:gd name="connsiteX1" fmla="*/ 952500 w 952500"/>
                  <a:gd name="connsiteY1" fmla="*/ 0 h 635957"/>
                  <a:gd name="connsiteX2" fmla="*/ 952500 w 952500"/>
                  <a:gd name="connsiteY2" fmla="*/ 635957 h 635957"/>
                  <a:gd name="connsiteX3" fmla="*/ 0 w 952500"/>
                  <a:gd name="connsiteY3" fmla="*/ 635957 h 635957"/>
                  <a:gd name="connsiteX4" fmla="*/ 0 w 952500"/>
                  <a:gd name="connsiteY4" fmla="*/ 0 h 635957"/>
                  <a:gd name="connsiteX0" fmla="*/ 0 w 952500"/>
                  <a:gd name="connsiteY0" fmla="*/ 0 h 678820"/>
                  <a:gd name="connsiteX1" fmla="*/ 952500 w 952500"/>
                  <a:gd name="connsiteY1" fmla="*/ 0 h 678820"/>
                  <a:gd name="connsiteX2" fmla="*/ 952500 w 952500"/>
                  <a:gd name="connsiteY2" fmla="*/ 635957 h 678820"/>
                  <a:gd name="connsiteX3" fmla="*/ 280987 w 952500"/>
                  <a:gd name="connsiteY3" fmla="*/ 678820 h 678820"/>
                  <a:gd name="connsiteX4" fmla="*/ 0 w 952500"/>
                  <a:gd name="connsiteY4" fmla="*/ 0 h 678820"/>
                  <a:gd name="connsiteX0" fmla="*/ 0 w 671513"/>
                  <a:gd name="connsiteY0" fmla="*/ 678820 h 678820"/>
                  <a:gd name="connsiteX1" fmla="*/ 671513 w 671513"/>
                  <a:gd name="connsiteY1" fmla="*/ 0 h 678820"/>
                  <a:gd name="connsiteX2" fmla="*/ 671513 w 671513"/>
                  <a:gd name="connsiteY2" fmla="*/ 635957 h 678820"/>
                  <a:gd name="connsiteX3" fmla="*/ 0 w 671513"/>
                  <a:gd name="connsiteY3" fmla="*/ 678820 h 678820"/>
                  <a:gd name="connsiteX0" fmla="*/ 378927 w 1050440"/>
                  <a:gd name="connsiteY0" fmla="*/ 738058 h 738058"/>
                  <a:gd name="connsiteX1" fmla="*/ 1050440 w 1050440"/>
                  <a:gd name="connsiteY1" fmla="*/ 59238 h 738058"/>
                  <a:gd name="connsiteX2" fmla="*/ 1050440 w 1050440"/>
                  <a:gd name="connsiteY2" fmla="*/ 695195 h 738058"/>
                  <a:gd name="connsiteX3" fmla="*/ 378927 w 1050440"/>
                  <a:gd name="connsiteY3" fmla="*/ 738058 h 738058"/>
                  <a:gd name="connsiteX0" fmla="*/ 552059 w 1223572"/>
                  <a:gd name="connsiteY0" fmla="*/ 558333 h 558333"/>
                  <a:gd name="connsiteX1" fmla="*/ 966397 w 1223572"/>
                  <a:gd name="connsiteY1" fmla="*/ 74776 h 558333"/>
                  <a:gd name="connsiteX2" fmla="*/ 1223572 w 1223572"/>
                  <a:gd name="connsiteY2" fmla="*/ 515470 h 558333"/>
                  <a:gd name="connsiteX3" fmla="*/ 552059 w 1223572"/>
                  <a:gd name="connsiteY3" fmla="*/ 558333 h 558333"/>
                  <a:gd name="connsiteX0" fmla="*/ 679057 w 1350570"/>
                  <a:gd name="connsiteY0" fmla="*/ 525999 h 598299"/>
                  <a:gd name="connsiteX1" fmla="*/ 1093395 w 1350570"/>
                  <a:gd name="connsiteY1" fmla="*/ 42442 h 598299"/>
                  <a:gd name="connsiteX2" fmla="*/ 1350570 w 1350570"/>
                  <a:gd name="connsiteY2" fmla="*/ 483136 h 598299"/>
                  <a:gd name="connsiteX3" fmla="*/ 679057 w 1350570"/>
                  <a:gd name="connsiteY3" fmla="*/ 525999 h 598299"/>
                  <a:gd name="connsiteX0" fmla="*/ 463643 w 1135156"/>
                  <a:gd name="connsiteY0" fmla="*/ 680766 h 734882"/>
                  <a:gd name="connsiteX1" fmla="*/ 877981 w 1135156"/>
                  <a:gd name="connsiteY1" fmla="*/ 197209 h 734882"/>
                  <a:gd name="connsiteX2" fmla="*/ 1135156 w 1135156"/>
                  <a:gd name="connsiteY2" fmla="*/ 637903 h 734882"/>
                  <a:gd name="connsiteX3" fmla="*/ 463643 w 1135156"/>
                  <a:gd name="connsiteY3" fmla="*/ 680766 h 734882"/>
                  <a:gd name="connsiteX0" fmla="*/ 557641 w 1229154"/>
                  <a:gd name="connsiteY0" fmla="*/ 672825 h 751453"/>
                  <a:gd name="connsiteX1" fmla="*/ 971979 w 1229154"/>
                  <a:gd name="connsiteY1" fmla="*/ 189268 h 751453"/>
                  <a:gd name="connsiteX2" fmla="*/ 1229154 w 1229154"/>
                  <a:gd name="connsiteY2" fmla="*/ 629962 h 751453"/>
                  <a:gd name="connsiteX3" fmla="*/ 557641 w 1229154"/>
                  <a:gd name="connsiteY3" fmla="*/ 672825 h 751453"/>
                  <a:gd name="connsiteX0" fmla="*/ 450952 w 1122465"/>
                  <a:gd name="connsiteY0" fmla="*/ 774806 h 844129"/>
                  <a:gd name="connsiteX1" fmla="*/ 865290 w 1122465"/>
                  <a:gd name="connsiteY1" fmla="*/ 291249 h 844129"/>
                  <a:gd name="connsiteX2" fmla="*/ 1122465 w 1122465"/>
                  <a:gd name="connsiteY2" fmla="*/ 731943 h 844129"/>
                  <a:gd name="connsiteX3" fmla="*/ 450952 w 1122465"/>
                  <a:gd name="connsiteY3" fmla="*/ 774806 h 844129"/>
                  <a:gd name="connsiteX0" fmla="*/ 538220 w 1209733"/>
                  <a:gd name="connsiteY0" fmla="*/ 774009 h 845296"/>
                  <a:gd name="connsiteX1" fmla="*/ 952558 w 1209733"/>
                  <a:gd name="connsiteY1" fmla="*/ 290452 h 845296"/>
                  <a:gd name="connsiteX2" fmla="*/ 1209733 w 1209733"/>
                  <a:gd name="connsiteY2" fmla="*/ 731146 h 845296"/>
                  <a:gd name="connsiteX3" fmla="*/ 538220 w 1209733"/>
                  <a:gd name="connsiteY3" fmla="*/ 774009 h 845296"/>
                  <a:gd name="connsiteX0" fmla="*/ 520179 w 1191692"/>
                  <a:gd name="connsiteY0" fmla="*/ 717898 h 794057"/>
                  <a:gd name="connsiteX1" fmla="*/ 934517 w 1191692"/>
                  <a:gd name="connsiteY1" fmla="*/ 234341 h 794057"/>
                  <a:gd name="connsiteX2" fmla="*/ 1191692 w 1191692"/>
                  <a:gd name="connsiteY2" fmla="*/ 675035 h 794057"/>
                  <a:gd name="connsiteX3" fmla="*/ 520179 w 1191692"/>
                  <a:gd name="connsiteY3" fmla="*/ 717898 h 794057"/>
                  <a:gd name="connsiteX0" fmla="*/ 482864 w 1154377"/>
                  <a:gd name="connsiteY0" fmla="*/ 741311 h 815342"/>
                  <a:gd name="connsiteX1" fmla="*/ 897202 w 1154377"/>
                  <a:gd name="connsiteY1" fmla="*/ 257754 h 815342"/>
                  <a:gd name="connsiteX2" fmla="*/ 1154377 w 1154377"/>
                  <a:gd name="connsiteY2" fmla="*/ 698448 h 815342"/>
                  <a:gd name="connsiteX3" fmla="*/ 482864 w 1154377"/>
                  <a:gd name="connsiteY3" fmla="*/ 741311 h 815342"/>
                  <a:gd name="connsiteX0" fmla="*/ 518070 w 1189583"/>
                  <a:gd name="connsiteY0" fmla="*/ 741311 h 815342"/>
                  <a:gd name="connsiteX1" fmla="*/ 932408 w 1189583"/>
                  <a:gd name="connsiteY1" fmla="*/ 257754 h 815342"/>
                  <a:gd name="connsiteX2" fmla="*/ 1189583 w 1189583"/>
                  <a:gd name="connsiteY2" fmla="*/ 698448 h 815342"/>
                  <a:gd name="connsiteX3" fmla="*/ 518070 w 1189583"/>
                  <a:gd name="connsiteY3" fmla="*/ 741311 h 815342"/>
                  <a:gd name="connsiteX0" fmla="*/ 518070 w 932408"/>
                  <a:gd name="connsiteY0" fmla="*/ 741311 h 815342"/>
                  <a:gd name="connsiteX1" fmla="*/ 932408 w 932408"/>
                  <a:gd name="connsiteY1" fmla="*/ 257754 h 815342"/>
                  <a:gd name="connsiteX2" fmla="*/ 518070 w 932408"/>
                  <a:gd name="connsiteY2" fmla="*/ 741311 h 815342"/>
                  <a:gd name="connsiteX0" fmla="*/ 518070 w 932408"/>
                  <a:gd name="connsiteY0" fmla="*/ 741311 h 815342"/>
                  <a:gd name="connsiteX1" fmla="*/ 932408 w 932408"/>
                  <a:gd name="connsiteY1" fmla="*/ 257754 h 815342"/>
                  <a:gd name="connsiteX2" fmla="*/ 518070 w 932408"/>
                  <a:gd name="connsiteY2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18070 w 938326"/>
                  <a:gd name="connsiteY3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74267 w 938326"/>
                  <a:gd name="connsiteY3" fmla="*/ 641297 h 815342"/>
                  <a:gd name="connsiteX4" fmla="*/ 518070 w 938326"/>
                  <a:gd name="connsiteY4" fmla="*/ 741311 h 815342"/>
                  <a:gd name="connsiteX0" fmla="*/ 518070 w 938326"/>
                  <a:gd name="connsiteY0" fmla="*/ 741311 h 815342"/>
                  <a:gd name="connsiteX1" fmla="*/ 932408 w 938326"/>
                  <a:gd name="connsiteY1" fmla="*/ 257754 h 815342"/>
                  <a:gd name="connsiteX2" fmla="*/ 741907 w 938326"/>
                  <a:gd name="connsiteY2" fmla="*/ 427937 h 815342"/>
                  <a:gd name="connsiteX3" fmla="*/ 574267 w 938326"/>
                  <a:gd name="connsiteY3" fmla="*/ 641297 h 815342"/>
                  <a:gd name="connsiteX4" fmla="*/ 518070 w 93832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74267 w 936106"/>
                  <a:gd name="connsiteY3" fmla="*/ 641297 h 815342"/>
                  <a:gd name="connsiteX4" fmla="*/ 518070 w 936106"/>
                  <a:gd name="connsiteY4" fmla="*/ 741311 h 815342"/>
                  <a:gd name="connsiteX0" fmla="*/ 518070 w 936106"/>
                  <a:gd name="connsiteY0" fmla="*/ 741311 h 815342"/>
                  <a:gd name="connsiteX1" fmla="*/ 932408 w 936106"/>
                  <a:gd name="connsiteY1" fmla="*/ 257754 h 815342"/>
                  <a:gd name="connsiteX2" fmla="*/ 627607 w 936106"/>
                  <a:gd name="connsiteY2" fmla="*/ 587957 h 815342"/>
                  <a:gd name="connsiteX3" fmla="*/ 533786 w 936106"/>
                  <a:gd name="connsiteY3" fmla="*/ 717497 h 815342"/>
                  <a:gd name="connsiteX4" fmla="*/ 518070 w 936106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18070 w 935693"/>
                  <a:gd name="connsiteY0" fmla="*/ 741311 h 815342"/>
                  <a:gd name="connsiteX1" fmla="*/ 932408 w 935693"/>
                  <a:gd name="connsiteY1" fmla="*/ 257754 h 815342"/>
                  <a:gd name="connsiteX2" fmla="*/ 589507 w 935693"/>
                  <a:gd name="connsiteY2" fmla="*/ 614151 h 815342"/>
                  <a:gd name="connsiteX3" fmla="*/ 533786 w 935693"/>
                  <a:gd name="connsiteY3" fmla="*/ 717497 h 815342"/>
                  <a:gd name="connsiteX4" fmla="*/ 518070 w 935693"/>
                  <a:gd name="connsiteY4" fmla="*/ 741311 h 815342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  <a:gd name="connsiteX0" fmla="*/ 531482 w 949105"/>
                  <a:gd name="connsiteY0" fmla="*/ 744792 h 809696"/>
                  <a:gd name="connsiteX1" fmla="*/ 945820 w 949105"/>
                  <a:gd name="connsiteY1" fmla="*/ 261235 h 809696"/>
                  <a:gd name="connsiteX2" fmla="*/ 602919 w 949105"/>
                  <a:gd name="connsiteY2" fmla="*/ 617632 h 809696"/>
                  <a:gd name="connsiteX3" fmla="*/ 547198 w 949105"/>
                  <a:gd name="connsiteY3" fmla="*/ 720978 h 809696"/>
                  <a:gd name="connsiteX4" fmla="*/ 531482 w 949105"/>
                  <a:gd name="connsiteY4" fmla="*/ 744792 h 809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9105" h="809696">
                    <a:moveTo>
                      <a:pt x="531482" y="744792"/>
                    </a:moveTo>
                    <a:cubicBezTo>
                      <a:pt x="-317512" y="1168441"/>
                      <a:pt x="-127648" y="-655492"/>
                      <a:pt x="945820" y="261235"/>
                    </a:cubicBezTo>
                    <a:cubicBezTo>
                      <a:pt x="984396" y="195036"/>
                      <a:pt x="671975" y="537039"/>
                      <a:pt x="602919" y="617632"/>
                    </a:cubicBezTo>
                    <a:cubicBezTo>
                      <a:pt x="247319" y="6233"/>
                      <a:pt x="-109234" y="1005298"/>
                      <a:pt x="547198" y="720978"/>
                    </a:cubicBezTo>
                    <a:cubicBezTo>
                      <a:pt x="509892" y="773207"/>
                      <a:pt x="485445" y="797445"/>
                      <a:pt x="531482" y="744792"/>
                    </a:cubicBezTo>
                    <a:close/>
                  </a:path>
                </a:pathLst>
              </a:custGeom>
              <a:solidFill>
                <a:srgbClr val="E5B67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7B062FEA-57EE-9FE1-C7D7-A5079A1E599C}"/>
                  </a:ext>
                </a:extLst>
              </p:cNvPr>
              <p:cNvSpPr/>
              <p:nvPr/>
            </p:nvSpPr>
            <p:spPr>
              <a:xfrm rot="20581311">
                <a:off x="3538395" y="1083475"/>
                <a:ext cx="447270" cy="212015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16221" h="186437">
                    <a:moveTo>
                      <a:pt x="316221" y="20864"/>
                    </a:moveTo>
                    <a:cubicBezTo>
                      <a:pt x="218222" y="-40362"/>
                      <a:pt x="25874" y="38634"/>
                      <a:pt x="0" y="186437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B3823E1-631E-09B2-CF40-9BBCDFDC6539}"/>
                  </a:ext>
                </a:extLst>
              </p:cNvPr>
              <p:cNvSpPr/>
              <p:nvPr/>
            </p:nvSpPr>
            <p:spPr>
              <a:xfrm rot="20581311">
                <a:off x="3296060" y="928284"/>
                <a:ext cx="414624" cy="353885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16221" h="186437">
                    <a:moveTo>
                      <a:pt x="316221" y="20864"/>
                    </a:moveTo>
                    <a:cubicBezTo>
                      <a:pt x="218222" y="-40362"/>
                      <a:pt x="25874" y="38634"/>
                      <a:pt x="0" y="186437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BE54E00-2383-8F2C-9486-271B47DDCFA0}"/>
                  </a:ext>
                </a:extLst>
              </p:cNvPr>
              <p:cNvSpPr/>
              <p:nvPr/>
            </p:nvSpPr>
            <p:spPr>
              <a:xfrm rot="20581311">
                <a:off x="3129181" y="1061815"/>
                <a:ext cx="113502" cy="436103"/>
              </a:xfrm>
              <a:custGeom>
                <a:avLst/>
                <a:gdLst>
                  <a:gd name="connsiteX0" fmla="*/ 40944 w 40944"/>
                  <a:gd name="connsiteY0" fmla="*/ 1037230 h 1037230"/>
                  <a:gd name="connsiteX1" fmla="*/ 13648 w 40944"/>
                  <a:gd name="connsiteY1" fmla="*/ 586853 h 1037230"/>
                  <a:gd name="connsiteX2" fmla="*/ 0 w 40944"/>
                  <a:gd name="connsiteY2" fmla="*/ 0 h 1037230"/>
                  <a:gd name="connsiteX0" fmla="*/ 27296 w 27296"/>
                  <a:gd name="connsiteY0" fmla="*/ 450377 h 450377"/>
                  <a:gd name="connsiteX1" fmla="*/ 0 w 27296"/>
                  <a:gd name="connsiteY1" fmla="*/ 0 h 450377"/>
                  <a:gd name="connsiteX0" fmla="*/ 395596 w 395596"/>
                  <a:gd name="connsiteY0" fmla="*/ 88427 h 88427"/>
                  <a:gd name="connsiteX1" fmla="*/ 0 w 395596"/>
                  <a:gd name="connsiteY1" fmla="*/ 0 h 88427"/>
                  <a:gd name="connsiteX0" fmla="*/ 395596 w 395596"/>
                  <a:gd name="connsiteY0" fmla="*/ 115035 h 115035"/>
                  <a:gd name="connsiteX1" fmla="*/ 0 w 395596"/>
                  <a:gd name="connsiteY1" fmla="*/ 26608 h 115035"/>
                  <a:gd name="connsiteX0" fmla="*/ 332096 w 332096"/>
                  <a:gd name="connsiteY0" fmla="*/ 46716 h 186889"/>
                  <a:gd name="connsiteX1" fmla="*/ 0 w 332096"/>
                  <a:gd name="connsiteY1" fmla="*/ 186889 h 186889"/>
                  <a:gd name="connsiteX0" fmla="*/ 332096 w 332096"/>
                  <a:gd name="connsiteY0" fmla="*/ 63863 h 204036"/>
                  <a:gd name="connsiteX1" fmla="*/ 0 w 332096"/>
                  <a:gd name="connsiteY1" fmla="*/ 204036 h 204036"/>
                  <a:gd name="connsiteX0" fmla="*/ 309871 w 309871"/>
                  <a:gd name="connsiteY0" fmla="*/ 63863 h 204036"/>
                  <a:gd name="connsiteX1" fmla="*/ 0 w 309871"/>
                  <a:gd name="connsiteY1" fmla="*/ 204036 h 204036"/>
                  <a:gd name="connsiteX0" fmla="*/ 309871 w 309871"/>
                  <a:gd name="connsiteY0" fmla="*/ 24891 h 165064"/>
                  <a:gd name="connsiteX1" fmla="*/ 0 w 309871"/>
                  <a:gd name="connsiteY1" fmla="*/ 165064 h 165064"/>
                  <a:gd name="connsiteX0" fmla="*/ 316221 w 316221"/>
                  <a:gd name="connsiteY0" fmla="*/ 22237 h 178285"/>
                  <a:gd name="connsiteX1" fmla="*/ 0 w 316221"/>
                  <a:gd name="connsiteY1" fmla="*/ 178285 h 178285"/>
                  <a:gd name="connsiteX0" fmla="*/ 316221 w 316221"/>
                  <a:gd name="connsiteY0" fmla="*/ 20864 h 186437"/>
                  <a:gd name="connsiteX1" fmla="*/ 0 w 316221"/>
                  <a:gd name="connsiteY1" fmla="*/ 186437 h 186437"/>
                  <a:gd name="connsiteX0" fmla="*/ 648866 w 648866"/>
                  <a:gd name="connsiteY0" fmla="*/ 0 h 165573"/>
                  <a:gd name="connsiteX1" fmla="*/ 332645 w 648866"/>
                  <a:gd name="connsiteY1" fmla="*/ 165573 h 165573"/>
                  <a:gd name="connsiteX0" fmla="*/ 779251 w 779251"/>
                  <a:gd name="connsiteY0" fmla="*/ 0 h 165573"/>
                  <a:gd name="connsiteX1" fmla="*/ 463030 w 779251"/>
                  <a:gd name="connsiteY1" fmla="*/ 165573 h 165573"/>
                  <a:gd name="connsiteX0" fmla="*/ 777883 w 777883"/>
                  <a:gd name="connsiteY0" fmla="*/ 0 h 165573"/>
                  <a:gd name="connsiteX1" fmla="*/ 461662 w 777883"/>
                  <a:gd name="connsiteY1" fmla="*/ 165573 h 165573"/>
                  <a:gd name="connsiteX0" fmla="*/ 742989 w 742992"/>
                  <a:gd name="connsiteY0" fmla="*/ 0 h 170961"/>
                  <a:gd name="connsiteX1" fmla="*/ 507962 w 742992"/>
                  <a:gd name="connsiteY1" fmla="*/ 170961 h 170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42992" h="170961">
                    <a:moveTo>
                      <a:pt x="742989" y="0"/>
                    </a:moveTo>
                    <a:cubicBezTo>
                      <a:pt x="-518493" y="47639"/>
                      <a:pt x="125723" y="145833"/>
                      <a:pt x="507962" y="170961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B88A536E-E85C-5162-B6CA-AA00EEF5D6EE}"/>
                </a:ext>
              </a:extLst>
            </p:cNvPr>
            <p:cNvSpPr/>
            <p:nvPr/>
          </p:nvSpPr>
          <p:spPr>
            <a:xfrm>
              <a:off x="3120440" y="945190"/>
              <a:ext cx="1893519" cy="1913310"/>
            </a:xfrm>
            <a:custGeom>
              <a:avLst/>
              <a:gdLst>
                <a:gd name="connsiteX0" fmla="*/ 0 w 533400"/>
                <a:gd name="connsiteY0" fmla="*/ 0 h 655007"/>
                <a:gd name="connsiteX1" fmla="*/ 533400 w 533400"/>
                <a:gd name="connsiteY1" fmla="*/ 0 h 655007"/>
                <a:gd name="connsiteX2" fmla="*/ 533400 w 533400"/>
                <a:gd name="connsiteY2" fmla="*/ 655007 h 655007"/>
                <a:gd name="connsiteX3" fmla="*/ 0 w 533400"/>
                <a:gd name="connsiteY3" fmla="*/ 655007 h 655007"/>
                <a:gd name="connsiteX4" fmla="*/ 0 w 533400"/>
                <a:gd name="connsiteY4" fmla="*/ 0 h 655007"/>
                <a:gd name="connsiteX0" fmla="*/ 0 w 533400"/>
                <a:gd name="connsiteY0" fmla="*/ 0 h 1477967"/>
                <a:gd name="connsiteX1" fmla="*/ 533400 w 533400"/>
                <a:gd name="connsiteY1" fmla="*/ 0 h 1477967"/>
                <a:gd name="connsiteX2" fmla="*/ 533400 w 533400"/>
                <a:gd name="connsiteY2" fmla="*/ 655007 h 1477967"/>
                <a:gd name="connsiteX3" fmla="*/ 38100 w 533400"/>
                <a:gd name="connsiteY3" fmla="*/ 1477967 h 1477967"/>
                <a:gd name="connsiteX4" fmla="*/ 0 w 533400"/>
                <a:gd name="connsiteY4" fmla="*/ 0 h 1477967"/>
                <a:gd name="connsiteX0" fmla="*/ 655320 w 1188720"/>
                <a:gd name="connsiteY0" fmla="*/ 0 h 1717793"/>
                <a:gd name="connsiteX1" fmla="*/ 1188720 w 1188720"/>
                <a:gd name="connsiteY1" fmla="*/ 0 h 1717793"/>
                <a:gd name="connsiteX2" fmla="*/ 1188720 w 1188720"/>
                <a:gd name="connsiteY2" fmla="*/ 655007 h 1717793"/>
                <a:gd name="connsiteX3" fmla="*/ 693420 w 1188720"/>
                <a:gd name="connsiteY3" fmla="*/ 1477967 h 1717793"/>
                <a:gd name="connsiteX4" fmla="*/ 0 w 1188720"/>
                <a:gd name="connsiteY4" fmla="*/ 1676087 h 1717793"/>
                <a:gd name="connsiteX5" fmla="*/ 655320 w 1188720"/>
                <a:gd name="connsiteY5" fmla="*/ 0 h 1717793"/>
                <a:gd name="connsiteX0" fmla="*/ 1251443 w 1784843"/>
                <a:gd name="connsiteY0" fmla="*/ 0 h 1824516"/>
                <a:gd name="connsiteX1" fmla="*/ 1784843 w 1784843"/>
                <a:gd name="connsiteY1" fmla="*/ 0 h 1824516"/>
                <a:gd name="connsiteX2" fmla="*/ 1784843 w 1784843"/>
                <a:gd name="connsiteY2" fmla="*/ 655007 h 1824516"/>
                <a:gd name="connsiteX3" fmla="*/ 1289543 w 1784843"/>
                <a:gd name="connsiteY3" fmla="*/ 1477967 h 1824516"/>
                <a:gd name="connsiteX4" fmla="*/ 596123 w 1784843"/>
                <a:gd name="connsiteY4" fmla="*/ 1676087 h 1824516"/>
                <a:gd name="connsiteX5" fmla="*/ 1763 w 1784843"/>
                <a:gd name="connsiteY5" fmla="*/ 1805627 h 1824516"/>
                <a:gd name="connsiteX6" fmla="*/ 1251443 w 1784843"/>
                <a:gd name="connsiteY6" fmla="*/ 0 h 1824516"/>
                <a:gd name="connsiteX0" fmla="*/ 1251443 w 1784843"/>
                <a:gd name="connsiteY0" fmla="*/ 0 h 1824516"/>
                <a:gd name="connsiteX1" fmla="*/ 1784843 w 1784843"/>
                <a:gd name="connsiteY1" fmla="*/ 0 h 1824516"/>
                <a:gd name="connsiteX2" fmla="*/ 1784843 w 1784843"/>
                <a:gd name="connsiteY2" fmla="*/ 655007 h 1824516"/>
                <a:gd name="connsiteX3" fmla="*/ 1289543 w 1784843"/>
                <a:gd name="connsiteY3" fmla="*/ 1477967 h 1824516"/>
                <a:gd name="connsiteX4" fmla="*/ 596123 w 1784843"/>
                <a:gd name="connsiteY4" fmla="*/ 1676087 h 1824516"/>
                <a:gd name="connsiteX5" fmla="*/ 1763 w 1784843"/>
                <a:gd name="connsiteY5" fmla="*/ 1805627 h 1824516"/>
                <a:gd name="connsiteX6" fmla="*/ 131304 w 1784843"/>
                <a:gd name="connsiteY6" fmla="*/ 1249366 h 1824516"/>
                <a:gd name="connsiteX7" fmla="*/ 1251443 w 1784843"/>
                <a:gd name="connsiteY7" fmla="*/ 0 h 1824516"/>
                <a:gd name="connsiteX0" fmla="*/ 1251443 w 1784843"/>
                <a:gd name="connsiteY0" fmla="*/ 6 h 1824522"/>
                <a:gd name="connsiteX1" fmla="*/ 1784843 w 1784843"/>
                <a:gd name="connsiteY1" fmla="*/ 6 h 1824522"/>
                <a:gd name="connsiteX2" fmla="*/ 1784843 w 1784843"/>
                <a:gd name="connsiteY2" fmla="*/ 655013 h 1824522"/>
                <a:gd name="connsiteX3" fmla="*/ 1289543 w 1784843"/>
                <a:gd name="connsiteY3" fmla="*/ 1477973 h 1824522"/>
                <a:gd name="connsiteX4" fmla="*/ 596123 w 1784843"/>
                <a:gd name="connsiteY4" fmla="*/ 1676093 h 1824522"/>
                <a:gd name="connsiteX5" fmla="*/ 1763 w 1784843"/>
                <a:gd name="connsiteY5" fmla="*/ 1805633 h 1824522"/>
                <a:gd name="connsiteX6" fmla="*/ 131304 w 1784843"/>
                <a:gd name="connsiteY6" fmla="*/ 1249372 h 1824522"/>
                <a:gd name="connsiteX7" fmla="*/ 1251443 w 1784843"/>
                <a:gd name="connsiteY7" fmla="*/ 6 h 1824522"/>
                <a:gd name="connsiteX0" fmla="*/ 1251443 w 1784843"/>
                <a:gd name="connsiteY0" fmla="*/ 5 h 1824521"/>
                <a:gd name="connsiteX1" fmla="*/ 1784843 w 1784843"/>
                <a:gd name="connsiteY1" fmla="*/ 5 h 1824521"/>
                <a:gd name="connsiteX2" fmla="*/ 1784843 w 1784843"/>
                <a:gd name="connsiteY2" fmla="*/ 655012 h 1824521"/>
                <a:gd name="connsiteX3" fmla="*/ 1289543 w 1784843"/>
                <a:gd name="connsiteY3" fmla="*/ 1477972 h 1824521"/>
                <a:gd name="connsiteX4" fmla="*/ 596123 w 1784843"/>
                <a:gd name="connsiteY4" fmla="*/ 1676092 h 1824521"/>
                <a:gd name="connsiteX5" fmla="*/ 1763 w 1784843"/>
                <a:gd name="connsiteY5" fmla="*/ 1805632 h 1824521"/>
                <a:gd name="connsiteX6" fmla="*/ 131304 w 1784843"/>
                <a:gd name="connsiteY6" fmla="*/ 1249371 h 1824521"/>
                <a:gd name="connsiteX7" fmla="*/ 1251443 w 1784843"/>
                <a:gd name="connsiteY7" fmla="*/ 5 h 1824521"/>
                <a:gd name="connsiteX0" fmla="*/ 1360119 w 1893519"/>
                <a:gd name="connsiteY0" fmla="*/ 5 h 1824521"/>
                <a:gd name="connsiteX1" fmla="*/ 1893519 w 1893519"/>
                <a:gd name="connsiteY1" fmla="*/ 5 h 1824521"/>
                <a:gd name="connsiteX2" fmla="*/ 1893519 w 1893519"/>
                <a:gd name="connsiteY2" fmla="*/ 655012 h 1824521"/>
                <a:gd name="connsiteX3" fmla="*/ 1398219 w 1893519"/>
                <a:gd name="connsiteY3" fmla="*/ 1477972 h 1824521"/>
                <a:gd name="connsiteX4" fmla="*/ 704799 w 1893519"/>
                <a:gd name="connsiteY4" fmla="*/ 1676092 h 1824521"/>
                <a:gd name="connsiteX5" fmla="*/ 110439 w 1893519"/>
                <a:gd name="connsiteY5" fmla="*/ 1805632 h 1824521"/>
                <a:gd name="connsiteX6" fmla="*/ 239980 w 1893519"/>
                <a:gd name="connsiteY6" fmla="*/ 1249371 h 1824521"/>
                <a:gd name="connsiteX7" fmla="*/ 1360119 w 1893519"/>
                <a:gd name="connsiteY7" fmla="*/ 5 h 1824521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  <a:gd name="connsiteX0" fmla="*/ 1360119 w 1893519"/>
                <a:gd name="connsiteY0" fmla="*/ 5 h 1913310"/>
                <a:gd name="connsiteX1" fmla="*/ 1893519 w 1893519"/>
                <a:gd name="connsiteY1" fmla="*/ 5 h 1913310"/>
                <a:gd name="connsiteX2" fmla="*/ 1893519 w 1893519"/>
                <a:gd name="connsiteY2" fmla="*/ 655012 h 1913310"/>
                <a:gd name="connsiteX3" fmla="*/ 1398219 w 1893519"/>
                <a:gd name="connsiteY3" fmla="*/ 1477972 h 1913310"/>
                <a:gd name="connsiteX4" fmla="*/ 704799 w 1893519"/>
                <a:gd name="connsiteY4" fmla="*/ 1676092 h 1913310"/>
                <a:gd name="connsiteX5" fmla="*/ 110439 w 1893519"/>
                <a:gd name="connsiteY5" fmla="*/ 1805632 h 1913310"/>
                <a:gd name="connsiteX6" fmla="*/ 239980 w 1893519"/>
                <a:gd name="connsiteY6" fmla="*/ 1249371 h 1913310"/>
                <a:gd name="connsiteX7" fmla="*/ 1360119 w 1893519"/>
                <a:gd name="connsiteY7" fmla="*/ 5 h 1913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3519" h="1913310">
                  <a:moveTo>
                    <a:pt x="1360119" y="5"/>
                  </a:moveTo>
                  <a:lnTo>
                    <a:pt x="1893519" y="5"/>
                  </a:lnTo>
                  <a:lnTo>
                    <a:pt x="1893519" y="655012"/>
                  </a:lnTo>
                  <a:lnTo>
                    <a:pt x="1398219" y="1477972"/>
                  </a:lnTo>
                  <a:cubicBezTo>
                    <a:pt x="1248359" y="1688792"/>
                    <a:pt x="778459" y="1648152"/>
                    <a:pt x="704799" y="1676092"/>
                  </a:cubicBezTo>
                  <a:cubicBezTo>
                    <a:pt x="745439" y="1577032"/>
                    <a:pt x="275539" y="2140912"/>
                    <a:pt x="110439" y="1805632"/>
                  </a:cubicBezTo>
                  <a:cubicBezTo>
                    <a:pt x="-158801" y="1551632"/>
                    <a:pt x="135840" y="1396691"/>
                    <a:pt x="239980" y="1249371"/>
                  </a:cubicBezTo>
                  <a:cubicBezTo>
                    <a:pt x="293320" y="1053896"/>
                    <a:pt x="582879" y="-2640"/>
                    <a:pt x="1360119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1F50F36-2D6B-00D3-AF0C-51A3B1FAE5C2}"/>
                </a:ext>
              </a:extLst>
            </p:cNvPr>
            <p:cNvSpPr/>
            <p:nvPr/>
          </p:nvSpPr>
          <p:spPr>
            <a:xfrm flipV="1">
              <a:off x="4041885" y="1748632"/>
              <a:ext cx="158763" cy="15876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FC4377C-A3EF-C106-4330-5FEA90A2F1E2}"/>
                </a:ext>
              </a:extLst>
            </p:cNvPr>
            <p:cNvSpPr/>
            <p:nvPr/>
          </p:nvSpPr>
          <p:spPr>
            <a:xfrm>
              <a:off x="3238500" y="2529840"/>
              <a:ext cx="411480" cy="221839"/>
            </a:xfrm>
            <a:custGeom>
              <a:avLst/>
              <a:gdLst>
                <a:gd name="connsiteX0" fmla="*/ 0 w 411480"/>
                <a:gd name="connsiteY0" fmla="*/ 220980 h 220980"/>
                <a:gd name="connsiteX1" fmla="*/ 160020 w 411480"/>
                <a:gd name="connsiteY1" fmla="*/ 198120 h 220980"/>
                <a:gd name="connsiteX2" fmla="*/ 411480 w 411480"/>
                <a:gd name="connsiteY2" fmla="*/ 0 h 220980"/>
                <a:gd name="connsiteX3" fmla="*/ 411480 w 411480"/>
                <a:gd name="connsiteY3" fmla="*/ 0 h 220980"/>
                <a:gd name="connsiteX0" fmla="*/ 0 w 411480"/>
                <a:gd name="connsiteY0" fmla="*/ 220980 h 220980"/>
                <a:gd name="connsiteX1" fmla="*/ 411480 w 411480"/>
                <a:gd name="connsiteY1" fmla="*/ 0 h 220980"/>
                <a:gd name="connsiteX2" fmla="*/ 411480 w 411480"/>
                <a:gd name="connsiteY2" fmla="*/ 0 h 220980"/>
                <a:gd name="connsiteX0" fmla="*/ 0 w 411480"/>
                <a:gd name="connsiteY0" fmla="*/ 220980 h 220980"/>
                <a:gd name="connsiteX1" fmla="*/ 411480 w 411480"/>
                <a:gd name="connsiteY1" fmla="*/ 0 h 220980"/>
                <a:gd name="connsiteX2" fmla="*/ 411480 w 411480"/>
                <a:gd name="connsiteY2" fmla="*/ 0 h 220980"/>
                <a:gd name="connsiteX0" fmla="*/ 0 w 411480"/>
                <a:gd name="connsiteY0" fmla="*/ 220980 h 221839"/>
                <a:gd name="connsiteX1" fmla="*/ 411480 w 411480"/>
                <a:gd name="connsiteY1" fmla="*/ 0 h 221839"/>
                <a:gd name="connsiteX2" fmla="*/ 411480 w 411480"/>
                <a:gd name="connsiteY2" fmla="*/ 0 h 2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1480" h="221839">
                  <a:moveTo>
                    <a:pt x="0" y="220980"/>
                  </a:moveTo>
                  <a:cubicBezTo>
                    <a:pt x="197872" y="235015"/>
                    <a:pt x="274320" y="73660"/>
                    <a:pt x="411480" y="0"/>
                  </a:cubicBezTo>
                  <a:lnTo>
                    <a:pt x="41148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6ADE7E3A-04B2-82F4-736E-112580F997A2}"/>
                </a:ext>
              </a:extLst>
            </p:cNvPr>
            <p:cNvSpPr/>
            <p:nvPr/>
          </p:nvSpPr>
          <p:spPr>
            <a:xfrm flipV="1">
              <a:off x="3238501" y="2481567"/>
              <a:ext cx="121920" cy="1219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6688113-F36B-128B-40D3-038CAA2C188D}"/>
                </a:ext>
              </a:extLst>
            </p:cNvPr>
            <p:cNvSpPr/>
            <p:nvPr/>
          </p:nvSpPr>
          <p:spPr>
            <a:xfrm>
              <a:off x="3505200" y="2232660"/>
              <a:ext cx="236220" cy="190500"/>
            </a:xfrm>
            <a:custGeom>
              <a:avLst/>
              <a:gdLst>
                <a:gd name="connsiteX0" fmla="*/ 0 w 236220"/>
                <a:gd name="connsiteY0" fmla="*/ 190500 h 190500"/>
                <a:gd name="connsiteX1" fmla="*/ 236220 w 236220"/>
                <a:gd name="connsiteY1" fmla="*/ 0 h 190500"/>
                <a:gd name="connsiteX2" fmla="*/ 236220 w 236220"/>
                <a:gd name="connsiteY2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220" h="190500">
                  <a:moveTo>
                    <a:pt x="0" y="190500"/>
                  </a:moveTo>
                  <a:lnTo>
                    <a:pt x="236220" y="0"/>
                  </a:lnTo>
                  <a:lnTo>
                    <a:pt x="23622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12">
              <a:extLst>
                <a:ext uri="{FF2B5EF4-FFF2-40B4-BE49-F238E27FC236}">
                  <a16:creationId xmlns:a16="http://schemas.microsoft.com/office/drawing/2014/main" id="{3495EE67-1BD6-405E-34FB-A02D82A8C98B}"/>
                </a:ext>
              </a:extLst>
            </p:cNvPr>
            <p:cNvSpPr/>
            <p:nvPr/>
          </p:nvSpPr>
          <p:spPr>
            <a:xfrm>
              <a:off x="5548053" y="3806350"/>
              <a:ext cx="1563029" cy="1265482"/>
            </a:xfrm>
            <a:custGeom>
              <a:avLst/>
              <a:gdLst>
                <a:gd name="connsiteX0" fmla="*/ 0 w 879526"/>
                <a:gd name="connsiteY0" fmla="*/ 0 h 1395570"/>
                <a:gd name="connsiteX1" fmla="*/ 879526 w 879526"/>
                <a:gd name="connsiteY1" fmla="*/ 0 h 1395570"/>
                <a:gd name="connsiteX2" fmla="*/ 879526 w 879526"/>
                <a:gd name="connsiteY2" fmla="*/ 1395570 h 1395570"/>
                <a:gd name="connsiteX3" fmla="*/ 0 w 879526"/>
                <a:gd name="connsiteY3" fmla="*/ 1395570 h 1395570"/>
                <a:gd name="connsiteX4" fmla="*/ 0 w 879526"/>
                <a:gd name="connsiteY4" fmla="*/ 0 h 1395570"/>
                <a:gd name="connsiteX0" fmla="*/ 0 w 879526"/>
                <a:gd name="connsiteY0" fmla="*/ 0 h 1751170"/>
                <a:gd name="connsiteX1" fmla="*/ 879526 w 879526"/>
                <a:gd name="connsiteY1" fmla="*/ 0 h 1751170"/>
                <a:gd name="connsiteX2" fmla="*/ 879526 w 879526"/>
                <a:gd name="connsiteY2" fmla="*/ 1395570 h 1751170"/>
                <a:gd name="connsiteX3" fmla="*/ 381000 w 879526"/>
                <a:gd name="connsiteY3" fmla="*/ 1751170 h 1751170"/>
                <a:gd name="connsiteX4" fmla="*/ 0 w 879526"/>
                <a:gd name="connsiteY4" fmla="*/ 0 h 1751170"/>
                <a:gd name="connsiteX0" fmla="*/ 0 w 879526"/>
                <a:gd name="connsiteY0" fmla="*/ 0 h 1751170"/>
                <a:gd name="connsiteX1" fmla="*/ 879526 w 879526"/>
                <a:gd name="connsiteY1" fmla="*/ 0 h 1751170"/>
                <a:gd name="connsiteX2" fmla="*/ 879526 w 879526"/>
                <a:gd name="connsiteY2" fmla="*/ 1395570 h 1751170"/>
                <a:gd name="connsiteX3" fmla="*/ 696646 w 879526"/>
                <a:gd name="connsiteY3" fmla="*/ 1710530 h 1751170"/>
                <a:gd name="connsiteX4" fmla="*/ 381000 w 879526"/>
                <a:gd name="connsiteY4" fmla="*/ 1751170 h 1751170"/>
                <a:gd name="connsiteX5" fmla="*/ 0 w 879526"/>
                <a:gd name="connsiteY5" fmla="*/ 0 h 1751170"/>
                <a:gd name="connsiteX0" fmla="*/ 0 w 894766"/>
                <a:gd name="connsiteY0" fmla="*/ 0 h 1751170"/>
                <a:gd name="connsiteX1" fmla="*/ 879526 w 894766"/>
                <a:gd name="connsiteY1" fmla="*/ 0 h 1751170"/>
                <a:gd name="connsiteX2" fmla="*/ 894766 w 894766"/>
                <a:gd name="connsiteY2" fmla="*/ 1502250 h 1751170"/>
                <a:gd name="connsiteX3" fmla="*/ 696646 w 894766"/>
                <a:gd name="connsiteY3" fmla="*/ 1710530 h 1751170"/>
                <a:gd name="connsiteX4" fmla="*/ 381000 w 894766"/>
                <a:gd name="connsiteY4" fmla="*/ 1751170 h 1751170"/>
                <a:gd name="connsiteX5" fmla="*/ 0 w 894766"/>
                <a:gd name="connsiteY5" fmla="*/ 0 h 1751170"/>
                <a:gd name="connsiteX0" fmla="*/ 0 w 986206"/>
                <a:gd name="connsiteY0" fmla="*/ 0 h 1751170"/>
                <a:gd name="connsiteX1" fmla="*/ 879526 w 986206"/>
                <a:gd name="connsiteY1" fmla="*/ 0 h 1751170"/>
                <a:gd name="connsiteX2" fmla="*/ 986206 w 986206"/>
                <a:gd name="connsiteY2" fmla="*/ 1352390 h 1751170"/>
                <a:gd name="connsiteX3" fmla="*/ 894766 w 986206"/>
                <a:gd name="connsiteY3" fmla="*/ 1502250 h 1751170"/>
                <a:gd name="connsiteX4" fmla="*/ 696646 w 986206"/>
                <a:gd name="connsiteY4" fmla="*/ 1710530 h 1751170"/>
                <a:gd name="connsiteX5" fmla="*/ 381000 w 986206"/>
                <a:gd name="connsiteY5" fmla="*/ 1751170 h 1751170"/>
                <a:gd name="connsiteX6" fmla="*/ 0 w 986206"/>
                <a:gd name="connsiteY6" fmla="*/ 0 h 1751170"/>
                <a:gd name="connsiteX0" fmla="*/ 0 w 1117361"/>
                <a:gd name="connsiteY0" fmla="*/ 0 h 1751170"/>
                <a:gd name="connsiteX1" fmla="*/ 879526 w 1117361"/>
                <a:gd name="connsiteY1" fmla="*/ 0 h 1751170"/>
                <a:gd name="connsiteX2" fmla="*/ 1115746 w 1117361"/>
                <a:gd name="connsiteY2" fmla="*/ 1199990 h 1751170"/>
                <a:gd name="connsiteX3" fmla="*/ 986206 w 1117361"/>
                <a:gd name="connsiteY3" fmla="*/ 1352390 h 1751170"/>
                <a:gd name="connsiteX4" fmla="*/ 894766 w 1117361"/>
                <a:gd name="connsiteY4" fmla="*/ 1502250 h 1751170"/>
                <a:gd name="connsiteX5" fmla="*/ 696646 w 1117361"/>
                <a:gd name="connsiteY5" fmla="*/ 1710530 h 1751170"/>
                <a:gd name="connsiteX6" fmla="*/ 381000 w 1117361"/>
                <a:gd name="connsiteY6" fmla="*/ 1751170 h 1751170"/>
                <a:gd name="connsiteX7" fmla="*/ 0 w 1117361"/>
                <a:gd name="connsiteY7" fmla="*/ 0 h 1751170"/>
                <a:gd name="connsiteX0" fmla="*/ 0 w 1180492"/>
                <a:gd name="connsiteY0" fmla="*/ 0 h 1751170"/>
                <a:gd name="connsiteX1" fmla="*/ 879526 w 1180492"/>
                <a:gd name="connsiteY1" fmla="*/ 0 h 1751170"/>
                <a:gd name="connsiteX2" fmla="*/ 1169086 w 1180492"/>
                <a:gd name="connsiteY2" fmla="*/ 963770 h 1751170"/>
                <a:gd name="connsiteX3" fmla="*/ 1115746 w 1180492"/>
                <a:gd name="connsiteY3" fmla="*/ 1199990 h 1751170"/>
                <a:gd name="connsiteX4" fmla="*/ 986206 w 1180492"/>
                <a:gd name="connsiteY4" fmla="*/ 1352390 h 1751170"/>
                <a:gd name="connsiteX5" fmla="*/ 894766 w 1180492"/>
                <a:gd name="connsiteY5" fmla="*/ 1502250 h 1751170"/>
                <a:gd name="connsiteX6" fmla="*/ 696646 w 1180492"/>
                <a:gd name="connsiteY6" fmla="*/ 1710530 h 1751170"/>
                <a:gd name="connsiteX7" fmla="*/ 381000 w 1180492"/>
                <a:gd name="connsiteY7" fmla="*/ 1751170 h 1751170"/>
                <a:gd name="connsiteX8" fmla="*/ 0 w 1180492"/>
                <a:gd name="connsiteY8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0 w 1242354"/>
                <a:gd name="connsiteY9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208965 w 1242354"/>
                <a:gd name="connsiteY9" fmla="*/ 1718150 h 1751170"/>
                <a:gd name="connsiteX10" fmla="*/ 0 w 1242354"/>
                <a:gd name="connsiteY10" fmla="*/ 0 h 1751170"/>
                <a:gd name="connsiteX0" fmla="*/ 0 w 1242354"/>
                <a:gd name="connsiteY0" fmla="*/ 0 h 1751170"/>
                <a:gd name="connsiteX1" fmla="*/ 879526 w 1242354"/>
                <a:gd name="connsiteY1" fmla="*/ 0 h 1751170"/>
                <a:gd name="connsiteX2" fmla="*/ 1230045 w 1242354"/>
                <a:gd name="connsiteY2" fmla="*/ 773270 h 1751170"/>
                <a:gd name="connsiteX3" fmla="*/ 1169086 w 1242354"/>
                <a:gd name="connsiteY3" fmla="*/ 963770 h 1751170"/>
                <a:gd name="connsiteX4" fmla="*/ 1115746 w 1242354"/>
                <a:gd name="connsiteY4" fmla="*/ 1199990 h 1751170"/>
                <a:gd name="connsiteX5" fmla="*/ 986206 w 1242354"/>
                <a:gd name="connsiteY5" fmla="*/ 1352390 h 1751170"/>
                <a:gd name="connsiteX6" fmla="*/ 894766 w 1242354"/>
                <a:gd name="connsiteY6" fmla="*/ 1502250 h 1751170"/>
                <a:gd name="connsiteX7" fmla="*/ 696646 w 1242354"/>
                <a:gd name="connsiteY7" fmla="*/ 1710530 h 1751170"/>
                <a:gd name="connsiteX8" fmla="*/ 381000 w 1242354"/>
                <a:gd name="connsiteY8" fmla="*/ 1751170 h 1751170"/>
                <a:gd name="connsiteX9" fmla="*/ 208965 w 1242354"/>
                <a:gd name="connsiteY9" fmla="*/ 1718150 h 1751170"/>
                <a:gd name="connsiteX10" fmla="*/ 79425 w 1242354"/>
                <a:gd name="connsiteY10" fmla="*/ 1497170 h 1751170"/>
                <a:gd name="connsiteX11" fmla="*/ 0 w 1242354"/>
                <a:gd name="connsiteY11" fmla="*/ 0 h 1751170"/>
                <a:gd name="connsiteX0" fmla="*/ 27255 w 1269609"/>
                <a:gd name="connsiteY0" fmla="*/ 0 h 1751170"/>
                <a:gd name="connsiteX1" fmla="*/ 906781 w 1269609"/>
                <a:gd name="connsiteY1" fmla="*/ 0 h 1751170"/>
                <a:gd name="connsiteX2" fmla="*/ 1257300 w 1269609"/>
                <a:gd name="connsiteY2" fmla="*/ 773270 h 1751170"/>
                <a:gd name="connsiteX3" fmla="*/ 1196341 w 1269609"/>
                <a:gd name="connsiteY3" fmla="*/ 963770 h 1751170"/>
                <a:gd name="connsiteX4" fmla="*/ 1143001 w 1269609"/>
                <a:gd name="connsiteY4" fmla="*/ 1199990 h 1751170"/>
                <a:gd name="connsiteX5" fmla="*/ 1013461 w 1269609"/>
                <a:gd name="connsiteY5" fmla="*/ 1352390 h 1751170"/>
                <a:gd name="connsiteX6" fmla="*/ 922021 w 1269609"/>
                <a:gd name="connsiteY6" fmla="*/ 1502250 h 1751170"/>
                <a:gd name="connsiteX7" fmla="*/ 723901 w 1269609"/>
                <a:gd name="connsiteY7" fmla="*/ 1710530 h 1751170"/>
                <a:gd name="connsiteX8" fmla="*/ 408255 w 1269609"/>
                <a:gd name="connsiteY8" fmla="*/ 1751170 h 1751170"/>
                <a:gd name="connsiteX9" fmla="*/ 236220 w 1269609"/>
                <a:gd name="connsiteY9" fmla="*/ 1718150 h 1751170"/>
                <a:gd name="connsiteX10" fmla="*/ 106680 w 1269609"/>
                <a:gd name="connsiteY10" fmla="*/ 1497170 h 1751170"/>
                <a:gd name="connsiteX11" fmla="*/ 0 w 1269609"/>
                <a:gd name="connsiteY11" fmla="*/ 1291430 h 1751170"/>
                <a:gd name="connsiteX12" fmla="*/ 27255 w 1269609"/>
                <a:gd name="connsiteY12" fmla="*/ 0 h 1751170"/>
                <a:gd name="connsiteX0" fmla="*/ 141593 w 1383947"/>
                <a:gd name="connsiteY0" fmla="*/ 0 h 1751170"/>
                <a:gd name="connsiteX1" fmla="*/ 1021119 w 1383947"/>
                <a:gd name="connsiteY1" fmla="*/ 0 h 1751170"/>
                <a:gd name="connsiteX2" fmla="*/ 1371638 w 1383947"/>
                <a:gd name="connsiteY2" fmla="*/ 773270 h 1751170"/>
                <a:gd name="connsiteX3" fmla="*/ 1310679 w 1383947"/>
                <a:gd name="connsiteY3" fmla="*/ 963770 h 1751170"/>
                <a:gd name="connsiteX4" fmla="*/ 1257339 w 1383947"/>
                <a:gd name="connsiteY4" fmla="*/ 1199990 h 1751170"/>
                <a:gd name="connsiteX5" fmla="*/ 1127799 w 1383947"/>
                <a:gd name="connsiteY5" fmla="*/ 1352390 h 1751170"/>
                <a:gd name="connsiteX6" fmla="*/ 1036359 w 1383947"/>
                <a:gd name="connsiteY6" fmla="*/ 1502250 h 1751170"/>
                <a:gd name="connsiteX7" fmla="*/ 838239 w 1383947"/>
                <a:gd name="connsiteY7" fmla="*/ 1710530 h 1751170"/>
                <a:gd name="connsiteX8" fmla="*/ 522593 w 1383947"/>
                <a:gd name="connsiteY8" fmla="*/ 1751170 h 1751170"/>
                <a:gd name="connsiteX9" fmla="*/ 350558 w 1383947"/>
                <a:gd name="connsiteY9" fmla="*/ 1718150 h 1751170"/>
                <a:gd name="connsiteX10" fmla="*/ 221018 w 1383947"/>
                <a:gd name="connsiteY10" fmla="*/ 1497170 h 1751170"/>
                <a:gd name="connsiteX11" fmla="*/ 114338 w 1383947"/>
                <a:gd name="connsiteY11" fmla="*/ 1291430 h 1751170"/>
                <a:gd name="connsiteX12" fmla="*/ 39 w 1383947"/>
                <a:gd name="connsiteY12" fmla="*/ 1108550 h 1751170"/>
                <a:gd name="connsiteX13" fmla="*/ 141593 w 1383947"/>
                <a:gd name="connsiteY13" fmla="*/ 0 h 1751170"/>
                <a:gd name="connsiteX0" fmla="*/ 309591 w 1551945"/>
                <a:gd name="connsiteY0" fmla="*/ 0 h 1751170"/>
                <a:gd name="connsiteX1" fmla="*/ 1189117 w 1551945"/>
                <a:gd name="connsiteY1" fmla="*/ 0 h 1751170"/>
                <a:gd name="connsiteX2" fmla="*/ 1539636 w 1551945"/>
                <a:gd name="connsiteY2" fmla="*/ 773270 h 1751170"/>
                <a:gd name="connsiteX3" fmla="*/ 1478677 w 1551945"/>
                <a:gd name="connsiteY3" fmla="*/ 963770 h 1751170"/>
                <a:gd name="connsiteX4" fmla="*/ 1425337 w 1551945"/>
                <a:gd name="connsiteY4" fmla="*/ 1199990 h 1751170"/>
                <a:gd name="connsiteX5" fmla="*/ 1295797 w 1551945"/>
                <a:gd name="connsiteY5" fmla="*/ 1352390 h 1751170"/>
                <a:gd name="connsiteX6" fmla="*/ 1204357 w 1551945"/>
                <a:gd name="connsiteY6" fmla="*/ 1502250 h 1751170"/>
                <a:gd name="connsiteX7" fmla="*/ 1006237 w 1551945"/>
                <a:gd name="connsiteY7" fmla="*/ 1710530 h 1751170"/>
                <a:gd name="connsiteX8" fmla="*/ 690591 w 1551945"/>
                <a:gd name="connsiteY8" fmla="*/ 1751170 h 1751170"/>
                <a:gd name="connsiteX9" fmla="*/ 518556 w 1551945"/>
                <a:gd name="connsiteY9" fmla="*/ 1718150 h 1751170"/>
                <a:gd name="connsiteX10" fmla="*/ 389016 w 1551945"/>
                <a:gd name="connsiteY10" fmla="*/ 1497170 h 1751170"/>
                <a:gd name="connsiteX11" fmla="*/ 282336 w 1551945"/>
                <a:gd name="connsiteY11" fmla="*/ 1291430 h 1751170"/>
                <a:gd name="connsiteX12" fmla="*/ 168037 w 1551945"/>
                <a:gd name="connsiteY12" fmla="*/ 1108550 h 1751170"/>
                <a:gd name="connsiteX13" fmla="*/ 397 w 1551945"/>
                <a:gd name="connsiteY13" fmla="*/ 879950 h 1751170"/>
                <a:gd name="connsiteX14" fmla="*/ 309591 w 1551945"/>
                <a:gd name="connsiteY14" fmla="*/ 0 h 1751170"/>
                <a:gd name="connsiteX0" fmla="*/ 134331 w 1551945"/>
                <a:gd name="connsiteY0" fmla="*/ 579120 h 1751170"/>
                <a:gd name="connsiteX1" fmla="*/ 1189117 w 1551945"/>
                <a:gd name="connsiteY1" fmla="*/ 0 h 1751170"/>
                <a:gd name="connsiteX2" fmla="*/ 1539636 w 1551945"/>
                <a:gd name="connsiteY2" fmla="*/ 773270 h 1751170"/>
                <a:gd name="connsiteX3" fmla="*/ 1478677 w 1551945"/>
                <a:gd name="connsiteY3" fmla="*/ 963770 h 1751170"/>
                <a:gd name="connsiteX4" fmla="*/ 1425337 w 1551945"/>
                <a:gd name="connsiteY4" fmla="*/ 1199990 h 1751170"/>
                <a:gd name="connsiteX5" fmla="*/ 1295797 w 1551945"/>
                <a:gd name="connsiteY5" fmla="*/ 1352390 h 1751170"/>
                <a:gd name="connsiteX6" fmla="*/ 1204357 w 1551945"/>
                <a:gd name="connsiteY6" fmla="*/ 1502250 h 1751170"/>
                <a:gd name="connsiteX7" fmla="*/ 1006237 w 1551945"/>
                <a:gd name="connsiteY7" fmla="*/ 1710530 h 1751170"/>
                <a:gd name="connsiteX8" fmla="*/ 690591 w 1551945"/>
                <a:gd name="connsiteY8" fmla="*/ 1751170 h 1751170"/>
                <a:gd name="connsiteX9" fmla="*/ 518556 w 1551945"/>
                <a:gd name="connsiteY9" fmla="*/ 1718150 h 1751170"/>
                <a:gd name="connsiteX10" fmla="*/ 389016 w 1551945"/>
                <a:gd name="connsiteY10" fmla="*/ 1497170 h 1751170"/>
                <a:gd name="connsiteX11" fmla="*/ 282336 w 1551945"/>
                <a:gd name="connsiteY11" fmla="*/ 1291430 h 1751170"/>
                <a:gd name="connsiteX12" fmla="*/ 168037 w 1551945"/>
                <a:gd name="connsiteY12" fmla="*/ 1108550 h 1751170"/>
                <a:gd name="connsiteX13" fmla="*/ 397 w 1551945"/>
                <a:gd name="connsiteY13" fmla="*/ 879950 h 1751170"/>
                <a:gd name="connsiteX14" fmla="*/ 134331 w 1551945"/>
                <a:gd name="connsiteY14" fmla="*/ 579120 h 1751170"/>
                <a:gd name="connsiteX0" fmla="*/ 134331 w 1551945"/>
                <a:gd name="connsiteY0" fmla="*/ 3810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3810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10150"/>
                <a:gd name="connsiteX1" fmla="*/ 1288177 w 1551945"/>
                <a:gd name="connsiteY1" fmla="*/ 0 h 1210150"/>
                <a:gd name="connsiteX2" fmla="*/ 1539636 w 1551945"/>
                <a:gd name="connsiteY2" fmla="*/ 232250 h 1210150"/>
                <a:gd name="connsiteX3" fmla="*/ 1478677 w 1551945"/>
                <a:gd name="connsiteY3" fmla="*/ 422750 h 1210150"/>
                <a:gd name="connsiteX4" fmla="*/ 1425337 w 1551945"/>
                <a:gd name="connsiteY4" fmla="*/ 658970 h 1210150"/>
                <a:gd name="connsiteX5" fmla="*/ 1295797 w 1551945"/>
                <a:gd name="connsiteY5" fmla="*/ 811370 h 1210150"/>
                <a:gd name="connsiteX6" fmla="*/ 1204357 w 1551945"/>
                <a:gd name="connsiteY6" fmla="*/ 961230 h 1210150"/>
                <a:gd name="connsiteX7" fmla="*/ 1006237 w 1551945"/>
                <a:gd name="connsiteY7" fmla="*/ 1169510 h 1210150"/>
                <a:gd name="connsiteX8" fmla="*/ 690591 w 1551945"/>
                <a:gd name="connsiteY8" fmla="*/ 1210150 h 1210150"/>
                <a:gd name="connsiteX9" fmla="*/ 518556 w 1551945"/>
                <a:gd name="connsiteY9" fmla="*/ 1177130 h 1210150"/>
                <a:gd name="connsiteX10" fmla="*/ 389016 w 1551945"/>
                <a:gd name="connsiteY10" fmla="*/ 956150 h 1210150"/>
                <a:gd name="connsiteX11" fmla="*/ 282336 w 1551945"/>
                <a:gd name="connsiteY11" fmla="*/ 750410 h 1210150"/>
                <a:gd name="connsiteX12" fmla="*/ 168037 w 1551945"/>
                <a:gd name="connsiteY12" fmla="*/ 567530 h 1210150"/>
                <a:gd name="connsiteX13" fmla="*/ 397 w 1551945"/>
                <a:gd name="connsiteY13" fmla="*/ 338930 h 1210150"/>
                <a:gd name="connsiteX14" fmla="*/ 134331 w 1551945"/>
                <a:gd name="connsiteY14" fmla="*/ 83820 h 1210150"/>
                <a:gd name="connsiteX0" fmla="*/ 134331 w 1551945"/>
                <a:gd name="connsiteY0" fmla="*/ 83820 h 1256340"/>
                <a:gd name="connsiteX1" fmla="*/ 1288177 w 1551945"/>
                <a:gd name="connsiteY1" fmla="*/ 0 h 1256340"/>
                <a:gd name="connsiteX2" fmla="*/ 1539636 w 1551945"/>
                <a:gd name="connsiteY2" fmla="*/ 232250 h 1256340"/>
                <a:gd name="connsiteX3" fmla="*/ 1478677 w 1551945"/>
                <a:gd name="connsiteY3" fmla="*/ 422750 h 1256340"/>
                <a:gd name="connsiteX4" fmla="*/ 1425337 w 1551945"/>
                <a:gd name="connsiteY4" fmla="*/ 658970 h 1256340"/>
                <a:gd name="connsiteX5" fmla="*/ 1295797 w 1551945"/>
                <a:gd name="connsiteY5" fmla="*/ 811370 h 1256340"/>
                <a:gd name="connsiteX6" fmla="*/ 1204357 w 1551945"/>
                <a:gd name="connsiteY6" fmla="*/ 961230 h 1256340"/>
                <a:gd name="connsiteX7" fmla="*/ 1006237 w 1551945"/>
                <a:gd name="connsiteY7" fmla="*/ 1169510 h 1256340"/>
                <a:gd name="connsiteX8" fmla="*/ 690591 w 1551945"/>
                <a:gd name="connsiteY8" fmla="*/ 1210150 h 1256340"/>
                <a:gd name="connsiteX9" fmla="*/ 518556 w 1551945"/>
                <a:gd name="connsiteY9" fmla="*/ 1177130 h 1256340"/>
                <a:gd name="connsiteX10" fmla="*/ 389016 w 1551945"/>
                <a:gd name="connsiteY10" fmla="*/ 956150 h 1256340"/>
                <a:gd name="connsiteX11" fmla="*/ 282336 w 1551945"/>
                <a:gd name="connsiteY11" fmla="*/ 750410 h 1256340"/>
                <a:gd name="connsiteX12" fmla="*/ 168037 w 1551945"/>
                <a:gd name="connsiteY12" fmla="*/ 567530 h 1256340"/>
                <a:gd name="connsiteX13" fmla="*/ 397 w 1551945"/>
                <a:gd name="connsiteY13" fmla="*/ 338930 h 1256340"/>
                <a:gd name="connsiteX14" fmla="*/ 134331 w 1551945"/>
                <a:gd name="connsiteY14" fmla="*/ 83820 h 1256340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5797 w 1551945"/>
                <a:gd name="connsiteY5" fmla="*/ 811370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1945"/>
                <a:gd name="connsiteY0" fmla="*/ 83820 h 1265482"/>
                <a:gd name="connsiteX1" fmla="*/ 1288177 w 1551945"/>
                <a:gd name="connsiteY1" fmla="*/ 0 h 1265482"/>
                <a:gd name="connsiteX2" fmla="*/ 1539636 w 1551945"/>
                <a:gd name="connsiteY2" fmla="*/ 232250 h 1265482"/>
                <a:gd name="connsiteX3" fmla="*/ 1478677 w 1551945"/>
                <a:gd name="connsiteY3" fmla="*/ 422750 h 1265482"/>
                <a:gd name="connsiteX4" fmla="*/ 1425337 w 1551945"/>
                <a:gd name="connsiteY4" fmla="*/ 658970 h 1265482"/>
                <a:gd name="connsiteX5" fmla="*/ 1291034 w 1551945"/>
                <a:gd name="connsiteY5" fmla="*/ 806607 h 1265482"/>
                <a:gd name="connsiteX6" fmla="*/ 1204357 w 1551945"/>
                <a:gd name="connsiteY6" fmla="*/ 961230 h 1265482"/>
                <a:gd name="connsiteX7" fmla="*/ 1006237 w 1551945"/>
                <a:gd name="connsiteY7" fmla="*/ 1169510 h 1265482"/>
                <a:gd name="connsiteX8" fmla="*/ 690591 w 1551945"/>
                <a:gd name="connsiteY8" fmla="*/ 1210150 h 1265482"/>
                <a:gd name="connsiteX9" fmla="*/ 518556 w 1551945"/>
                <a:gd name="connsiteY9" fmla="*/ 1177130 h 1265482"/>
                <a:gd name="connsiteX10" fmla="*/ 389016 w 1551945"/>
                <a:gd name="connsiteY10" fmla="*/ 956150 h 1265482"/>
                <a:gd name="connsiteX11" fmla="*/ 282336 w 1551945"/>
                <a:gd name="connsiteY11" fmla="*/ 750410 h 1265482"/>
                <a:gd name="connsiteX12" fmla="*/ 168037 w 1551945"/>
                <a:gd name="connsiteY12" fmla="*/ 567530 h 1265482"/>
                <a:gd name="connsiteX13" fmla="*/ 397 w 1551945"/>
                <a:gd name="connsiteY13" fmla="*/ 338930 h 1265482"/>
                <a:gd name="connsiteX14" fmla="*/ 134331 w 1551945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34331 w 1556499"/>
                <a:gd name="connsiteY0" fmla="*/ 83820 h 1265482"/>
                <a:gd name="connsiteX1" fmla="*/ 1288177 w 1556499"/>
                <a:gd name="connsiteY1" fmla="*/ 0 h 1265482"/>
                <a:gd name="connsiteX2" fmla="*/ 1539636 w 1556499"/>
                <a:gd name="connsiteY2" fmla="*/ 232250 h 1265482"/>
                <a:gd name="connsiteX3" fmla="*/ 1478677 w 1556499"/>
                <a:gd name="connsiteY3" fmla="*/ 422750 h 1265482"/>
                <a:gd name="connsiteX4" fmla="*/ 1425337 w 1556499"/>
                <a:gd name="connsiteY4" fmla="*/ 658970 h 1265482"/>
                <a:gd name="connsiteX5" fmla="*/ 1291034 w 1556499"/>
                <a:gd name="connsiteY5" fmla="*/ 806607 h 1265482"/>
                <a:gd name="connsiteX6" fmla="*/ 1204357 w 1556499"/>
                <a:gd name="connsiteY6" fmla="*/ 961230 h 1265482"/>
                <a:gd name="connsiteX7" fmla="*/ 1006237 w 1556499"/>
                <a:gd name="connsiteY7" fmla="*/ 1169510 h 1265482"/>
                <a:gd name="connsiteX8" fmla="*/ 690591 w 1556499"/>
                <a:gd name="connsiteY8" fmla="*/ 1210150 h 1265482"/>
                <a:gd name="connsiteX9" fmla="*/ 518556 w 1556499"/>
                <a:gd name="connsiteY9" fmla="*/ 1177130 h 1265482"/>
                <a:gd name="connsiteX10" fmla="*/ 389016 w 1556499"/>
                <a:gd name="connsiteY10" fmla="*/ 956150 h 1265482"/>
                <a:gd name="connsiteX11" fmla="*/ 282336 w 1556499"/>
                <a:gd name="connsiteY11" fmla="*/ 750410 h 1265482"/>
                <a:gd name="connsiteX12" fmla="*/ 168037 w 1556499"/>
                <a:gd name="connsiteY12" fmla="*/ 567530 h 1265482"/>
                <a:gd name="connsiteX13" fmla="*/ 397 w 1556499"/>
                <a:gd name="connsiteY13" fmla="*/ 338930 h 1265482"/>
                <a:gd name="connsiteX14" fmla="*/ 134331 w 1556499"/>
                <a:gd name="connsiteY14" fmla="*/ 83820 h 1265482"/>
                <a:gd name="connsiteX0" fmla="*/ 140861 w 1563029"/>
                <a:gd name="connsiteY0" fmla="*/ 83820 h 1265482"/>
                <a:gd name="connsiteX1" fmla="*/ 1294707 w 1563029"/>
                <a:gd name="connsiteY1" fmla="*/ 0 h 1265482"/>
                <a:gd name="connsiteX2" fmla="*/ 1546166 w 1563029"/>
                <a:gd name="connsiteY2" fmla="*/ 232250 h 1265482"/>
                <a:gd name="connsiteX3" fmla="*/ 1485207 w 1563029"/>
                <a:gd name="connsiteY3" fmla="*/ 422750 h 1265482"/>
                <a:gd name="connsiteX4" fmla="*/ 1431867 w 1563029"/>
                <a:gd name="connsiteY4" fmla="*/ 658970 h 1265482"/>
                <a:gd name="connsiteX5" fmla="*/ 1297564 w 1563029"/>
                <a:gd name="connsiteY5" fmla="*/ 806607 h 1265482"/>
                <a:gd name="connsiteX6" fmla="*/ 1210887 w 1563029"/>
                <a:gd name="connsiteY6" fmla="*/ 961230 h 1265482"/>
                <a:gd name="connsiteX7" fmla="*/ 1012767 w 1563029"/>
                <a:gd name="connsiteY7" fmla="*/ 1169510 h 1265482"/>
                <a:gd name="connsiteX8" fmla="*/ 697121 w 1563029"/>
                <a:gd name="connsiteY8" fmla="*/ 1210150 h 1265482"/>
                <a:gd name="connsiteX9" fmla="*/ 525086 w 1563029"/>
                <a:gd name="connsiteY9" fmla="*/ 1177130 h 1265482"/>
                <a:gd name="connsiteX10" fmla="*/ 395546 w 1563029"/>
                <a:gd name="connsiteY10" fmla="*/ 956150 h 1265482"/>
                <a:gd name="connsiteX11" fmla="*/ 288866 w 1563029"/>
                <a:gd name="connsiteY11" fmla="*/ 750410 h 1265482"/>
                <a:gd name="connsiteX12" fmla="*/ 174567 w 1563029"/>
                <a:gd name="connsiteY12" fmla="*/ 567530 h 1265482"/>
                <a:gd name="connsiteX13" fmla="*/ 6927 w 1563029"/>
                <a:gd name="connsiteY13" fmla="*/ 338930 h 1265482"/>
                <a:gd name="connsiteX14" fmla="*/ 140861 w 1563029"/>
                <a:gd name="connsiteY14" fmla="*/ 83820 h 126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3029" h="1265482">
                  <a:moveTo>
                    <a:pt x="140861" y="83820"/>
                  </a:moveTo>
                  <a:lnTo>
                    <a:pt x="1294707" y="0"/>
                  </a:lnTo>
                  <a:cubicBezTo>
                    <a:pt x="1480665" y="109828"/>
                    <a:pt x="1497906" y="71622"/>
                    <a:pt x="1546166" y="232250"/>
                  </a:cubicBezTo>
                  <a:cubicBezTo>
                    <a:pt x="1594426" y="392878"/>
                    <a:pt x="1528069" y="361155"/>
                    <a:pt x="1485207" y="422750"/>
                  </a:cubicBezTo>
                  <a:cubicBezTo>
                    <a:pt x="1537595" y="570070"/>
                    <a:pt x="1450917" y="580230"/>
                    <a:pt x="1431867" y="658970"/>
                  </a:cubicBezTo>
                  <a:cubicBezTo>
                    <a:pt x="1436629" y="766285"/>
                    <a:pt x="1310264" y="749880"/>
                    <a:pt x="1297564" y="806607"/>
                  </a:cubicBezTo>
                  <a:cubicBezTo>
                    <a:pt x="1321060" y="901011"/>
                    <a:pt x="1239779" y="909689"/>
                    <a:pt x="1210887" y="961230"/>
                  </a:cubicBezTo>
                  <a:cubicBezTo>
                    <a:pt x="1132147" y="1020497"/>
                    <a:pt x="1143894" y="1153105"/>
                    <a:pt x="1012767" y="1169510"/>
                  </a:cubicBezTo>
                  <a:cubicBezTo>
                    <a:pt x="917077" y="1235445"/>
                    <a:pt x="869011" y="1282328"/>
                    <a:pt x="697121" y="1210150"/>
                  </a:cubicBezTo>
                  <a:cubicBezTo>
                    <a:pt x="661683" y="1303283"/>
                    <a:pt x="517661" y="1269735"/>
                    <a:pt x="525086" y="1177130"/>
                  </a:cubicBezTo>
                  <a:cubicBezTo>
                    <a:pt x="469841" y="1197767"/>
                    <a:pt x="231716" y="1245075"/>
                    <a:pt x="395546" y="956150"/>
                  </a:cubicBezTo>
                  <a:cubicBezTo>
                    <a:pt x="281246" y="987583"/>
                    <a:pt x="131703" y="947577"/>
                    <a:pt x="288866" y="750410"/>
                  </a:cubicBezTo>
                  <a:cubicBezTo>
                    <a:pt x="43756" y="769143"/>
                    <a:pt x="172027" y="648810"/>
                    <a:pt x="174567" y="567530"/>
                  </a:cubicBezTo>
                  <a:cubicBezTo>
                    <a:pt x="-29585" y="521175"/>
                    <a:pt x="-3233" y="432910"/>
                    <a:pt x="6927" y="338930"/>
                  </a:cubicBezTo>
                  <a:lnTo>
                    <a:pt x="140861" y="8382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9A70A8B3-64A7-DE57-8457-562B42883F71}"/>
                </a:ext>
              </a:extLst>
            </p:cNvPr>
            <p:cNvSpPr/>
            <p:nvPr/>
          </p:nvSpPr>
          <p:spPr>
            <a:xfrm rot="21321484">
              <a:off x="5145533" y="3730854"/>
              <a:ext cx="1972461" cy="2507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5">
              <a:extLst>
                <a:ext uri="{FF2B5EF4-FFF2-40B4-BE49-F238E27FC236}">
                  <a16:creationId xmlns:a16="http://schemas.microsoft.com/office/drawing/2014/main" id="{21129EDE-C463-0692-F299-AAD64566A19B}"/>
                </a:ext>
              </a:extLst>
            </p:cNvPr>
            <p:cNvSpPr/>
            <p:nvPr/>
          </p:nvSpPr>
          <p:spPr>
            <a:xfrm>
              <a:off x="3761838" y="670744"/>
              <a:ext cx="1558763" cy="869411"/>
            </a:xfrm>
            <a:custGeom>
              <a:avLst/>
              <a:gdLst>
                <a:gd name="connsiteX0" fmla="*/ 0 w 949105"/>
                <a:gd name="connsiteY0" fmla="*/ 0 h 365760"/>
                <a:gd name="connsiteX1" fmla="*/ 949105 w 949105"/>
                <a:gd name="connsiteY1" fmla="*/ 0 h 365760"/>
                <a:gd name="connsiteX2" fmla="*/ 949105 w 949105"/>
                <a:gd name="connsiteY2" fmla="*/ 365760 h 365760"/>
                <a:gd name="connsiteX3" fmla="*/ 0 w 949105"/>
                <a:gd name="connsiteY3" fmla="*/ 365760 h 365760"/>
                <a:gd name="connsiteX4" fmla="*/ 0 w 949105"/>
                <a:gd name="connsiteY4" fmla="*/ 0 h 365760"/>
                <a:gd name="connsiteX0" fmla="*/ 0 w 949105"/>
                <a:gd name="connsiteY0" fmla="*/ 0 h 403860"/>
                <a:gd name="connsiteX1" fmla="*/ 949105 w 949105"/>
                <a:gd name="connsiteY1" fmla="*/ 0 h 403860"/>
                <a:gd name="connsiteX2" fmla="*/ 949105 w 949105"/>
                <a:gd name="connsiteY2" fmla="*/ 365760 h 403860"/>
                <a:gd name="connsiteX3" fmla="*/ 60960 w 949105"/>
                <a:gd name="connsiteY3" fmla="*/ 403860 h 403860"/>
                <a:gd name="connsiteX4" fmla="*/ 0 w 949105"/>
                <a:gd name="connsiteY4" fmla="*/ 0 h 403860"/>
                <a:gd name="connsiteX0" fmla="*/ 87105 w 1036210"/>
                <a:gd name="connsiteY0" fmla="*/ 0 h 411078"/>
                <a:gd name="connsiteX1" fmla="*/ 1036210 w 1036210"/>
                <a:gd name="connsiteY1" fmla="*/ 0 h 411078"/>
                <a:gd name="connsiteX2" fmla="*/ 1036210 w 1036210"/>
                <a:gd name="connsiteY2" fmla="*/ 365760 h 411078"/>
                <a:gd name="connsiteX3" fmla="*/ 148065 w 1036210"/>
                <a:gd name="connsiteY3" fmla="*/ 403860 h 411078"/>
                <a:gd name="connsiteX4" fmla="*/ 0 w 1036210"/>
                <a:gd name="connsiteY4" fmla="*/ 388620 h 411078"/>
                <a:gd name="connsiteX5" fmla="*/ 87105 w 1036210"/>
                <a:gd name="connsiteY5" fmla="*/ 0 h 411078"/>
                <a:gd name="connsiteX0" fmla="*/ 188191 w 1137296"/>
                <a:gd name="connsiteY0" fmla="*/ 0 h 411078"/>
                <a:gd name="connsiteX1" fmla="*/ 1137296 w 1137296"/>
                <a:gd name="connsiteY1" fmla="*/ 0 h 411078"/>
                <a:gd name="connsiteX2" fmla="*/ 1137296 w 1137296"/>
                <a:gd name="connsiteY2" fmla="*/ 365760 h 411078"/>
                <a:gd name="connsiteX3" fmla="*/ 249151 w 1137296"/>
                <a:gd name="connsiteY3" fmla="*/ 403860 h 411078"/>
                <a:gd name="connsiteX4" fmla="*/ 101086 w 1137296"/>
                <a:gd name="connsiteY4" fmla="*/ 388620 h 411078"/>
                <a:gd name="connsiteX5" fmla="*/ 2026 w 1137296"/>
                <a:gd name="connsiteY5" fmla="*/ 243840 h 411078"/>
                <a:gd name="connsiteX6" fmla="*/ 188191 w 1137296"/>
                <a:gd name="connsiteY6" fmla="*/ 0 h 411078"/>
                <a:gd name="connsiteX0" fmla="*/ 188191 w 1137296"/>
                <a:gd name="connsiteY0" fmla="*/ 0 h 411078"/>
                <a:gd name="connsiteX1" fmla="*/ 1137296 w 1137296"/>
                <a:gd name="connsiteY1" fmla="*/ 0 h 411078"/>
                <a:gd name="connsiteX2" fmla="*/ 1137296 w 1137296"/>
                <a:gd name="connsiteY2" fmla="*/ 365760 h 411078"/>
                <a:gd name="connsiteX3" fmla="*/ 249151 w 1137296"/>
                <a:gd name="connsiteY3" fmla="*/ 403860 h 411078"/>
                <a:gd name="connsiteX4" fmla="*/ 101086 w 1137296"/>
                <a:gd name="connsiteY4" fmla="*/ 388620 h 411078"/>
                <a:gd name="connsiteX5" fmla="*/ 2026 w 1137296"/>
                <a:gd name="connsiteY5" fmla="*/ 243840 h 411078"/>
                <a:gd name="connsiteX6" fmla="*/ 40126 w 1137296"/>
                <a:gd name="connsiteY6" fmla="*/ 38100 h 411078"/>
                <a:gd name="connsiteX7" fmla="*/ 188191 w 1137296"/>
                <a:gd name="connsiteY7" fmla="*/ 0 h 411078"/>
                <a:gd name="connsiteX0" fmla="*/ 226291 w 1137296"/>
                <a:gd name="connsiteY0" fmla="*/ 0 h 532998"/>
                <a:gd name="connsiteX1" fmla="*/ 1137296 w 1137296"/>
                <a:gd name="connsiteY1" fmla="*/ 121920 h 532998"/>
                <a:gd name="connsiteX2" fmla="*/ 1137296 w 1137296"/>
                <a:gd name="connsiteY2" fmla="*/ 487680 h 532998"/>
                <a:gd name="connsiteX3" fmla="*/ 249151 w 1137296"/>
                <a:gd name="connsiteY3" fmla="*/ 525780 h 532998"/>
                <a:gd name="connsiteX4" fmla="*/ 101086 w 1137296"/>
                <a:gd name="connsiteY4" fmla="*/ 510540 h 532998"/>
                <a:gd name="connsiteX5" fmla="*/ 2026 w 1137296"/>
                <a:gd name="connsiteY5" fmla="*/ 365760 h 532998"/>
                <a:gd name="connsiteX6" fmla="*/ 40126 w 1137296"/>
                <a:gd name="connsiteY6" fmla="*/ 160020 h 532998"/>
                <a:gd name="connsiteX7" fmla="*/ 226291 w 1137296"/>
                <a:gd name="connsiteY7" fmla="*/ 0 h 532998"/>
                <a:gd name="connsiteX0" fmla="*/ 226291 w 1137296"/>
                <a:gd name="connsiteY0" fmla="*/ 137436 h 670434"/>
                <a:gd name="connsiteX1" fmla="*/ 451606 w 1137296"/>
                <a:gd name="connsiteY1" fmla="*/ 276 h 670434"/>
                <a:gd name="connsiteX2" fmla="*/ 1137296 w 1137296"/>
                <a:gd name="connsiteY2" fmla="*/ 259356 h 670434"/>
                <a:gd name="connsiteX3" fmla="*/ 1137296 w 1137296"/>
                <a:gd name="connsiteY3" fmla="*/ 625116 h 670434"/>
                <a:gd name="connsiteX4" fmla="*/ 249151 w 1137296"/>
                <a:gd name="connsiteY4" fmla="*/ 663216 h 670434"/>
                <a:gd name="connsiteX5" fmla="*/ 101086 w 1137296"/>
                <a:gd name="connsiteY5" fmla="*/ 647976 h 670434"/>
                <a:gd name="connsiteX6" fmla="*/ 2026 w 1137296"/>
                <a:gd name="connsiteY6" fmla="*/ 503196 h 670434"/>
                <a:gd name="connsiteX7" fmla="*/ 40126 w 1137296"/>
                <a:gd name="connsiteY7" fmla="*/ 297456 h 670434"/>
                <a:gd name="connsiteX8" fmla="*/ 226291 w 1137296"/>
                <a:gd name="connsiteY8" fmla="*/ 137436 h 670434"/>
                <a:gd name="connsiteX0" fmla="*/ 226291 w 1137296"/>
                <a:gd name="connsiteY0" fmla="*/ 141559 h 674557"/>
                <a:gd name="connsiteX1" fmla="*/ 451606 w 1137296"/>
                <a:gd name="connsiteY1" fmla="*/ 4399 h 674557"/>
                <a:gd name="connsiteX2" fmla="*/ 748786 w 1137296"/>
                <a:gd name="connsiteY2" fmla="*/ 4399 h 674557"/>
                <a:gd name="connsiteX3" fmla="*/ 1137296 w 1137296"/>
                <a:gd name="connsiteY3" fmla="*/ 263479 h 674557"/>
                <a:gd name="connsiteX4" fmla="*/ 1137296 w 1137296"/>
                <a:gd name="connsiteY4" fmla="*/ 629239 h 674557"/>
                <a:gd name="connsiteX5" fmla="*/ 249151 w 1137296"/>
                <a:gd name="connsiteY5" fmla="*/ 667339 h 674557"/>
                <a:gd name="connsiteX6" fmla="*/ 101086 w 1137296"/>
                <a:gd name="connsiteY6" fmla="*/ 652099 h 674557"/>
                <a:gd name="connsiteX7" fmla="*/ 2026 w 1137296"/>
                <a:gd name="connsiteY7" fmla="*/ 507319 h 674557"/>
                <a:gd name="connsiteX8" fmla="*/ 40126 w 1137296"/>
                <a:gd name="connsiteY8" fmla="*/ 301579 h 674557"/>
                <a:gd name="connsiteX9" fmla="*/ 226291 w 1137296"/>
                <a:gd name="connsiteY9" fmla="*/ 141559 h 674557"/>
                <a:gd name="connsiteX0" fmla="*/ 226291 w 1137296"/>
                <a:gd name="connsiteY0" fmla="*/ 141559 h 674557"/>
                <a:gd name="connsiteX1" fmla="*/ 451606 w 1137296"/>
                <a:gd name="connsiteY1" fmla="*/ 4399 h 674557"/>
                <a:gd name="connsiteX2" fmla="*/ 748786 w 1137296"/>
                <a:gd name="connsiteY2" fmla="*/ 4399 h 674557"/>
                <a:gd name="connsiteX3" fmla="*/ 969766 w 1137296"/>
                <a:gd name="connsiteY3" fmla="*/ 19640 h 674557"/>
                <a:gd name="connsiteX4" fmla="*/ 1137296 w 1137296"/>
                <a:gd name="connsiteY4" fmla="*/ 263479 h 674557"/>
                <a:gd name="connsiteX5" fmla="*/ 1137296 w 1137296"/>
                <a:gd name="connsiteY5" fmla="*/ 629239 h 674557"/>
                <a:gd name="connsiteX6" fmla="*/ 249151 w 1137296"/>
                <a:gd name="connsiteY6" fmla="*/ 667339 h 674557"/>
                <a:gd name="connsiteX7" fmla="*/ 101086 w 1137296"/>
                <a:gd name="connsiteY7" fmla="*/ 652099 h 674557"/>
                <a:gd name="connsiteX8" fmla="*/ 2026 w 1137296"/>
                <a:gd name="connsiteY8" fmla="*/ 507319 h 674557"/>
                <a:gd name="connsiteX9" fmla="*/ 40126 w 1137296"/>
                <a:gd name="connsiteY9" fmla="*/ 301579 h 674557"/>
                <a:gd name="connsiteX10" fmla="*/ 226291 w 1137296"/>
                <a:gd name="connsiteY10" fmla="*/ 141559 h 674557"/>
                <a:gd name="connsiteX0" fmla="*/ 226291 w 1152646"/>
                <a:gd name="connsiteY0" fmla="*/ 141559 h 674557"/>
                <a:gd name="connsiteX1" fmla="*/ 451606 w 1152646"/>
                <a:gd name="connsiteY1" fmla="*/ 4399 h 674557"/>
                <a:gd name="connsiteX2" fmla="*/ 748786 w 1152646"/>
                <a:gd name="connsiteY2" fmla="*/ 4399 h 674557"/>
                <a:gd name="connsiteX3" fmla="*/ 969766 w 1152646"/>
                <a:gd name="connsiteY3" fmla="*/ 19640 h 674557"/>
                <a:gd name="connsiteX4" fmla="*/ 1152646 w 1152646"/>
                <a:gd name="connsiteY4" fmla="*/ 65360 h 674557"/>
                <a:gd name="connsiteX5" fmla="*/ 1137296 w 1152646"/>
                <a:gd name="connsiteY5" fmla="*/ 263479 h 674557"/>
                <a:gd name="connsiteX6" fmla="*/ 1137296 w 1152646"/>
                <a:gd name="connsiteY6" fmla="*/ 629239 h 674557"/>
                <a:gd name="connsiteX7" fmla="*/ 249151 w 1152646"/>
                <a:gd name="connsiteY7" fmla="*/ 667339 h 674557"/>
                <a:gd name="connsiteX8" fmla="*/ 101086 w 1152646"/>
                <a:gd name="connsiteY8" fmla="*/ 652099 h 674557"/>
                <a:gd name="connsiteX9" fmla="*/ 2026 w 1152646"/>
                <a:gd name="connsiteY9" fmla="*/ 507319 h 674557"/>
                <a:gd name="connsiteX10" fmla="*/ 40126 w 1152646"/>
                <a:gd name="connsiteY10" fmla="*/ 301579 h 674557"/>
                <a:gd name="connsiteX11" fmla="*/ 226291 w 1152646"/>
                <a:gd name="connsiteY11" fmla="*/ 141559 h 674557"/>
                <a:gd name="connsiteX0" fmla="*/ 226291 w 1487816"/>
                <a:gd name="connsiteY0" fmla="*/ 141559 h 674557"/>
                <a:gd name="connsiteX1" fmla="*/ 451606 w 1487816"/>
                <a:gd name="connsiteY1" fmla="*/ 4399 h 674557"/>
                <a:gd name="connsiteX2" fmla="*/ 748786 w 1487816"/>
                <a:gd name="connsiteY2" fmla="*/ 4399 h 674557"/>
                <a:gd name="connsiteX3" fmla="*/ 969766 w 1487816"/>
                <a:gd name="connsiteY3" fmla="*/ 19640 h 674557"/>
                <a:gd name="connsiteX4" fmla="*/ 1152646 w 1487816"/>
                <a:gd name="connsiteY4" fmla="*/ 65360 h 674557"/>
                <a:gd name="connsiteX5" fmla="*/ 1487816 w 1487816"/>
                <a:gd name="connsiteY5" fmla="*/ 210139 h 674557"/>
                <a:gd name="connsiteX6" fmla="*/ 1137296 w 1487816"/>
                <a:gd name="connsiteY6" fmla="*/ 629239 h 674557"/>
                <a:gd name="connsiteX7" fmla="*/ 249151 w 1487816"/>
                <a:gd name="connsiteY7" fmla="*/ 667339 h 674557"/>
                <a:gd name="connsiteX8" fmla="*/ 101086 w 1487816"/>
                <a:gd name="connsiteY8" fmla="*/ 652099 h 674557"/>
                <a:gd name="connsiteX9" fmla="*/ 2026 w 1487816"/>
                <a:gd name="connsiteY9" fmla="*/ 507319 h 674557"/>
                <a:gd name="connsiteX10" fmla="*/ 40126 w 1487816"/>
                <a:gd name="connsiteY10" fmla="*/ 301579 h 674557"/>
                <a:gd name="connsiteX11" fmla="*/ 226291 w 1487816"/>
                <a:gd name="connsiteY11" fmla="*/ 141559 h 674557"/>
                <a:gd name="connsiteX0" fmla="*/ 226291 w 1266836"/>
                <a:gd name="connsiteY0" fmla="*/ 141559 h 674557"/>
                <a:gd name="connsiteX1" fmla="*/ 451606 w 1266836"/>
                <a:gd name="connsiteY1" fmla="*/ 4399 h 674557"/>
                <a:gd name="connsiteX2" fmla="*/ 748786 w 1266836"/>
                <a:gd name="connsiteY2" fmla="*/ 4399 h 674557"/>
                <a:gd name="connsiteX3" fmla="*/ 969766 w 1266836"/>
                <a:gd name="connsiteY3" fmla="*/ 19640 h 674557"/>
                <a:gd name="connsiteX4" fmla="*/ 1152646 w 1266836"/>
                <a:gd name="connsiteY4" fmla="*/ 65360 h 674557"/>
                <a:gd name="connsiteX5" fmla="*/ 1266836 w 1266836"/>
                <a:gd name="connsiteY5" fmla="*/ 156799 h 674557"/>
                <a:gd name="connsiteX6" fmla="*/ 1137296 w 1266836"/>
                <a:gd name="connsiteY6" fmla="*/ 629239 h 674557"/>
                <a:gd name="connsiteX7" fmla="*/ 249151 w 1266836"/>
                <a:gd name="connsiteY7" fmla="*/ 667339 h 674557"/>
                <a:gd name="connsiteX8" fmla="*/ 101086 w 1266836"/>
                <a:gd name="connsiteY8" fmla="*/ 652099 h 674557"/>
                <a:gd name="connsiteX9" fmla="*/ 2026 w 1266836"/>
                <a:gd name="connsiteY9" fmla="*/ 507319 h 674557"/>
                <a:gd name="connsiteX10" fmla="*/ 40126 w 1266836"/>
                <a:gd name="connsiteY10" fmla="*/ 301579 h 674557"/>
                <a:gd name="connsiteX11" fmla="*/ 226291 w 1266836"/>
                <a:gd name="connsiteY11" fmla="*/ 141559 h 674557"/>
                <a:gd name="connsiteX0" fmla="*/ 226291 w 1334109"/>
                <a:gd name="connsiteY0" fmla="*/ 141559 h 674557"/>
                <a:gd name="connsiteX1" fmla="*/ 451606 w 1334109"/>
                <a:gd name="connsiteY1" fmla="*/ 4399 h 674557"/>
                <a:gd name="connsiteX2" fmla="*/ 748786 w 1334109"/>
                <a:gd name="connsiteY2" fmla="*/ 4399 h 674557"/>
                <a:gd name="connsiteX3" fmla="*/ 969766 w 1334109"/>
                <a:gd name="connsiteY3" fmla="*/ 19640 h 674557"/>
                <a:gd name="connsiteX4" fmla="*/ 1152646 w 1334109"/>
                <a:gd name="connsiteY4" fmla="*/ 65360 h 674557"/>
                <a:gd name="connsiteX5" fmla="*/ 1266836 w 1334109"/>
                <a:gd name="connsiteY5" fmla="*/ 156799 h 674557"/>
                <a:gd name="connsiteX6" fmla="*/ 1137296 w 1334109"/>
                <a:gd name="connsiteY6" fmla="*/ 629239 h 674557"/>
                <a:gd name="connsiteX7" fmla="*/ 249151 w 1334109"/>
                <a:gd name="connsiteY7" fmla="*/ 667339 h 674557"/>
                <a:gd name="connsiteX8" fmla="*/ 101086 w 1334109"/>
                <a:gd name="connsiteY8" fmla="*/ 652099 h 674557"/>
                <a:gd name="connsiteX9" fmla="*/ 2026 w 1334109"/>
                <a:gd name="connsiteY9" fmla="*/ 507319 h 674557"/>
                <a:gd name="connsiteX10" fmla="*/ 40126 w 1334109"/>
                <a:gd name="connsiteY10" fmla="*/ 301579 h 674557"/>
                <a:gd name="connsiteX11" fmla="*/ 226291 w 1334109"/>
                <a:gd name="connsiteY11" fmla="*/ 141559 h 674557"/>
                <a:gd name="connsiteX0" fmla="*/ 226291 w 1466766"/>
                <a:gd name="connsiteY0" fmla="*/ 141559 h 674557"/>
                <a:gd name="connsiteX1" fmla="*/ 451606 w 1466766"/>
                <a:gd name="connsiteY1" fmla="*/ 4399 h 674557"/>
                <a:gd name="connsiteX2" fmla="*/ 748786 w 1466766"/>
                <a:gd name="connsiteY2" fmla="*/ 4399 h 674557"/>
                <a:gd name="connsiteX3" fmla="*/ 969766 w 1466766"/>
                <a:gd name="connsiteY3" fmla="*/ 19640 h 674557"/>
                <a:gd name="connsiteX4" fmla="*/ 1152646 w 1466766"/>
                <a:gd name="connsiteY4" fmla="*/ 65360 h 674557"/>
                <a:gd name="connsiteX5" fmla="*/ 1266836 w 1466766"/>
                <a:gd name="connsiteY5" fmla="*/ 156799 h 674557"/>
                <a:gd name="connsiteX6" fmla="*/ 1465066 w 1466766"/>
                <a:gd name="connsiteY6" fmla="*/ 233000 h 674557"/>
                <a:gd name="connsiteX7" fmla="*/ 1137296 w 1466766"/>
                <a:gd name="connsiteY7" fmla="*/ 629239 h 674557"/>
                <a:gd name="connsiteX8" fmla="*/ 249151 w 1466766"/>
                <a:gd name="connsiteY8" fmla="*/ 667339 h 674557"/>
                <a:gd name="connsiteX9" fmla="*/ 101086 w 1466766"/>
                <a:gd name="connsiteY9" fmla="*/ 652099 h 674557"/>
                <a:gd name="connsiteX10" fmla="*/ 2026 w 1466766"/>
                <a:gd name="connsiteY10" fmla="*/ 507319 h 674557"/>
                <a:gd name="connsiteX11" fmla="*/ 40126 w 1466766"/>
                <a:gd name="connsiteY11" fmla="*/ 301579 h 674557"/>
                <a:gd name="connsiteX12" fmla="*/ 226291 w 1466766"/>
                <a:gd name="connsiteY12" fmla="*/ 141559 h 674557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249151 w 1466766"/>
                <a:gd name="connsiteY9" fmla="*/ 667339 h 728300"/>
                <a:gd name="connsiteX10" fmla="*/ 101086 w 1466766"/>
                <a:gd name="connsiteY10" fmla="*/ 652099 h 728300"/>
                <a:gd name="connsiteX11" fmla="*/ 2026 w 1466766"/>
                <a:gd name="connsiteY11" fmla="*/ 507319 h 728300"/>
                <a:gd name="connsiteX12" fmla="*/ 40126 w 1466766"/>
                <a:gd name="connsiteY12" fmla="*/ 301579 h 728300"/>
                <a:gd name="connsiteX13" fmla="*/ 226291 w 1466766"/>
                <a:gd name="connsiteY13" fmla="*/ 141559 h 728300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474465 w 1466766"/>
                <a:gd name="connsiteY9" fmla="*/ 67495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26291 w 1466766"/>
                <a:gd name="connsiteY0" fmla="*/ 141559 h 774679"/>
                <a:gd name="connsiteX1" fmla="*/ 451606 w 1466766"/>
                <a:gd name="connsiteY1" fmla="*/ 4399 h 774679"/>
                <a:gd name="connsiteX2" fmla="*/ 748786 w 1466766"/>
                <a:gd name="connsiteY2" fmla="*/ 4399 h 774679"/>
                <a:gd name="connsiteX3" fmla="*/ 969766 w 1466766"/>
                <a:gd name="connsiteY3" fmla="*/ 19640 h 774679"/>
                <a:gd name="connsiteX4" fmla="*/ 1152646 w 1466766"/>
                <a:gd name="connsiteY4" fmla="*/ 65360 h 774679"/>
                <a:gd name="connsiteX5" fmla="*/ 1266836 w 1466766"/>
                <a:gd name="connsiteY5" fmla="*/ 156799 h 774679"/>
                <a:gd name="connsiteX6" fmla="*/ 1465066 w 1466766"/>
                <a:gd name="connsiteY6" fmla="*/ 233000 h 774679"/>
                <a:gd name="connsiteX7" fmla="*/ 1137296 w 1466766"/>
                <a:gd name="connsiteY7" fmla="*/ 629239 h 774679"/>
                <a:gd name="connsiteX8" fmla="*/ 634485 w 1466766"/>
                <a:gd name="connsiteY8" fmla="*/ 728300 h 774679"/>
                <a:gd name="connsiteX9" fmla="*/ 474465 w 1466766"/>
                <a:gd name="connsiteY9" fmla="*/ 774019 h 774679"/>
                <a:gd name="connsiteX10" fmla="*/ 249151 w 1466766"/>
                <a:gd name="connsiteY10" fmla="*/ 667339 h 774679"/>
                <a:gd name="connsiteX11" fmla="*/ 101086 w 1466766"/>
                <a:gd name="connsiteY11" fmla="*/ 652099 h 774679"/>
                <a:gd name="connsiteX12" fmla="*/ 2026 w 1466766"/>
                <a:gd name="connsiteY12" fmla="*/ 507319 h 774679"/>
                <a:gd name="connsiteX13" fmla="*/ 40126 w 1466766"/>
                <a:gd name="connsiteY13" fmla="*/ 301579 h 774679"/>
                <a:gd name="connsiteX14" fmla="*/ 226291 w 1466766"/>
                <a:gd name="connsiteY14" fmla="*/ 141559 h 774679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1137296 w 1466766"/>
                <a:gd name="connsiteY7" fmla="*/ 629239 h 728300"/>
                <a:gd name="connsiteX8" fmla="*/ 634485 w 1466766"/>
                <a:gd name="connsiteY8" fmla="*/ 728300 h 728300"/>
                <a:gd name="connsiteX9" fmla="*/ 490340 w 1466766"/>
                <a:gd name="connsiteY9" fmla="*/ 70416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26291 w 1466766"/>
                <a:gd name="connsiteY0" fmla="*/ 141559 h 728300"/>
                <a:gd name="connsiteX1" fmla="*/ 451606 w 1466766"/>
                <a:gd name="connsiteY1" fmla="*/ 4399 h 728300"/>
                <a:gd name="connsiteX2" fmla="*/ 748786 w 1466766"/>
                <a:gd name="connsiteY2" fmla="*/ 4399 h 728300"/>
                <a:gd name="connsiteX3" fmla="*/ 969766 w 1466766"/>
                <a:gd name="connsiteY3" fmla="*/ 19640 h 728300"/>
                <a:gd name="connsiteX4" fmla="*/ 1152646 w 1466766"/>
                <a:gd name="connsiteY4" fmla="*/ 65360 h 728300"/>
                <a:gd name="connsiteX5" fmla="*/ 1266836 w 1466766"/>
                <a:gd name="connsiteY5" fmla="*/ 156799 h 728300"/>
                <a:gd name="connsiteX6" fmla="*/ 1465066 w 1466766"/>
                <a:gd name="connsiteY6" fmla="*/ 233000 h 728300"/>
                <a:gd name="connsiteX7" fmla="*/ 845196 w 1466766"/>
                <a:gd name="connsiteY7" fmla="*/ 508589 h 728300"/>
                <a:gd name="connsiteX8" fmla="*/ 634485 w 1466766"/>
                <a:gd name="connsiteY8" fmla="*/ 728300 h 728300"/>
                <a:gd name="connsiteX9" fmla="*/ 490340 w 1466766"/>
                <a:gd name="connsiteY9" fmla="*/ 704169 h 728300"/>
                <a:gd name="connsiteX10" fmla="*/ 249151 w 1466766"/>
                <a:gd name="connsiteY10" fmla="*/ 667339 h 728300"/>
                <a:gd name="connsiteX11" fmla="*/ 101086 w 1466766"/>
                <a:gd name="connsiteY11" fmla="*/ 652099 h 728300"/>
                <a:gd name="connsiteX12" fmla="*/ 2026 w 1466766"/>
                <a:gd name="connsiteY12" fmla="*/ 507319 h 728300"/>
                <a:gd name="connsiteX13" fmla="*/ 40126 w 1466766"/>
                <a:gd name="connsiteY13" fmla="*/ 301579 h 728300"/>
                <a:gd name="connsiteX14" fmla="*/ 226291 w 1466766"/>
                <a:gd name="connsiteY14" fmla="*/ 141559 h 728300"/>
                <a:gd name="connsiteX0" fmla="*/ 245116 w 1485591"/>
                <a:gd name="connsiteY0" fmla="*/ 141559 h 728300"/>
                <a:gd name="connsiteX1" fmla="*/ 470431 w 1485591"/>
                <a:gd name="connsiteY1" fmla="*/ 4399 h 728300"/>
                <a:gd name="connsiteX2" fmla="*/ 767611 w 1485591"/>
                <a:gd name="connsiteY2" fmla="*/ 4399 h 728300"/>
                <a:gd name="connsiteX3" fmla="*/ 988591 w 1485591"/>
                <a:gd name="connsiteY3" fmla="*/ 19640 h 728300"/>
                <a:gd name="connsiteX4" fmla="*/ 1171471 w 1485591"/>
                <a:gd name="connsiteY4" fmla="*/ 65360 h 728300"/>
                <a:gd name="connsiteX5" fmla="*/ 1285661 w 1485591"/>
                <a:gd name="connsiteY5" fmla="*/ 156799 h 728300"/>
                <a:gd name="connsiteX6" fmla="*/ 1483891 w 1485591"/>
                <a:gd name="connsiteY6" fmla="*/ 233000 h 728300"/>
                <a:gd name="connsiteX7" fmla="*/ 864021 w 1485591"/>
                <a:gd name="connsiteY7" fmla="*/ 508589 h 728300"/>
                <a:gd name="connsiteX8" fmla="*/ 653310 w 1485591"/>
                <a:gd name="connsiteY8" fmla="*/ 728300 h 728300"/>
                <a:gd name="connsiteX9" fmla="*/ 509165 w 1485591"/>
                <a:gd name="connsiteY9" fmla="*/ 704169 h 728300"/>
                <a:gd name="connsiteX10" fmla="*/ 267976 w 1485591"/>
                <a:gd name="connsiteY10" fmla="*/ 667339 h 728300"/>
                <a:gd name="connsiteX11" fmla="*/ 119911 w 1485591"/>
                <a:gd name="connsiteY11" fmla="*/ 652099 h 728300"/>
                <a:gd name="connsiteX12" fmla="*/ 1801 w 1485591"/>
                <a:gd name="connsiteY12" fmla="*/ 513669 h 728300"/>
                <a:gd name="connsiteX13" fmla="*/ 58951 w 1485591"/>
                <a:gd name="connsiteY13" fmla="*/ 301579 h 728300"/>
                <a:gd name="connsiteX14" fmla="*/ 245116 w 1485591"/>
                <a:gd name="connsiteY14" fmla="*/ 141559 h 728300"/>
                <a:gd name="connsiteX0" fmla="*/ 245116 w 1485591"/>
                <a:gd name="connsiteY0" fmla="*/ 141559 h 728300"/>
                <a:gd name="connsiteX1" fmla="*/ 470431 w 1485591"/>
                <a:gd name="connsiteY1" fmla="*/ 4399 h 728300"/>
                <a:gd name="connsiteX2" fmla="*/ 767611 w 1485591"/>
                <a:gd name="connsiteY2" fmla="*/ 4399 h 728300"/>
                <a:gd name="connsiteX3" fmla="*/ 988591 w 1485591"/>
                <a:gd name="connsiteY3" fmla="*/ 19640 h 728300"/>
                <a:gd name="connsiteX4" fmla="*/ 1171471 w 1485591"/>
                <a:gd name="connsiteY4" fmla="*/ 65360 h 728300"/>
                <a:gd name="connsiteX5" fmla="*/ 1285661 w 1485591"/>
                <a:gd name="connsiteY5" fmla="*/ 156799 h 728300"/>
                <a:gd name="connsiteX6" fmla="*/ 1483891 w 1485591"/>
                <a:gd name="connsiteY6" fmla="*/ 233000 h 728300"/>
                <a:gd name="connsiteX7" fmla="*/ 864021 w 1485591"/>
                <a:gd name="connsiteY7" fmla="*/ 508589 h 728300"/>
                <a:gd name="connsiteX8" fmla="*/ 653310 w 1485591"/>
                <a:gd name="connsiteY8" fmla="*/ 728300 h 728300"/>
                <a:gd name="connsiteX9" fmla="*/ 509165 w 1485591"/>
                <a:gd name="connsiteY9" fmla="*/ 704169 h 728300"/>
                <a:gd name="connsiteX10" fmla="*/ 287026 w 1485591"/>
                <a:gd name="connsiteY10" fmla="*/ 667339 h 728300"/>
                <a:gd name="connsiteX11" fmla="*/ 119911 w 1485591"/>
                <a:gd name="connsiteY11" fmla="*/ 652099 h 728300"/>
                <a:gd name="connsiteX12" fmla="*/ 1801 w 1485591"/>
                <a:gd name="connsiteY12" fmla="*/ 513669 h 728300"/>
                <a:gd name="connsiteX13" fmla="*/ 58951 w 1485591"/>
                <a:gd name="connsiteY13" fmla="*/ 301579 h 728300"/>
                <a:gd name="connsiteX14" fmla="*/ 245116 w 1485591"/>
                <a:gd name="connsiteY14" fmla="*/ 141559 h 728300"/>
                <a:gd name="connsiteX0" fmla="*/ 245116 w 1485591"/>
                <a:gd name="connsiteY0" fmla="*/ 141559 h 728594"/>
                <a:gd name="connsiteX1" fmla="*/ 470431 w 1485591"/>
                <a:gd name="connsiteY1" fmla="*/ 4399 h 728594"/>
                <a:gd name="connsiteX2" fmla="*/ 767611 w 1485591"/>
                <a:gd name="connsiteY2" fmla="*/ 4399 h 728594"/>
                <a:gd name="connsiteX3" fmla="*/ 988591 w 1485591"/>
                <a:gd name="connsiteY3" fmla="*/ 19640 h 728594"/>
                <a:gd name="connsiteX4" fmla="*/ 1171471 w 1485591"/>
                <a:gd name="connsiteY4" fmla="*/ 65360 h 728594"/>
                <a:gd name="connsiteX5" fmla="*/ 1285661 w 1485591"/>
                <a:gd name="connsiteY5" fmla="*/ 156799 h 728594"/>
                <a:gd name="connsiteX6" fmla="*/ 1483891 w 1485591"/>
                <a:gd name="connsiteY6" fmla="*/ 233000 h 728594"/>
                <a:gd name="connsiteX7" fmla="*/ 864021 w 1485591"/>
                <a:gd name="connsiteY7" fmla="*/ 508589 h 728594"/>
                <a:gd name="connsiteX8" fmla="*/ 653310 w 1485591"/>
                <a:gd name="connsiteY8" fmla="*/ 728300 h 728594"/>
                <a:gd name="connsiteX9" fmla="*/ 509165 w 1485591"/>
                <a:gd name="connsiteY9" fmla="*/ 704169 h 728594"/>
                <a:gd name="connsiteX10" fmla="*/ 287026 w 1485591"/>
                <a:gd name="connsiteY10" fmla="*/ 667339 h 728594"/>
                <a:gd name="connsiteX11" fmla="*/ 119911 w 1485591"/>
                <a:gd name="connsiteY11" fmla="*/ 652099 h 728594"/>
                <a:gd name="connsiteX12" fmla="*/ 1801 w 1485591"/>
                <a:gd name="connsiteY12" fmla="*/ 513669 h 728594"/>
                <a:gd name="connsiteX13" fmla="*/ 58951 w 1485591"/>
                <a:gd name="connsiteY13" fmla="*/ 301579 h 728594"/>
                <a:gd name="connsiteX14" fmla="*/ 245116 w 1485591"/>
                <a:gd name="connsiteY14" fmla="*/ 141559 h 728594"/>
                <a:gd name="connsiteX0" fmla="*/ 284309 w 1524784"/>
                <a:gd name="connsiteY0" fmla="*/ 141559 h 728594"/>
                <a:gd name="connsiteX1" fmla="*/ 509624 w 1524784"/>
                <a:gd name="connsiteY1" fmla="*/ 4399 h 728594"/>
                <a:gd name="connsiteX2" fmla="*/ 806804 w 1524784"/>
                <a:gd name="connsiteY2" fmla="*/ 4399 h 728594"/>
                <a:gd name="connsiteX3" fmla="*/ 1027784 w 1524784"/>
                <a:gd name="connsiteY3" fmla="*/ 19640 h 728594"/>
                <a:gd name="connsiteX4" fmla="*/ 1210664 w 1524784"/>
                <a:gd name="connsiteY4" fmla="*/ 65360 h 728594"/>
                <a:gd name="connsiteX5" fmla="*/ 1324854 w 1524784"/>
                <a:gd name="connsiteY5" fmla="*/ 156799 h 728594"/>
                <a:gd name="connsiteX6" fmla="*/ 1523084 w 1524784"/>
                <a:gd name="connsiteY6" fmla="*/ 233000 h 728594"/>
                <a:gd name="connsiteX7" fmla="*/ 903214 w 1524784"/>
                <a:gd name="connsiteY7" fmla="*/ 508589 h 728594"/>
                <a:gd name="connsiteX8" fmla="*/ 692503 w 1524784"/>
                <a:gd name="connsiteY8" fmla="*/ 728300 h 728594"/>
                <a:gd name="connsiteX9" fmla="*/ 548358 w 1524784"/>
                <a:gd name="connsiteY9" fmla="*/ 704169 h 728594"/>
                <a:gd name="connsiteX10" fmla="*/ 326219 w 1524784"/>
                <a:gd name="connsiteY10" fmla="*/ 667339 h 728594"/>
                <a:gd name="connsiteX11" fmla="*/ 159104 w 1524784"/>
                <a:gd name="connsiteY11" fmla="*/ 652099 h 728594"/>
                <a:gd name="connsiteX12" fmla="*/ 40994 w 1524784"/>
                <a:gd name="connsiteY12" fmla="*/ 513669 h 728594"/>
                <a:gd name="connsiteX13" fmla="*/ 98144 w 1524784"/>
                <a:gd name="connsiteY13" fmla="*/ 301579 h 728594"/>
                <a:gd name="connsiteX14" fmla="*/ 284309 w 1524784"/>
                <a:gd name="connsiteY14" fmla="*/ 141559 h 728594"/>
                <a:gd name="connsiteX0" fmla="*/ 292955 w 1533430"/>
                <a:gd name="connsiteY0" fmla="*/ 141559 h 728594"/>
                <a:gd name="connsiteX1" fmla="*/ 518270 w 1533430"/>
                <a:gd name="connsiteY1" fmla="*/ 4399 h 728594"/>
                <a:gd name="connsiteX2" fmla="*/ 815450 w 1533430"/>
                <a:gd name="connsiteY2" fmla="*/ 4399 h 728594"/>
                <a:gd name="connsiteX3" fmla="*/ 1036430 w 1533430"/>
                <a:gd name="connsiteY3" fmla="*/ 19640 h 728594"/>
                <a:gd name="connsiteX4" fmla="*/ 1219310 w 1533430"/>
                <a:gd name="connsiteY4" fmla="*/ 65360 h 728594"/>
                <a:gd name="connsiteX5" fmla="*/ 1333500 w 1533430"/>
                <a:gd name="connsiteY5" fmla="*/ 156799 h 728594"/>
                <a:gd name="connsiteX6" fmla="*/ 1531730 w 1533430"/>
                <a:gd name="connsiteY6" fmla="*/ 233000 h 728594"/>
                <a:gd name="connsiteX7" fmla="*/ 911860 w 1533430"/>
                <a:gd name="connsiteY7" fmla="*/ 508589 h 728594"/>
                <a:gd name="connsiteX8" fmla="*/ 701149 w 1533430"/>
                <a:gd name="connsiteY8" fmla="*/ 728300 h 728594"/>
                <a:gd name="connsiteX9" fmla="*/ 557004 w 1533430"/>
                <a:gd name="connsiteY9" fmla="*/ 704169 h 728594"/>
                <a:gd name="connsiteX10" fmla="*/ 334865 w 1533430"/>
                <a:gd name="connsiteY10" fmla="*/ 667339 h 728594"/>
                <a:gd name="connsiteX11" fmla="*/ 167750 w 1533430"/>
                <a:gd name="connsiteY11" fmla="*/ 652099 h 728594"/>
                <a:gd name="connsiteX12" fmla="*/ 49640 w 1533430"/>
                <a:gd name="connsiteY12" fmla="*/ 513669 h 728594"/>
                <a:gd name="connsiteX13" fmla="*/ 106790 w 1533430"/>
                <a:gd name="connsiteY13" fmla="*/ 301579 h 728594"/>
                <a:gd name="connsiteX14" fmla="*/ 292955 w 1533430"/>
                <a:gd name="connsiteY14" fmla="*/ 141559 h 728594"/>
                <a:gd name="connsiteX0" fmla="*/ 292955 w 1533430"/>
                <a:gd name="connsiteY0" fmla="*/ 141559 h 728594"/>
                <a:gd name="connsiteX1" fmla="*/ 518270 w 1533430"/>
                <a:gd name="connsiteY1" fmla="*/ 4399 h 728594"/>
                <a:gd name="connsiteX2" fmla="*/ 815450 w 1533430"/>
                <a:gd name="connsiteY2" fmla="*/ 4399 h 728594"/>
                <a:gd name="connsiteX3" fmla="*/ 1036430 w 1533430"/>
                <a:gd name="connsiteY3" fmla="*/ 19640 h 728594"/>
                <a:gd name="connsiteX4" fmla="*/ 1219310 w 1533430"/>
                <a:gd name="connsiteY4" fmla="*/ 65360 h 728594"/>
                <a:gd name="connsiteX5" fmla="*/ 1333500 w 1533430"/>
                <a:gd name="connsiteY5" fmla="*/ 156799 h 728594"/>
                <a:gd name="connsiteX6" fmla="*/ 1531730 w 1533430"/>
                <a:gd name="connsiteY6" fmla="*/ 233000 h 728594"/>
                <a:gd name="connsiteX7" fmla="*/ 911860 w 1533430"/>
                <a:gd name="connsiteY7" fmla="*/ 508589 h 728594"/>
                <a:gd name="connsiteX8" fmla="*/ 701149 w 1533430"/>
                <a:gd name="connsiteY8" fmla="*/ 728300 h 728594"/>
                <a:gd name="connsiteX9" fmla="*/ 557004 w 1533430"/>
                <a:gd name="connsiteY9" fmla="*/ 704169 h 728594"/>
                <a:gd name="connsiteX10" fmla="*/ 334865 w 1533430"/>
                <a:gd name="connsiteY10" fmla="*/ 667339 h 728594"/>
                <a:gd name="connsiteX11" fmla="*/ 167750 w 1533430"/>
                <a:gd name="connsiteY11" fmla="*/ 652099 h 728594"/>
                <a:gd name="connsiteX12" fmla="*/ 49640 w 1533430"/>
                <a:gd name="connsiteY12" fmla="*/ 513669 h 728594"/>
                <a:gd name="connsiteX13" fmla="*/ 106790 w 1533430"/>
                <a:gd name="connsiteY13" fmla="*/ 301579 h 728594"/>
                <a:gd name="connsiteX14" fmla="*/ 292955 w 1533430"/>
                <a:gd name="connsiteY14" fmla="*/ 141559 h 728594"/>
                <a:gd name="connsiteX0" fmla="*/ 308180 w 1548655"/>
                <a:gd name="connsiteY0" fmla="*/ 141559 h 728594"/>
                <a:gd name="connsiteX1" fmla="*/ 533495 w 1548655"/>
                <a:gd name="connsiteY1" fmla="*/ 4399 h 728594"/>
                <a:gd name="connsiteX2" fmla="*/ 830675 w 1548655"/>
                <a:gd name="connsiteY2" fmla="*/ 4399 h 728594"/>
                <a:gd name="connsiteX3" fmla="*/ 1051655 w 1548655"/>
                <a:gd name="connsiteY3" fmla="*/ 19640 h 728594"/>
                <a:gd name="connsiteX4" fmla="*/ 1234535 w 1548655"/>
                <a:gd name="connsiteY4" fmla="*/ 65360 h 728594"/>
                <a:gd name="connsiteX5" fmla="*/ 1348725 w 1548655"/>
                <a:gd name="connsiteY5" fmla="*/ 156799 h 728594"/>
                <a:gd name="connsiteX6" fmla="*/ 1546955 w 1548655"/>
                <a:gd name="connsiteY6" fmla="*/ 233000 h 728594"/>
                <a:gd name="connsiteX7" fmla="*/ 927085 w 1548655"/>
                <a:gd name="connsiteY7" fmla="*/ 508589 h 728594"/>
                <a:gd name="connsiteX8" fmla="*/ 716374 w 1548655"/>
                <a:gd name="connsiteY8" fmla="*/ 728300 h 728594"/>
                <a:gd name="connsiteX9" fmla="*/ 572229 w 1548655"/>
                <a:gd name="connsiteY9" fmla="*/ 704169 h 728594"/>
                <a:gd name="connsiteX10" fmla="*/ 350090 w 1548655"/>
                <a:gd name="connsiteY10" fmla="*/ 667339 h 728594"/>
                <a:gd name="connsiteX11" fmla="*/ 182975 w 1548655"/>
                <a:gd name="connsiteY11" fmla="*/ 652099 h 728594"/>
                <a:gd name="connsiteX12" fmla="*/ 64865 w 1548655"/>
                <a:gd name="connsiteY12" fmla="*/ 513669 h 728594"/>
                <a:gd name="connsiteX13" fmla="*/ 122015 w 1548655"/>
                <a:gd name="connsiteY13" fmla="*/ 301579 h 728594"/>
                <a:gd name="connsiteX14" fmla="*/ 308180 w 1548655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1559 h 728594"/>
                <a:gd name="connsiteX1" fmla="*/ 543461 w 1558621"/>
                <a:gd name="connsiteY1" fmla="*/ 4399 h 728594"/>
                <a:gd name="connsiteX2" fmla="*/ 840641 w 1558621"/>
                <a:gd name="connsiteY2" fmla="*/ 4399 h 728594"/>
                <a:gd name="connsiteX3" fmla="*/ 1061621 w 1558621"/>
                <a:gd name="connsiteY3" fmla="*/ 19640 h 728594"/>
                <a:gd name="connsiteX4" fmla="*/ 1244501 w 1558621"/>
                <a:gd name="connsiteY4" fmla="*/ 65360 h 728594"/>
                <a:gd name="connsiteX5" fmla="*/ 1358691 w 1558621"/>
                <a:gd name="connsiteY5" fmla="*/ 156799 h 728594"/>
                <a:gd name="connsiteX6" fmla="*/ 1556921 w 1558621"/>
                <a:gd name="connsiteY6" fmla="*/ 233000 h 728594"/>
                <a:gd name="connsiteX7" fmla="*/ 937051 w 1558621"/>
                <a:gd name="connsiteY7" fmla="*/ 508589 h 728594"/>
                <a:gd name="connsiteX8" fmla="*/ 726340 w 1558621"/>
                <a:gd name="connsiteY8" fmla="*/ 728300 h 728594"/>
                <a:gd name="connsiteX9" fmla="*/ 582195 w 1558621"/>
                <a:gd name="connsiteY9" fmla="*/ 704169 h 728594"/>
                <a:gd name="connsiteX10" fmla="*/ 360056 w 1558621"/>
                <a:gd name="connsiteY10" fmla="*/ 667339 h 728594"/>
                <a:gd name="connsiteX11" fmla="*/ 192941 w 1558621"/>
                <a:gd name="connsiteY11" fmla="*/ 652099 h 728594"/>
                <a:gd name="connsiteX12" fmla="*/ 74831 w 1558621"/>
                <a:gd name="connsiteY12" fmla="*/ 513669 h 728594"/>
                <a:gd name="connsiteX13" fmla="*/ 131981 w 1558621"/>
                <a:gd name="connsiteY13" fmla="*/ 301579 h 728594"/>
                <a:gd name="connsiteX14" fmla="*/ 318146 w 1558621"/>
                <a:gd name="connsiteY14" fmla="*/ 141559 h 728594"/>
                <a:gd name="connsiteX0" fmla="*/ 318146 w 1558621"/>
                <a:gd name="connsiteY0" fmla="*/ 143071 h 730106"/>
                <a:gd name="connsiteX1" fmla="*/ 543461 w 1558621"/>
                <a:gd name="connsiteY1" fmla="*/ 5911 h 730106"/>
                <a:gd name="connsiteX2" fmla="*/ 840641 w 1558621"/>
                <a:gd name="connsiteY2" fmla="*/ 5911 h 730106"/>
                <a:gd name="connsiteX3" fmla="*/ 1061621 w 1558621"/>
                <a:gd name="connsiteY3" fmla="*/ 21152 h 730106"/>
                <a:gd name="connsiteX4" fmla="*/ 1244501 w 1558621"/>
                <a:gd name="connsiteY4" fmla="*/ 66872 h 730106"/>
                <a:gd name="connsiteX5" fmla="*/ 1358691 w 1558621"/>
                <a:gd name="connsiteY5" fmla="*/ 158311 h 730106"/>
                <a:gd name="connsiteX6" fmla="*/ 1556921 w 1558621"/>
                <a:gd name="connsiteY6" fmla="*/ 234512 h 730106"/>
                <a:gd name="connsiteX7" fmla="*/ 937051 w 1558621"/>
                <a:gd name="connsiteY7" fmla="*/ 510101 h 730106"/>
                <a:gd name="connsiteX8" fmla="*/ 726340 w 1558621"/>
                <a:gd name="connsiteY8" fmla="*/ 729812 h 730106"/>
                <a:gd name="connsiteX9" fmla="*/ 582195 w 1558621"/>
                <a:gd name="connsiteY9" fmla="*/ 705681 h 730106"/>
                <a:gd name="connsiteX10" fmla="*/ 360056 w 1558621"/>
                <a:gd name="connsiteY10" fmla="*/ 668851 h 730106"/>
                <a:gd name="connsiteX11" fmla="*/ 192941 w 1558621"/>
                <a:gd name="connsiteY11" fmla="*/ 653611 h 730106"/>
                <a:gd name="connsiteX12" fmla="*/ 74831 w 1558621"/>
                <a:gd name="connsiteY12" fmla="*/ 515181 h 730106"/>
                <a:gd name="connsiteX13" fmla="*/ 131981 w 1558621"/>
                <a:gd name="connsiteY13" fmla="*/ 303091 h 730106"/>
                <a:gd name="connsiteX14" fmla="*/ 318146 w 1558621"/>
                <a:gd name="connsiteY14" fmla="*/ 143071 h 730106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621"/>
                <a:gd name="connsiteY0" fmla="*/ 228416 h 815451"/>
                <a:gd name="connsiteX1" fmla="*/ 543461 w 1558621"/>
                <a:gd name="connsiteY1" fmla="*/ 91256 h 815451"/>
                <a:gd name="connsiteX2" fmla="*/ 840641 w 1558621"/>
                <a:gd name="connsiteY2" fmla="*/ 91256 h 815451"/>
                <a:gd name="connsiteX3" fmla="*/ 1061621 w 1558621"/>
                <a:gd name="connsiteY3" fmla="*/ 106497 h 815451"/>
                <a:gd name="connsiteX4" fmla="*/ 1244501 w 1558621"/>
                <a:gd name="connsiteY4" fmla="*/ 152217 h 815451"/>
                <a:gd name="connsiteX5" fmla="*/ 1358691 w 1558621"/>
                <a:gd name="connsiteY5" fmla="*/ 243656 h 815451"/>
                <a:gd name="connsiteX6" fmla="*/ 1556921 w 1558621"/>
                <a:gd name="connsiteY6" fmla="*/ 319857 h 815451"/>
                <a:gd name="connsiteX7" fmla="*/ 937051 w 1558621"/>
                <a:gd name="connsiteY7" fmla="*/ 595446 h 815451"/>
                <a:gd name="connsiteX8" fmla="*/ 726340 w 1558621"/>
                <a:gd name="connsiteY8" fmla="*/ 815157 h 815451"/>
                <a:gd name="connsiteX9" fmla="*/ 582195 w 1558621"/>
                <a:gd name="connsiteY9" fmla="*/ 791026 h 815451"/>
                <a:gd name="connsiteX10" fmla="*/ 360056 w 1558621"/>
                <a:gd name="connsiteY10" fmla="*/ 754196 h 815451"/>
                <a:gd name="connsiteX11" fmla="*/ 192941 w 1558621"/>
                <a:gd name="connsiteY11" fmla="*/ 738956 h 815451"/>
                <a:gd name="connsiteX12" fmla="*/ 74831 w 1558621"/>
                <a:gd name="connsiteY12" fmla="*/ 600526 h 815451"/>
                <a:gd name="connsiteX13" fmla="*/ 131981 w 1558621"/>
                <a:gd name="connsiteY13" fmla="*/ 388436 h 815451"/>
                <a:gd name="connsiteX14" fmla="*/ 318146 w 1558621"/>
                <a:gd name="connsiteY14" fmla="*/ 228416 h 815451"/>
                <a:gd name="connsiteX0" fmla="*/ 318146 w 1558763"/>
                <a:gd name="connsiteY0" fmla="*/ 228416 h 815451"/>
                <a:gd name="connsiteX1" fmla="*/ 543461 w 1558763"/>
                <a:gd name="connsiteY1" fmla="*/ 91256 h 815451"/>
                <a:gd name="connsiteX2" fmla="*/ 840641 w 1558763"/>
                <a:gd name="connsiteY2" fmla="*/ 91256 h 815451"/>
                <a:gd name="connsiteX3" fmla="*/ 1061621 w 1558763"/>
                <a:gd name="connsiteY3" fmla="*/ 106497 h 815451"/>
                <a:gd name="connsiteX4" fmla="*/ 1244501 w 1558763"/>
                <a:gd name="connsiteY4" fmla="*/ 152217 h 815451"/>
                <a:gd name="connsiteX5" fmla="*/ 1374566 w 1558763"/>
                <a:gd name="connsiteY5" fmla="*/ 256356 h 815451"/>
                <a:gd name="connsiteX6" fmla="*/ 1556921 w 1558763"/>
                <a:gd name="connsiteY6" fmla="*/ 319857 h 815451"/>
                <a:gd name="connsiteX7" fmla="*/ 937051 w 1558763"/>
                <a:gd name="connsiteY7" fmla="*/ 595446 h 815451"/>
                <a:gd name="connsiteX8" fmla="*/ 726340 w 1558763"/>
                <a:gd name="connsiteY8" fmla="*/ 815157 h 815451"/>
                <a:gd name="connsiteX9" fmla="*/ 582195 w 1558763"/>
                <a:gd name="connsiteY9" fmla="*/ 791026 h 815451"/>
                <a:gd name="connsiteX10" fmla="*/ 360056 w 1558763"/>
                <a:gd name="connsiteY10" fmla="*/ 754196 h 815451"/>
                <a:gd name="connsiteX11" fmla="*/ 192941 w 1558763"/>
                <a:gd name="connsiteY11" fmla="*/ 738956 h 815451"/>
                <a:gd name="connsiteX12" fmla="*/ 74831 w 1558763"/>
                <a:gd name="connsiteY12" fmla="*/ 600526 h 815451"/>
                <a:gd name="connsiteX13" fmla="*/ 131981 w 1558763"/>
                <a:gd name="connsiteY13" fmla="*/ 388436 h 815451"/>
                <a:gd name="connsiteX14" fmla="*/ 318146 w 1558763"/>
                <a:gd name="connsiteY14" fmla="*/ 228416 h 815451"/>
                <a:gd name="connsiteX0" fmla="*/ 318146 w 1558763"/>
                <a:gd name="connsiteY0" fmla="*/ 228416 h 815451"/>
                <a:gd name="connsiteX1" fmla="*/ 543461 w 1558763"/>
                <a:gd name="connsiteY1" fmla="*/ 91256 h 815451"/>
                <a:gd name="connsiteX2" fmla="*/ 840641 w 1558763"/>
                <a:gd name="connsiteY2" fmla="*/ 91256 h 815451"/>
                <a:gd name="connsiteX3" fmla="*/ 1061621 w 1558763"/>
                <a:gd name="connsiteY3" fmla="*/ 106497 h 815451"/>
                <a:gd name="connsiteX4" fmla="*/ 1244501 w 1558763"/>
                <a:gd name="connsiteY4" fmla="*/ 152217 h 815451"/>
                <a:gd name="connsiteX5" fmla="*/ 1374566 w 1558763"/>
                <a:gd name="connsiteY5" fmla="*/ 256356 h 815451"/>
                <a:gd name="connsiteX6" fmla="*/ 1556921 w 1558763"/>
                <a:gd name="connsiteY6" fmla="*/ 319857 h 815451"/>
                <a:gd name="connsiteX7" fmla="*/ 937051 w 1558763"/>
                <a:gd name="connsiteY7" fmla="*/ 595446 h 815451"/>
                <a:gd name="connsiteX8" fmla="*/ 726340 w 1558763"/>
                <a:gd name="connsiteY8" fmla="*/ 815157 h 815451"/>
                <a:gd name="connsiteX9" fmla="*/ 582195 w 1558763"/>
                <a:gd name="connsiteY9" fmla="*/ 791026 h 815451"/>
                <a:gd name="connsiteX10" fmla="*/ 360056 w 1558763"/>
                <a:gd name="connsiteY10" fmla="*/ 754196 h 815451"/>
                <a:gd name="connsiteX11" fmla="*/ 192941 w 1558763"/>
                <a:gd name="connsiteY11" fmla="*/ 738956 h 815451"/>
                <a:gd name="connsiteX12" fmla="*/ 74831 w 1558763"/>
                <a:gd name="connsiteY12" fmla="*/ 600526 h 815451"/>
                <a:gd name="connsiteX13" fmla="*/ 131981 w 1558763"/>
                <a:gd name="connsiteY13" fmla="*/ 388436 h 815451"/>
                <a:gd name="connsiteX14" fmla="*/ 318146 w 1558763"/>
                <a:gd name="connsiteY14" fmla="*/ 228416 h 815451"/>
                <a:gd name="connsiteX0" fmla="*/ 318146 w 1558763"/>
                <a:gd name="connsiteY0" fmla="*/ 228416 h 855586"/>
                <a:gd name="connsiteX1" fmla="*/ 543461 w 1558763"/>
                <a:gd name="connsiteY1" fmla="*/ 91256 h 855586"/>
                <a:gd name="connsiteX2" fmla="*/ 840641 w 1558763"/>
                <a:gd name="connsiteY2" fmla="*/ 91256 h 855586"/>
                <a:gd name="connsiteX3" fmla="*/ 1061621 w 1558763"/>
                <a:gd name="connsiteY3" fmla="*/ 106497 h 855586"/>
                <a:gd name="connsiteX4" fmla="*/ 1244501 w 1558763"/>
                <a:gd name="connsiteY4" fmla="*/ 152217 h 855586"/>
                <a:gd name="connsiteX5" fmla="*/ 1374566 w 1558763"/>
                <a:gd name="connsiteY5" fmla="*/ 256356 h 855586"/>
                <a:gd name="connsiteX6" fmla="*/ 1556921 w 1558763"/>
                <a:gd name="connsiteY6" fmla="*/ 319857 h 855586"/>
                <a:gd name="connsiteX7" fmla="*/ 937051 w 1558763"/>
                <a:gd name="connsiteY7" fmla="*/ 595446 h 855586"/>
                <a:gd name="connsiteX8" fmla="*/ 726340 w 1558763"/>
                <a:gd name="connsiteY8" fmla="*/ 815157 h 855586"/>
                <a:gd name="connsiteX9" fmla="*/ 582195 w 1558763"/>
                <a:gd name="connsiteY9" fmla="*/ 791026 h 855586"/>
                <a:gd name="connsiteX10" fmla="*/ 360056 w 1558763"/>
                <a:gd name="connsiteY10" fmla="*/ 754196 h 855586"/>
                <a:gd name="connsiteX11" fmla="*/ 192941 w 1558763"/>
                <a:gd name="connsiteY11" fmla="*/ 738956 h 855586"/>
                <a:gd name="connsiteX12" fmla="*/ 74831 w 1558763"/>
                <a:gd name="connsiteY12" fmla="*/ 600526 h 855586"/>
                <a:gd name="connsiteX13" fmla="*/ 131981 w 1558763"/>
                <a:gd name="connsiteY13" fmla="*/ 388436 h 855586"/>
                <a:gd name="connsiteX14" fmla="*/ 318146 w 1558763"/>
                <a:gd name="connsiteY14" fmla="*/ 228416 h 855586"/>
                <a:gd name="connsiteX0" fmla="*/ 318146 w 1558763"/>
                <a:gd name="connsiteY0" fmla="*/ 228416 h 869411"/>
                <a:gd name="connsiteX1" fmla="*/ 543461 w 1558763"/>
                <a:gd name="connsiteY1" fmla="*/ 91256 h 869411"/>
                <a:gd name="connsiteX2" fmla="*/ 840641 w 1558763"/>
                <a:gd name="connsiteY2" fmla="*/ 91256 h 869411"/>
                <a:gd name="connsiteX3" fmla="*/ 1061621 w 1558763"/>
                <a:gd name="connsiteY3" fmla="*/ 106497 h 869411"/>
                <a:gd name="connsiteX4" fmla="*/ 1244501 w 1558763"/>
                <a:gd name="connsiteY4" fmla="*/ 152217 h 869411"/>
                <a:gd name="connsiteX5" fmla="*/ 1374566 w 1558763"/>
                <a:gd name="connsiteY5" fmla="*/ 256356 h 869411"/>
                <a:gd name="connsiteX6" fmla="*/ 1556921 w 1558763"/>
                <a:gd name="connsiteY6" fmla="*/ 319857 h 869411"/>
                <a:gd name="connsiteX7" fmla="*/ 937051 w 1558763"/>
                <a:gd name="connsiteY7" fmla="*/ 595446 h 869411"/>
                <a:gd name="connsiteX8" fmla="*/ 726340 w 1558763"/>
                <a:gd name="connsiteY8" fmla="*/ 815157 h 869411"/>
                <a:gd name="connsiteX9" fmla="*/ 582195 w 1558763"/>
                <a:gd name="connsiteY9" fmla="*/ 791026 h 869411"/>
                <a:gd name="connsiteX10" fmla="*/ 360056 w 1558763"/>
                <a:gd name="connsiteY10" fmla="*/ 754196 h 869411"/>
                <a:gd name="connsiteX11" fmla="*/ 192941 w 1558763"/>
                <a:gd name="connsiteY11" fmla="*/ 738956 h 869411"/>
                <a:gd name="connsiteX12" fmla="*/ 74831 w 1558763"/>
                <a:gd name="connsiteY12" fmla="*/ 600526 h 869411"/>
                <a:gd name="connsiteX13" fmla="*/ 131981 w 1558763"/>
                <a:gd name="connsiteY13" fmla="*/ 388436 h 869411"/>
                <a:gd name="connsiteX14" fmla="*/ 318146 w 1558763"/>
                <a:gd name="connsiteY14" fmla="*/ 228416 h 869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8763" h="869411">
                  <a:moveTo>
                    <a:pt x="318146" y="228416"/>
                  </a:moveTo>
                  <a:cubicBezTo>
                    <a:pt x="355151" y="58236"/>
                    <a:pt x="481056" y="83636"/>
                    <a:pt x="543461" y="91256"/>
                  </a:cubicBezTo>
                  <a:cubicBezTo>
                    <a:pt x="751106" y="-106229"/>
                    <a:pt x="794921" y="76016"/>
                    <a:pt x="840641" y="91256"/>
                  </a:cubicBezTo>
                  <a:cubicBezTo>
                    <a:pt x="979706" y="-21139"/>
                    <a:pt x="995581" y="63317"/>
                    <a:pt x="1061621" y="106497"/>
                  </a:cubicBezTo>
                  <a:cubicBezTo>
                    <a:pt x="1198146" y="23312"/>
                    <a:pt x="1206401" y="98877"/>
                    <a:pt x="1244501" y="152217"/>
                  </a:cubicBezTo>
                  <a:cubicBezTo>
                    <a:pt x="1473064" y="100147"/>
                    <a:pt x="1403178" y="222701"/>
                    <a:pt x="1374566" y="256356"/>
                  </a:cubicBezTo>
                  <a:cubicBezTo>
                    <a:pt x="1403776" y="286836"/>
                    <a:pt x="1578511" y="241117"/>
                    <a:pt x="1556921" y="319857"/>
                  </a:cubicBezTo>
                  <a:cubicBezTo>
                    <a:pt x="1535331" y="398597"/>
                    <a:pt x="1071671" y="525596"/>
                    <a:pt x="937051" y="595446"/>
                  </a:cubicBezTo>
                  <a:cubicBezTo>
                    <a:pt x="777067" y="603066"/>
                    <a:pt x="886324" y="807537"/>
                    <a:pt x="726340" y="815157"/>
                  </a:cubicBezTo>
                  <a:cubicBezTo>
                    <a:pt x="657760" y="807537"/>
                    <a:pt x="650775" y="798646"/>
                    <a:pt x="582195" y="791026"/>
                  </a:cubicBezTo>
                  <a:cubicBezTo>
                    <a:pt x="447824" y="950199"/>
                    <a:pt x="376952" y="829973"/>
                    <a:pt x="360056" y="754196"/>
                  </a:cubicBezTo>
                  <a:cubicBezTo>
                    <a:pt x="316416" y="860876"/>
                    <a:pt x="201656" y="810076"/>
                    <a:pt x="192941" y="738956"/>
                  </a:cubicBezTo>
                  <a:cubicBezTo>
                    <a:pt x="-53439" y="848176"/>
                    <a:pt x="32286" y="637356"/>
                    <a:pt x="74831" y="600526"/>
                  </a:cubicBezTo>
                  <a:cubicBezTo>
                    <a:pt x="-83919" y="527501"/>
                    <a:pt x="46256" y="391611"/>
                    <a:pt x="131981" y="388436"/>
                  </a:cubicBezTo>
                  <a:cubicBezTo>
                    <a:pt x="124186" y="169996"/>
                    <a:pt x="256091" y="215081"/>
                    <a:pt x="318146" y="228416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DE45D8DD-EE19-12E6-8FB0-47F6BDAD1F7D}"/>
                </a:ext>
              </a:extLst>
            </p:cNvPr>
            <p:cNvSpPr/>
            <p:nvPr/>
          </p:nvSpPr>
          <p:spPr>
            <a:xfrm rot="21321484">
              <a:off x="4557366" y="1852596"/>
              <a:ext cx="1087387" cy="73452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2">
              <a:extLst>
                <a:ext uri="{FF2B5EF4-FFF2-40B4-BE49-F238E27FC236}">
                  <a16:creationId xmlns:a16="http://schemas.microsoft.com/office/drawing/2014/main" id="{0D954D16-1DAF-3D56-4690-93D797720225}"/>
                </a:ext>
              </a:extLst>
            </p:cNvPr>
            <p:cNvSpPr/>
            <p:nvPr/>
          </p:nvSpPr>
          <p:spPr>
            <a:xfrm>
              <a:off x="4413068" y="945193"/>
              <a:ext cx="1451106" cy="1504366"/>
            </a:xfrm>
            <a:custGeom>
              <a:avLst/>
              <a:gdLst>
                <a:gd name="connsiteX0" fmla="*/ 0 w 838200"/>
                <a:gd name="connsiteY0" fmla="*/ 0 h 304800"/>
                <a:gd name="connsiteX1" fmla="*/ 838200 w 838200"/>
                <a:gd name="connsiteY1" fmla="*/ 0 h 304800"/>
                <a:gd name="connsiteX2" fmla="*/ 838200 w 838200"/>
                <a:gd name="connsiteY2" fmla="*/ 304800 h 304800"/>
                <a:gd name="connsiteX3" fmla="*/ 0 w 838200"/>
                <a:gd name="connsiteY3" fmla="*/ 304800 h 304800"/>
                <a:gd name="connsiteX4" fmla="*/ 0 w 838200"/>
                <a:gd name="connsiteY4" fmla="*/ 0 h 304800"/>
                <a:gd name="connsiteX0" fmla="*/ 0 w 838200"/>
                <a:gd name="connsiteY0" fmla="*/ 0 h 647700"/>
                <a:gd name="connsiteX1" fmla="*/ 838200 w 838200"/>
                <a:gd name="connsiteY1" fmla="*/ 0 h 647700"/>
                <a:gd name="connsiteX2" fmla="*/ 838200 w 838200"/>
                <a:gd name="connsiteY2" fmla="*/ 304800 h 647700"/>
                <a:gd name="connsiteX3" fmla="*/ 38100 w 838200"/>
                <a:gd name="connsiteY3" fmla="*/ 647700 h 647700"/>
                <a:gd name="connsiteX4" fmla="*/ 0 w 838200"/>
                <a:gd name="connsiteY4" fmla="*/ 0 h 647700"/>
                <a:gd name="connsiteX0" fmla="*/ 0 w 939800"/>
                <a:gd name="connsiteY0" fmla="*/ 114300 h 647700"/>
                <a:gd name="connsiteX1" fmla="*/ 939800 w 939800"/>
                <a:gd name="connsiteY1" fmla="*/ 0 h 647700"/>
                <a:gd name="connsiteX2" fmla="*/ 939800 w 939800"/>
                <a:gd name="connsiteY2" fmla="*/ 304800 h 647700"/>
                <a:gd name="connsiteX3" fmla="*/ 139700 w 939800"/>
                <a:gd name="connsiteY3" fmla="*/ 647700 h 647700"/>
                <a:gd name="connsiteX4" fmla="*/ 0 w 939800"/>
                <a:gd name="connsiteY4" fmla="*/ 114300 h 647700"/>
                <a:gd name="connsiteX0" fmla="*/ 0 w 1130300"/>
                <a:gd name="connsiteY0" fmla="*/ 190500 h 723900"/>
                <a:gd name="connsiteX1" fmla="*/ 1130300 w 1130300"/>
                <a:gd name="connsiteY1" fmla="*/ 0 h 723900"/>
                <a:gd name="connsiteX2" fmla="*/ 939800 w 1130300"/>
                <a:gd name="connsiteY2" fmla="*/ 381000 h 723900"/>
                <a:gd name="connsiteX3" fmla="*/ 139700 w 1130300"/>
                <a:gd name="connsiteY3" fmla="*/ 723900 h 723900"/>
                <a:gd name="connsiteX4" fmla="*/ 0 w 1130300"/>
                <a:gd name="connsiteY4" fmla="*/ 190500 h 723900"/>
                <a:gd name="connsiteX0" fmla="*/ 0 w 1130300"/>
                <a:gd name="connsiteY0" fmla="*/ 190500 h 723900"/>
                <a:gd name="connsiteX1" fmla="*/ 1130300 w 1130300"/>
                <a:gd name="connsiteY1" fmla="*/ 0 h 723900"/>
                <a:gd name="connsiteX2" fmla="*/ 685800 w 1130300"/>
                <a:gd name="connsiteY2" fmla="*/ 381000 h 723900"/>
                <a:gd name="connsiteX3" fmla="*/ 139700 w 1130300"/>
                <a:gd name="connsiteY3" fmla="*/ 723900 h 723900"/>
                <a:gd name="connsiteX4" fmla="*/ 0 w 1130300"/>
                <a:gd name="connsiteY4" fmla="*/ 190500 h 723900"/>
                <a:gd name="connsiteX0" fmla="*/ 0 w 1107440"/>
                <a:gd name="connsiteY0" fmla="*/ 205740 h 723900"/>
                <a:gd name="connsiteX1" fmla="*/ 1107440 w 1107440"/>
                <a:gd name="connsiteY1" fmla="*/ 0 h 723900"/>
                <a:gd name="connsiteX2" fmla="*/ 662940 w 1107440"/>
                <a:gd name="connsiteY2" fmla="*/ 381000 h 723900"/>
                <a:gd name="connsiteX3" fmla="*/ 116840 w 1107440"/>
                <a:gd name="connsiteY3" fmla="*/ 723900 h 723900"/>
                <a:gd name="connsiteX4" fmla="*/ 0 w 1107440"/>
                <a:gd name="connsiteY4" fmla="*/ 205740 h 723900"/>
                <a:gd name="connsiteX0" fmla="*/ 109969 w 1217409"/>
                <a:gd name="connsiteY0" fmla="*/ 205740 h 723900"/>
                <a:gd name="connsiteX1" fmla="*/ 1217409 w 1217409"/>
                <a:gd name="connsiteY1" fmla="*/ 0 h 723900"/>
                <a:gd name="connsiteX2" fmla="*/ 772909 w 1217409"/>
                <a:gd name="connsiteY2" fmla="*/ 381000 h 723900"/>
                <a:gd name="connsiteX3" fmla="*/ 226809 w 1217409"/>
                <a:gd name="connsiteY3" fmla="*/ 723900 h 723900"/>
                <a:gd name="connsiteX4" fmla="*/ 109969 w 1217409"/>
                <a:gd name="connsiteY4" fmla="*/ 205740 h 723900"/>
                <a:gd name="connsiteX0" fmla="*/ 115280 w 1222720"/>
                <a:gd name="connsiteY0" fmla="*/ 205740 h 723900"/>
                <a:gd name="connsiteX1" fmla="*/ 1222720 w 1222720"/>
                <a:gd name="connsiteY1" fmla="*/ 0 h 723900"/>
                <a:gd name="connsiteX2" fmla="*/ 778220 w 1222720"/>
                <a:gd name="connsiteY2" fmla="*/ 381000 h 723900"/>
                <a:gd name="connsiteX3" fmla="*/ 232120 w 1222720"/>
                <a:gd name="connsiteY3" fmla="*/ 723900 h 723900"/>
                <a:gd name="connsiteX4" fmla="*/ 115280 w 1222720"/>
                <a:gd name="connsiteY4" fmla="*/ 205740 h 723900"/>
                <a:gd name="connsiteX0" fmla="*/ 115280 w 1192240"/>
                <a:gd name="connsiteY0" fmla="*/ 190500 h 708660"/>
                <a:gd name="connsiteX1" fmla="*/ 1192240 w 1192240"/>
                <a:gd name="connsiteY1" fmla="*/ 0 h 708660"/>
                <a:gd name="connsiteX2" fmla="*/ 778220 w 1192240"/>
                <a:gd name="connsiteY2" fmla="*/ 365760 h 708660"/>
                <a:gd name="connsiteX3" fmla="*/ 232120 w 1192240"/>
                <a:gd name="connsiteY3" fmla="*/ 708660 h 708660"/>
                <a:gd name="connsiteX4" fmla="*/ 115280 w 1192240"/>
                <a:gd name="connsiteY4" fmla="*/ 190500 h 708660"/>
                <a:gd name="connsiteX0" fmla="*/ 115280 w 1192240"/>
                <a:gd name="connsiteY0" fmla="*/ 277914 h 796074"/>
                <a:gd name="connsiteX1" fmla="*/ 1192240 w 1192240"/>
                <a:gd name="connsiteY1" fmla="*/ 87414 h 796074"/>
                <a:gd name="connsiteX2" fmla="*/ 778220 w 1192240"/>
                <a:gd name="connsiteY2" fmla="*/ 453174 h 796074"/>
                <a:gd name="connsiteX3" fmla="*/ 232120 w 1192240"/>
                <a:gd name="connsiteY3" fmla="*/ 796074 h 796074"/>
                <a:gd name="connsiteX4" fmla="*/ 115280 w 1192240"/>
                <a:gd name="connsiteY4" fmla="*/ 277914 h 796074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192240"/>
                <a:gd name="connsiteY0" fmla="*/ 301950 h 820110"/>
                <a:gd name="connsiteX1" fmla="*/ 1192240 w 1192240"/>
                <a:gd name="connsiteY1" fmla="*/ 111450 h 820110"/>
                <a:gd name="connsiteX2" fmla="*/ 778220 w 1192240"/>
                <a:gd name="connsiteY2" fmla="*/ 477210 h 820110"/>
                <a:gd name="connsiteX3" fmla="*/ 232120 w 1192240"/>
                <a:gd name="connsiteY3" fmla="*/ 820110 h 820110"/>
                <a:gd name="connsiteX4" fmla="*/ 115280 w 1192240"/>
                <a:gd name="connsiteY4" fmla="*/ 301950 h 820110"/>
                <a:gd name="connsiteX0" fmla="*/ 115280 w 1410723"/>
                <a:gd name="connsiteY0" fmla="*/ 301950 h 1096969"/>
                <a:gd name="connsiteX1" fmla="*/ 1192240 w 1410723"/>
                <a:gd name="connsiteY1" fmla="*/ 111450 h 1096969"/>
                <a:gd name="connsiteX2" fmla="*/ 1405601 w 1410723"/>
                <a:gd name="connsiteY2" fmla="*/ 1096969 h 1096969"/>
                <a:gd name="connsiteX3" fmla="*/ 778220 w 1410723"/>
                <a:gd name="connsiteY3" fmla="*/ 477210 h 1096969"/>
                <a:gd name="connsiteX4" fmla="*/ 232120 w 1410723"/>
                <a:gd name="connsiteY4" fmla="*/ 820110 h 1096969"/>
                <a:gd name="connsiteX5" fmla="*/ 115280 w 1410723"/>
                <a:gd name="connsiteY5" fmla="*/ 301950 h 1096969"/>
                <a:gd name="connsiteX0" fmla="*/ 115280 w 1461102"/>
                <a:gd name="connsiteY0" fmla="*/ 301950 h 1096969"/>
                <a:gd name="connsiteX1" fmla="*/ 1192240 w 1461102"/>
                <a:gd name="connsiteY1" fmla="*/ 111450 h 1096969"/>
                <a:gd name="connsiteX2" fmla="*/ 1405601 w 1461102"/>
                <a:gd name="connsiteY2" fmla="*/ 1096969 h 1096969"/>
                <a:gd name="connsiteX3" fmla="*/ 778220 w 1461102"/>
                <a:gd name="connsiteY3" fmla="*/ 477210 h 1096969"/>
                <a:gd name="connsiteX4" fmla="*/ 232120 w 1461102"/>
                <a:gd name="connsiteY4" fmla="*/ 820110 h 1096969"/>
                <a:gd name="connsiteX5" fmla="*/ 115280 w 1461102"/>
                <a:gd name="connsiteY5" fmla="*/ 301950 h 1096969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8220 w 1461102"/>
                <a:gd name="connsiteY4" fmla="*/ 47721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104170"/>
                <a:gd name="connsiteX1" fmla="*/ 1192240 w 1461102"/>
                <a:gd name="connsiteY1" fmla="*/ 111450 h 1104170"/>
                <a:gd name="connsiteX2" fmla="*/ 1405601 w 1461102"/>
                <a:gd name="connsiteY2" fmla="*/ 1096969 h 1104170"/>
                <a:gd name="connsiteX3" fmla="*/ 879820 w 1461102"/>
                <a:gd name="connsiteY3" fmla="*/ 1074109 h 1104170"/>
                <a:gd name="connsiteX4" fmla="*/ 770600 w 1461102"/>
                <a:gd name="connsiteY4" fmla="*/ 507690 h 1104170"/>
                <a:gd name="connsiteX5" fmla="*/ 232120 w 1461102"/>
                <a:gd name="connsiteY5" fmla="*/ 820110 h 1104170"/>
                <a:gd name="connsiteX6" fmla="*/ 115280 w 1461102"/>
                <a:gd name="connsiteY6" fmla="*/ 301950 h 1104170"/>
                <a:gd name="connsiteX0" fmla="*/ 115280 w 1461102"/>
                <a:gd name="connsiteY0" fmla="*/ 301950 h 1500871"/>
                <a:gd name="connsiteX1" fmla="*/ 1192240 w 1461102"/>
                <a:gd name="connsiteY1" fmla="*/ 111450 h 1500871"/>
                <a:gd name="connsiteX2" fmla="*/ 1405601 w 1461102"/>
                <a:gd name="connsiteY2" fmla="*/ 1096969 h 1500871"/>
                <a:gd name="connsiteX3" fmla="*/ 681700 w 1461102"/>
                <a:gd name="connsiteY3" fmla="*/ 1500828 h 1500871"/>
                <a:gd name="connsiteX4" fmla="*/ 879820 w 1461102"/>
                <a:gd name="connsiteY4" fmla="*/ 1074109 h 1500871"/>
                <a:gd name="connsiteX5" fmla="*/ 770600 w 1461102"/>
                <a:gd name="connsiteY5" fmla="*/ 507690 h 1500871"/>
                <a:gd name="connsiteX6" fmla="*/ 232120 w 1461102"/>
                <a:gd name="connsiteY6" fmla="*/ 820110 h 1500871"/>
                <a:gd name="connsiteX7" fmla="*/ 115280 w 1461102"/>
                <a:gd name="connsiteY7" fmla="*/ 301950 h 1500871"/>
                <a:gd name="connsiteX0" fmla="*/ 115280 w 1448094"/>
                <a:gd name="connsiteY0" fmla="*/ 301950 h 1500870"/>
                <a:gd name="connsiteX1" fmla="*/ 1192240 w 1448094"/>
                <a:gd name="connsiteY1" fmla="*/ 111450 h 1500870"/>
                <a:gd name="connsiteX2" fmla="*/ 1382741 w 1448094"/>
                <a:gd name="connsiteY2" fmla="*/ 1089349 h 1500870"/>
                <a:gd name="connsiteX3" fmla="*/ 681700 w 1448094"/>
                <a:gd name="connsiteY3" fmla="*/ 1500828 h 1500870"/>
                <a:gd name="connsiteX4" fmla="*/ 879820 w 1448094"/>
                <a:gd name="connsiteY4" fmla="*/ 1074109 h 1500870"/>
                <a:gd name="connsiteX5" fmla="*/ 770600 w 1448094"/>
                <a:gd name="connsiteY5" fmla="*/ 507690 h 1500870"/>
                <a:gd name="connsiteX6" fmla="*/ 232120 w 1448094"/>
                <a:gd name="connsiteY6" fmla="*/ 820110 h 1500870"/>
                <a:gd name="connsiteX7" fmla="*/ 115280 w 1448094"/>
                <a:gd name="connsiteY7" fmla="*/ 301950 h 1500870"/>
                <a:gd name="connsiteX0" fmla="*/ 115280 w 1448094"/>
                <a:gd name="connsiteY0" fmla="*/ 301950 h 1500872"/>
                <a:gd name="connsiteX1" fmla="*/ 1192240 w 1448094"/>
                <a:gd name="connsiteY1" fmla="*/ 111450 h 1500872"/>
                <a:gd name="connsiteX2" fmla="*/ 1382741 w 1448094"/>
                <a:gd name="connsiteY2" fmla="*/ 1089349 h 1500872"/>
                <a:gd name="connsiteX3" fmla="*/ 681700 w 1448094"/>
                <a:gd name="connsiteY3" fmla="*/ 1500828 h 1500872"/>
                <a:gd name="connsiteX4" fmla="*/ 879820 w 1448094"/>
                <a:gd name="connsiteY4" fmla="*/ 1074109 h 1500872"/>
                <a:gd name="connsiteX5" fmla="*/ 770600 w 1448094"/>
                <a:gd name="connsiteY5" fmla="*/ 507690 h 1500872"/>
                <a:gd name="connsiteX6" fmla="*/ 232120 w 1448094"/>
                <a:gd name="connsiteY6" fmla="*/ 820110 h 1500872"/>
                <a:gd name="connsiteX7" fmla="*/ 115280 w 1448094"/>
                <a:gd name="connsiteY7" fmla="*/ 301950 h 1500872"/>
                <a:gd name="connsiteX0" fmla="*/ 115280 w 1448094"/>
                <a:gd name="connsiteY0" fmla="*/ 301950 h 1500872"/>
                <a:gd name="connsiteX1" fmla="*/ 1192240 w 1448094"/>
                <a:gd name="connsiteY1" fmla="*/ 111450 h 1500872"/>
                <a:gd name="connsiteX2" fmla="*/ 1382741 w 1448094"/>
                <a:gd name="connsiteY2" fmla="*/ 1089349 h 1500872"/>
                <a:gd name="connsiteX3" fmla="*/ 681700 w 1448094"/>
                <a:gd name="connsiteY3" fmla="*/ 1500828 h 1500872"/>
                <a:gd name="connsiteX4" fmla="*/ 879820 w 1448094"/>
                <a:gd name="connsiteY4" fmla="*/ 1074109 h 1500872"/>
                <a:gd name="connsiteX5" fmla="*/ 770600 w 1448094"/>
                <a:gd name="connsiteY5" fmla="*/ 507690 h 1500872"/>
                <a:gd name="connsiteX6" fmla="*/ 232120 w 1448094"/>
                <a:gd name="connsiteY6" fmla="*/ 820110 h 1500872"/>
                <a:gd name="connsiteX7" fmla="*/ 115280 w 1448094"/>
                <a:gd name="connsiteY7" fmla="*/ 301950 h 1500872"/>
                <a:gd name="connsiteX0" fmla="*/ 115280 w 1448094"/>
                <a:gd name="connsiteY0" fmla="*/ 301950 h 1501208"/>
                <a:gd name="connsiteX1" fmla="*/ 1192240 w 1448094"/>
                <a:gd name="connsiteY1" fmla="*/ 111450 h 1501208"/>
                <a:gd name="connsiteX2" fmla="*/ 1382741 w 1448094"/>
                <a:gd name="connsiteY2" fmla="*/ 1089349 h 1501208"/>
                <a:gd name="connsiteX3" fmla="*/ 681700 w 1448094"/>
                <a:gd name="connsiteY3" fmla="*/ 1500828 h 1501208"/>
                <a:gd name="connsiteX4" fmla="*/ 879820 w 1448094"/>
                <a:gd name="connsiteY4" fmla="*/ 1074109 h 1501208"/>
                <a:gd name="connsiteX5" fmla="*/ 770600 w 1448094"/>
                <a:gd name="connsiteY5" fmla="*/ 507690 h 1501208"/>
                <a:gd name="connsiteX6" fmla="*/ 232120 w 1448094"/>
                <a:gd name="connsiteY6" fmla="*/ 820110 h 1501208"/>
                <a:gd name="connsiteX7" fmla="*/ 115280 w 1448094"/>
                <a:gd name="connsiteY7" fmla="*/ 301950 h 1501208"/>
                <a:gd name="connsiteX0" fmla="*/ 115280 w 1448094"/>
                <a:gd name="connsiteY0" fmla="*/ 301950 h 1501346"/>
                <a:gd name="connsiteX1" fmla="*/ 1192240 w 1448094"/>
                <a:gd name="connsiteY1" fmla="*/ 111450 h 1501346"/>
                <a:gd name="connsiteX2" fmla="*/ 1382741 w 1448094"/>
                <a:gd name="connsiteY2" fmla="*/ 1089349 h 1501346"/>
                <a:gd name="connsiteX3" fmla="*/ 681700 w 1448094"/>
                <a:gd name="connsiteY3" fmla="*/ 1500828 h 1501346"/>
                <a:gd name="connsiteX4" fmla="*/ 613120 w 1448094"/>
                <a:gd name="connsiteY4" fmla="*/ 1119828 h 1501346"/>
                <a:gd name="connsiteX5" fmla="*/ 879820 w 1448094"/>
                <a:gd name="connsiteY5" fmla="*/ 1074109 h 1501346"/>
                <a:gd name="connsiteX6" fmla="*/ 770600 w 1448094"/>
                <a:gd name="connsiteY6" fmla="*/ 507690 h 1501346"/>
                <a:gd name="connsiteX7" fmla="*/ 232120 w 1448094"/>
                <a:gd name="connsiteY7" fmla="*/ 820110 h 1501346"/>
                <a:gd name="connsiteX8" fmla="*/ 115280 w 1448094"/>
                <a:gd name="connsiteY8" fmla="*/ 301950 h 1501346"/>
                <a:gd name="connsiteX0" fmla="*/ 115280 w 1448094"/>
                <a:gd name="connsiteY0" fmla="*/ 301950 h 1502185"/>
                <a:gd name="connsiteX1" fmla="*/ 1192240 w 1448094"/>
                <a:gd name="connsiteY1" fmla="*/ 111450 h 1502185"/>
                <a:gd name="connsiteX2" fmla="*/ 1382741 w 1448094"/>
                <a:gd name="connsiteY2" fmla="*/ 1089349 h 1502185"/>
                <a:gd name="connsiteX3" fmla="*/ 681700 w 1448094"/>
                <a:gd name="connsiteY3" fmla="*/ 1500828 h 1502185"/>
                <a:gd name="connsiteX4" fmla="*/ 209260 w 1448094"/>
                <a:gd name="connsiteY4" fmla="*/ 845508 h 1502185"/>
                <a:gd name="connsiteX5" fmla="*/ 613120 w 1448094"/>
                <a:gd name="connsiteY5" fmla="*/ 1119828 h 1502185"/>
                <a:gd name="connsiteX6" fmla="*/ 879820 w 1448094"/>
                <a:gd name="connsiteY6" fmla="*/ 1074109 h 1502185"/>
                <a:gd name="connsiteX7" fmla="*/ 770600 w 1448094"/>
                <a:gd name="connsiteY7" fmla="*/ 507690 h 1502185"/>
                <a:gd name="connsiteX8" fmla="*/ 232120 w 1448094"/>
                <a:gd name="connsiteY8" fmla="*/ 820110 h 1502185"/>
                <a:gd name="connsiteX9" fmla="*/ 115280 w 1448094"/>
                <a:gd name="connsiteY9" fmla="*/ 301950 h 1502185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613120 w 1448094"/>
                <a:gd name="connsiteY5" fmla="*/ 1119828 h 1504366"/>
                <a:gd name="connsiteX6" fmla="*/ 879820 w 1448094"/>
                <a:gd name="connsiteY6" fmla="*/ 1074109 h 1504366"/>
                <a:gd name="connsiteX7" fmla="*/ 770600 w 1448094"/>
                <a:gd name="connsiteY7" fmla="*/ 507690 h 1504366"/>
                <a:gd name="connsiteX8" fmla="*/ 232120 w 1448094"/>
                <a:gd name="connsiteY8" fmla="*/ 820110 h 1504366"/>
                <a:gd name="connsiteX9" fmla="*/ 115280 w 1448094"/>
                <a:gd name="connsiteY9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788380 w 1448094"/>
                <a:gd name="connsiteY5" fmla="*/ 1043627 h 1504366"/>
                <a:gd name="connsiteX6" fmla="*/ 613120 w 1448094"/>
                <a:gd name="connsiteY6" fmla="*/ 1119828 h 1504366"/>
                <a:gd name="connsiteX7" fmla="*/ 879820 w 1448094"/>
                <a:gd name="connsiteY7" fmla="*/ 1074109 h 1504366"/>
                <a:gd name="connsiteX8" fmla="*/ 770600 w 1448094"/>
                <a:gd name="connsiteY8" fmla="*/ 507690 h 1504366"/>
                <a:gd name="connsiteX9" fmla="*/ 232120 w 1448094"/>
                <a:gd name="connsiteY9" fmla="*/ 820110 h 1504366"/>
                <a:gd name="connsiteX10" fmla="*/ 115280 w 1448094"/>
                <a:gd name="connsiteY10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8380 w 1448094"/>
                <a:gd name="connsiteY6" fmla="*/ 1043627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1236 w 1448094"/>
                <a:gd name="connsiteY6" fmla="*/ 1098396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1236 w 1448094"/>
                <a:gd name="connsiteY6" fmla="*/ 1098396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33160 w 1448094"/>
                <a:gd name="connsiteY5" fmla="*/ 853127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5280 w 1448094"/>
                <a:gd name="connsiteY0" fmla="*/ 301950 h 1504366"/>
                <a:gd name="connsiteX1" fmla="*/ 1192240 w 1448094"/>
                <a:gd name="connsiteY1" fmla="*/ 111450 h 1504366"/>
                <a:gd name="connsiteX2" fmla="*/ 1382741 w 1448094"/>
                <a:gd name="connsiteY2" fmla="*/ 1089349 h 1504366"/>
                <a:gd name="connsiteX3" fmla="*/ 681700 w 1448094"/>
                <a:gd name="connsiteY3" fmla="*/ 1500828 h 1504366"/>
                <a:gd name="connsiteX4" fmla="*/ 209260 w 1448094"/>
                <a:gd name="connsiteY4" fmla="*/ 845508 h 1504366"/>
                <a:gd name="connsiteX5" fmla="*/ 968879 w 1448094"/>
                <a:gd name="connsiteY5" fmla="*/ 850745 h 1504366"/>
                <a:gd name="connsiteX6" fmla="*/ 785999 w 1448094"/>
                <a:gd name="connsiteY6" fmla="*/ 1112683 h 1504366"/>
                <a:gd name="connsiteX7" fmla="*/ 613120 w 1448094"/>
                <a:gd name="connsiteY7" fmla="*/ 1119828 h 1504366"/>
                <a:gd name="connsiteX8" fmla="*/ 879820 w 1448094"/>
                <a:gd name="connsiteY8" fmla="*/ 1074109 h 1504366"/>
                <a:gd name="connsiteX9" fmla="*/ 770600 w 1448094"/>
                <a:gd name="connsiteY9" fmla="*/ 507690 h 1504366"/>
                <a:gd name="connsiteX10" fmla="*/ 232120 w 1448094"/>
                <a:gd name="connsiteY10" fmla="*/ 820110 h 1504366"/>
                <a:gd name="connsiteX11" fmla="*/ 115280 w 1448094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12683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  <a:gd name="connsiteX0" fmla="*/ 118292 w 1451106"/>
                <a:gd name="connsiteY0" fmla="*/ 301950 h 1504366"/>
                <a:gd name="connsiteX1" fmla="*/ 1195252 w 1451106"/>
                <a:gd name="connsiteY1" fmla="*/ 111450 h 1504366"/>
                <a:gd name="connsiteX2" fmla="*/ 1385753 w 1451106"/>
                <a:gd name="connsiteY2" fmla="*/ 1089349 h 1504366"/>
                <a:gd name="connsiteX3" fmla="*/ 684712 w 1451106"/>
                <a:gd name="connsiteY3" fmla="*/ 1500828 h 1504366"/>
                <a:gd name="connsiteX4" fmla="*/ 212272 w 1451106"/>
                <a:gd name="connsiteY4" fmla="*/ 845508 h 1504366"/>
                <a:gd name="connsiteX5" fmla="*/ 971891 w 1451106"/>
                <a:gd name="connsiteY5" fmla="*/ 850745 h 1504366"/>
                <a:gd name="connsiteX6" fmla="*/ 789011 w 1451106"/>
                <a:gd name="connsiteY6" fmla="*/ 1122208 h 1504366"/>
                <a:gd name="connsiteX7" fmla="*/ 616132 w 1451106"/>
                <a:gd name="connsiteY7" fmla="*/ 1119828 h 1504366"/>
                <a:gd name="connsiteX8" fmla="*/ 882832 w 1451106"/>
                <a:gd name="connsiteY8" fmla="*/ 1074109 h 1504366"/>
                <a:gd name="connsiteX9" fmla="*/ 773612 w 1451106"/>
                <a:gd name="connsiteY9" fmla="*/ 507690 h 1504366"/>
                <a:gd name="connsiteX10" fmla="*/ 220844 w 1451106"/>
                <a:gd name="connsiteY10" fmla="*/ 808204 h 1504366"/>
                <a:gd name="connsiteX11" fmla="*/ 118292 w 1451106"/>
                <a:gd name="connsiteY11" fmla="*/ 301950 h 150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106" h="1504366">
                  <a:moveTo>
                    <a:pt x="118292" y="301950"/>
                  </a:moveTo>
                  <a:cubicBezTo>
                    <a:pt x="294399" y="93670"/>
                    <a:pt x="790545" y="-145090"/>
                    <a:pt x="1195252" y="111450"/>
                  </a:cubicBezTo>
                  <a:cubicBezTo>
                    <a:pt x="1573712" y="272316"/>
                    <a:pt x="1434013" y="1042783"/>
                    <a:pt x="1385753" y="1089349"/>
                  </a:cubicBezTo>
                  <a:cubicBezTo>
                    <a:pt x="1301933" y="1263762"/>
                    <a:pt x="1061902" y="1512258"/>
                    <a:pt x="684712" y="1500828"/>
                  </a:cubicBezTo>
                  <a:cubicBezTo>
                    <a:pt x="555172" y="1535118"/>
                    <a:pt x="177982" y="1320488"/>
                    <a:pt x="212272" y="845508"/>
                  </a:cubicBezTo>
                  <a:cubicBezTo>
                    <a:pt x="198144" y="636752"/>
                    <a:pt x="905851" y="154785"/>
                    <a:pt x="971891" y="850745"/>
                  </a:cubicBezTo>
                  <a:cubicBezTo>
                    <a:pt x="948872" y="1034736"/>
                    <a:pt x="856321" y="1099348"/>
                    <a:pt x="789011" y="1122208"/>
                  </a:cubicBezTo>
                  <a:cubicBezTo>
                    <a:pt x="775042" y="893608"/>
                    <a:pt x="541519" y="997750"/>
                    <a:pt x="616132" y="1119828"/>
                  </a:cubicBezTo>
                  <a:cubicBezTo>
                    <a:pt x="669472" y="1174438"/>
                    <a:pt x="812135" y="1163432"/>
                    <a:pt x="882832" y="1074109"/>
                  </a:cubicBezTo>
                  <a:cubicBezTo>
                    <a:pt x="975965" y="969123"/>
                    <a:pt x="1049097" y="638394"/>
                    <a:pt x="773612" y="507690"/>
                  </a:cubicBezTo>
                  <a:cubicBezTo>
                    <a:pt x="666827" y="469590"/>
                    <a:pt x="359538" y="489593"/>
                    <a:pt x="220844" y="808204"/>
                  </a:cubicBezTo>
                  <a:cubicBezTo>
                    <a:pt x="151417" y="772644"/>
                    <a:pt x="-170421" y="741370"/>
                    <a:pt x="118292" y="301950"/>
                  </a:cubicBezTo>
                  <a:close/>
                </a:path>
              </a:pathLst>
            </a:custGeom>
            <a:solidFill>
              <a:srgbClr val="E5B67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BE9C58D-666A-4AE5-5C08-643C45F6CC9C}"/>
                </a:ext>
              </a:extLst>
            </p:cNvPr>
            <p:cNvSpPr/>
            <p:nvPr/>
          </p:nvSpPr>
          <p:spPr>
            <a:xfrm>
              <a:off x="4735773" y="1092922"/>
              <a:ext cx="72625" cy="476571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7296 w 27296"/>
                <a:gd name="connsiteY0" fmla="*/ 476571 h 476571"/>
                <a:gd name="connsiteX1" fmla="*/ 0 w 27296"/>
                <a:gd name="connsiteY1" fmla="*/ 0 h 476571"/>
                <a:gd name="connsiteX0" fmla="*/ 27296 w 53205"/>
                <a:gd name="connsiteY0" fmla="*/ 476571 h 476571"/>
                <a:gd name="connsiteX1" fmla="*/ 0 w 53205"/>
                <a:gd name="connsiteY1" fmla="*/ 0 h 476571"/>
                <a:gd name="connsiteX0" fmla="*/ 27296 w 72625"/>
                <a:gd name="connsiteY0" fmla="*/ 476571 h 476571"/>
                <a:gd name="connsiteX1" fmla="*/ 0 w 72625"/>
                <a:gd name="connsiteY1" fmla="*/ 0 h 47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625" h="476571">
                  <a:moveTo>
                    <a:pt x="27296" y="476571"/>
                  </a:moveTo>
                  <a:cubicBezTo>
                    <a:pt x="77728" y="347876"/>
                    <a:pt x="106836" y="153822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C7F8093-8BC9-DB04-437C-4A7C41E209F1}"/>
                </a:ext>
              </a:extLst>
            </p:cNvPr>
            <p:cNvSpPr/>
            <p:nvPr/>
          </p:nvSpPr>
          <p:spPr>
            <a:xfrm>
              <a:off x="5054612" y="969359"/>
              <a:ext cx="69962" cy="459902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7296 w 27296"/>
                <a:gd name="connsiteY0" fmla="*/ 459902 h 459902"/>
                <a:gd name="connsiteX1" fmla="*/ 0 w 27296"/>
                <a:gd name="connsiteY1" fmla="*/ 0 h 459902"/>
                <a:gd name="connsiteX0" fmla="*/ 27296 w 50087"/>
                <a:gd name="connsiteY0" fmla="*/ 459902 h 459902"/>
                <a:gd name="connsiteX1" fmla="*/ 0 w 50087"/>
                <a:gd name="connsiteY1" fmla="*/ 0 h 459902"/>
                <a:gd name="connsiteX0" fmla="*/ 27296 w 69962"/>
                <a:gd name="connsiteY0" fmla="*/ 459902 h 459902"/>
                <a:gd name="connsiteX1" fmla="*/ 0 w 69962"/>
                <a:gd name="connsiteY1" fmla="*/ 0 h 459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962" h="459902">
                  <a:moveTo>
                    <a:pt x="27296" y="459902"/>
                  </a:moveTo>
                  <a:cubicBezTo>
                    <a:pt x="77728" y="359783"/>
                    <a:pt x="99693" y="177635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2AFA5C1-6CED-3B57-51EC-A4AA39558EA1}"/>
                </a:ext>
              </a:extLst>
            </p:cNvPr>
            <p:cNvSpPr/>
            <p:nvPr/>
          </p:nvSpPr>
          <p:spPr>
            <a:xfrm>
              <a:off x="5340753" y="984096"/>
              <a:ext cx="130232" cy="60515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01 w 185107"/>
                <a:gd name="connsiteY0" fmla="*/ 564677 h 564677"/>
                <a:gd name="connsiteX1" fmla="*/ 184937 w 185107"/>
                <a:gd name="connsiteY1" fmla="*/ 0 h 564677"/>
                <a:gd name="connsiteX0" fmla="*/ 0 w 184910"/>
                <a:gd name="connsiteY0" fmla="*/ 564677 h 564677"/>
                <a:gd name="connsiteX1" fmla="*/ 184636 w 184910"/>
                <a:gd name="connsiteY1" fmla="*/ 0 h 564677"/>
                <a:gd name="connsiteX0" fmla="*/ 0 w 111461"/>
                <a:gd name="connsiteY0" fmla="*/ 586109 h 586109"/>
                <a:gd name="connsiteX1" fmla="*/ 110818 w 111461"/>
                <a:gd name="connsiteY1" fmla="*/ 0 h 586109"/>
                <a:gd name="connsiteX0" fmla="*/ 0 w 125043"/>
                <a:gd name="connsiteY0" fmla="*/ 586109 h 586109"/>
                <a:gd name="connsiteX1" fmla="*/ 110818 w 125043"/>
                <a:gd name="connsiteY1" fmla="*/ 0 h 586109"/>
                <a:gd name="connsiteX0" fmla="*/ 0 w 126004"/>
                <a:gd name="connsiteY0" fmla="*/ 586109 h 586109"/>
                <a:gd name="connsiteX1" fmla="*/ 110818 w 126004"/>
                <a:gd name="connsiteY1" fmla="*/ 0 h 586109"/>
                <a:gd name="connsiteX0" fmla="*/ 0 w 132359"/>
                <a:gd name="connsiteY0" fmla="*/ 586109 h 586109"/>
                <a:gd name="connsiteX1" fmla="*/ 117962 w 132359"/>
                <a:gd name="connsiteY1" fmla="*/ 0 h 586109"/>
                <a:gd name="connsiteX0" fmla="*/ 0 w 130232"/>
                <a:gd name="connsiteY0" fmla="*/ 605159 h 605159"/>
                <a:gd name="connsiteX1" fmla="*/ 115581 w 130232"/>
                <a:gd name="connsiteY1" fmla="*/ 0 h 60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0232" h="605159">
                  <a:moveTo>
                    <a:pt x="0" y="605159"/>
                  </a:moveTo>
                  <a:cubicBezTo>
                    <a:pt x="79008" y="564571"/>
                    <a:pt x="165268" y="189541"/>
                    <a:pt x="115581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A4B26E7-269E-26E2-67F6-E00CC0860C12}"/>
                </a:ext>
              </a:extLst>
            </p:cNvPr>
            <p:cNvSpPr/>
            <p:nvPr/>
          </p:nvSpPr>
          <p:spPr>
            <a:xfrm>
              <a:off x="5368350" y="1280385"/>
              <a:ext cx="444300" cy="60335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147 w 401558"/>
                <a:gd name="connsiteY0" fmla="*/ 521815 h 521815"/>
                <a:gd name="connsiteX1" fmla="*/ 401476 w 401558"/>
                <a:gd name="connsiteY1" fmla="*/ 0 h 521815"/>
                <a:gd name="connsiteX0" fmla="*/ 140 w 420598"/>
                <a:gd name="connsiteY0" fmla="*/ 588490 h 588490"/>
                <a:gd name="connsiteX1" fmla="*/ 420519 w 420598"/>
                <a:gd name="connsiteY1" fmla="*/ 0 h 588490"/>
                <a:gd name="connsiteX0" fmla="*/ 0 w 420475"/>
                <a:gd name="connsiteY0" fmla="*/ 588490 h 588490"/>
                <a:gd name="connsiteX1" fmla="*/ 420379 w 420475"/>
                <a:gd name="connsiteY1" fmla="*/ 0 h 588490"/>
                <a:gd name="connsiteX0" fmla="*/ 0 w 434759"/>
                <a:gd name="connsiteY0" fmla="*/ 583728 h 583728"/>
                <a:gd name="connsiteX1" fmla="*/ 434666 w 434759"/>
                <a:gd name="connsiteY1" fmla="*/ 0 h 583728"/>
                <a:gd name="connsiteX0" fmla="*/ 0 w 434776"/>
                <a:gd name="connsiteY0" fmla="*/ 583728 h 583766"/>
                <a:gd name="connsiteX1" fmla="*/ 434666 w 434776"/>
                <a:gd name="connsiteY1" fmla="*/ 0 h 583766"/>
                <a:gd name="connsiteX0" fmla="*/ 0 w 434779"/>
                <a:gd name="connsiteY0" fmla="*/ 583728 h 584334"/>
                <a:gd name="connsiteX1" fmla="*/ 434666 w 434779"/>
                <a:gd name="connsiteY1" fmla="*/ 0 h 584334"/>
                <a:gd name="connsiteX0" fmla="*/ 0 w 437159"/>
                <a:gd name="connsiteY0" fmla="*/ 593253 h 593846"/>
                <a:gd name="connsiteX1" fmla="*/ 437047 w 437159"/>
                <a:gd name="connsiteY1" fmla="*/ 0 h 593846"/>
                <a:gd name="connsiteX0" fmla="*/ 0 w 444300"/>
                <a:gd name="connsiteY0" fmla="*/ 612303 h 612872"/>
                <a:gd name="connsiteX1" fmla="*/ 444191 w 444300"/>
                <a:gd name="connsiteY1" fmla="*/ 0 h 612872"/>
                <a:gd name="connsiteX0" fmla="*/ 0 w 444300"/>
                <a:gd name="connsiteY0" fmla="*/ 602778 h 603359"/>
                <a:gd name="connsiteX1" fmla="*/ 444191 w 444300"/>
                <a:gd name="connsiteY1" fmla="*/ 0 h 60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4300" h="603359">
                  <a:moveTo>
                    <a:pt x="0" y="602778"/>
                  </a:moveTo>
                  <a:cubicBezTo>
                    <a:pt x="138538" y="621722"/>
                    <a:pt x="451015" y="172872"/>
                    <a:pt x="444191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A4730B-2344-F965-3B61-4D6CE2D2AB74}"/>
                </a:ext>
              </a:extLst>
            </p:cNvPr>
            <p:cNvSpPr/>
            <p:nvPr/>
          </p:nvSpPr>
          <p:spPr>
            <a:xfrm>
              <a:off x="5315163" y="1982624"/>
              <a:ext cx="301140" cy="281309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24915 w 24915"/>
                <a:gd name="connsiteY0" fmla="*/ 419421 h 419421"/>
                <a:gd name="connsiteX1" fmla="*/ 0 w 24915"/>
                <a:gd name="connsiteY1" fmla="*/ 0 h 419421"/>
                <a:gd name="connsiteX0" fmla="*/ 301140 w 301140"/>
                <a:gd name="connsiteY0" fmla="*/ 281309 h 281309"/>
                <a:gd name="connsiteX1" fmla="*/ 0 w 301140"/>
                <a:gd name="connsiteY1" fmla="*/ 0 h 281309"/>
                <a:gd name="connsiteX0" fmla="*/ 301140 w 301140"/>
                <a:gd name="connsiteY0" fmla="*/ 281309 h 281309"/>
                <a:gd name="connsiteX1" fmla="*/ 0 w 301140"/>
                <a:gd name="connsiteY1" fmla="*/ 0 h 28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1140" h="281309">
                  <a:moveTo>
                    <a:pt x="301140" y="281309"/>
                  </a:moveTo>
                  <a:cubicBezTo>
                    <a:pt x="196791" y="266914"/>
                    <a:pt x="6824" y="172872"/>
                    <a:pt x="0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3149185-7287-2938-C28A-B5A07D0A3AF3}"/>
                </a:ext>
              </a:extLst>
            </p:cNvPr>
            <p:cNvSpPr/>
            <p:nvPr/>
          </p:nvSpPr>
          <p:spPr>
            <a:xfrm>
              <a:off x="5014210" y="2083552"/>
              <a:ext cx="80256" cy="357508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547 w 92625"/>
                <a:gd name="connsiteY0" fmla="*/ 255114 h 255114"/>
                <a:gd name="connsiteX1" fmla="*/ 92314 w 92625"/>
                <a:gd name="connsiteY1" fmla="*/ 0 h 255114"/>
                <a:gd name="connsiteX0" fmla="*/ 22533 w 22533"/>
                <a:gd name="connsiteY0" fmla="*/ 357508 h 357508"/>
                <a:gd name="connsiteX1" fmla="*/ 0 w 22533"/>
                <a:gd name="connsiteY1" fmla="*/ 0 h 357508"/>
                <a:gd name="connsiteX0" fmla="*/ 60620 w 60620"/>
                <a:gd name="connsiteY0" fmla="*/ 357508 h 357508"/>
                <a:gd name="connsiteX1" fmla="*/ 38087 w 60620"/>
                <a:gd name="connsiteY1" fmla="*/ 0 h 357508"/>
                <a:gd name="connsiteX0" fmla="*/ 80256 w 80256"/>
                <a:gd name="connsiteY0" fmla="*/ 357508 h 357508"/>
                <a:gd name="connsiteX1" fmla="*/ 57723 w 80256"/>
                <a:gd name="connsiteY1" fmla="*/ 0 h 35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256" h="357508">
                  <a:moveTo>
                    <a:pt x="80256" y="357508"/>
                  </a:moveTo>
                  <a:cubicBezTo>
                    <a:pt x="-45524" y="250244"/>
                    <a:pt x="253" y="99053"/>
                    <a:pt x="57723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5941E64-F2D9-27CC-6CDB-74543AE70922}"/>
                </a:ext>
              </a:extLst>
            </p:cNvPr>
            <p:cNvSpPr/>
            <p:nvPr/>
          </p:nvSpPr>
          <p:spPr>
            <a:xfrm>
              <a:off x="4694468" y="1972659"/>
              <a:ext cx="316221" cy="186437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95596 w 395596"/>
                <a:gd name="connsiteY0" fmla="*/ 88427 h 88427"/>
                <a:gd name="connsiteX1" fmla="*/ 0 w 395596"/>
                <a:gd name="connsiteY1" fmla="*/ 0 h 88427"/>
                <a:gd name="connsiteX0" fmla="*/ 395596 w 395596"/>
                <a:gd name="connsiteY0" fmla="*/ 115035 h 115035"/>
                <a:gd name="connsiteX1" fmla="*/ 0 w 395596"/>
                <a:gd name="connsiteY1" fmla="*/ 26608 h 115035"/>
                <a:gd name="connsiteX0" fmla="*/ 332096 w 332096"/>
                <a:gd name="connsiteY0" fmla="*/ 46716 h 186889"/>
                <a:gd name="connsiteX1" fmla="*/ 0 w 332096"/>
                <a:gd name="connsiteY1" fmla="*/ 186889 h 186889"/>
                <a:gd name="connsiteX0" fmla="*/ 332096 w 332096"/>
                <a:gd name="connsiteY0" fmla="*/ 63863 h 204036"/>
                <a:gd name="connsiteX1" fmla="*/ 0 w 332096"/>
                <a:gd name="connsiteY1" fmla="*/ 204036 h 204036"/>
                <a:gd name="connsiteX0" fmla="*/ 309871 w 309871"/>
                <a:gd name="connsiteY0" fmla="*/ 63863 h 204036"/>
                <a:gd name="connsiteX1" fmla="*/ 0 w 309871"/>
                <a:gd name="connsiteY1" fmla="*/ 204036 h 204036"/>
                <a:gd name="connsiteX0" fmla="*/ 309871 w 309871"/>
                <a:gd name="connsiteY0" fmla="*/ 24891 h 165064"/>
                <a:gd name="connsiteX1" fmla="*/ 0 w 309871"/>
                <a:gd name="connsiteY1" fmla="*/ 165064 h 165064"/>
                <a:gd name="connsiteX0" fmla="*/ 316221 w 316221"/>
                <a:gd name="connsiteY0" fmla="*/ 22237 h 178285"/>
                <a:gd name="connsiteX1" fmla="*/ 0 w 316221"/>
                <a:gd name="connsiteY1" fmla="*/ 178285 h 178285"/>
                <a:gd name="connsiteX0" fmla="*/ 316221 w 316221"/>
                <a:gd name="connsiteY0" fmla="*/ 20864 h 186437"/>
                <a:gd name="connsiteX1" fmla="*/ 0 w 316221"/>
                <a:gd name="connsiteY1" fmla="*/ 186437 h 18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6221" h="186437">
                  <a:moveTo>
                    <a:pt x="316221" y="20864"/>
                  </a:moveTo>
                  <a:cubicBezTo>
                    <a:pt x="218222" y="-40362"/>
                    <a:pt x="25874" y="38634"/>
                    <a:pt x="0" y="186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A43270E-B435-5956-CF4E-0ADC14FEFCEC}"/>
                </a:ext>
              </a:extLst>
            </p:cNvPr>
            <p:cNvSpPr/>
            <p:nvPr/>
          </p:nvSpPr>
          <p:spPr>
            <a:xfrm rot="4671889">
              <a:off x="4735414" y="1630500"/>
              <a:ext cx="447270" cy="212015"/>
            </a:xfrm>
            <a:custGeom>
              <a:avLst/>
              <a:gdLst>
                <a:gd name="connsiteX0" fmla="*/ 40944 w 40944"/>
                <a:gd name="connsiteY0" fmla="*/ 1037230 h 1037230"/>
                <a:gd name="connsiteX1" fmla="*/ 13648 w 40944"/>
                <a:gd name="connsiteY1" fmla="*/ 586853 h 1037230"/>
                <a:gd name="connsiteX2" fmla="*/ 0 w 40944"/>
                <a:gd name="connsiteY2" fmla="*/ 0 h 1037230"/>
                <a:gd name="connsiteX0" fmla="*/ 27296 w 27296"/>
                <a:gd name="connsiteY0" fmla="*/ 450377 h 450377"/>
                <a:gd name="connsiteX1" fmla="*/ 0 w 27296"/>
                <a:gd name="connsiteY1" fmla="*/ 0 h 450377"/>
                <a:gd name="connsiteX0" fmla="*/ 395596 w 395596"/>
                <a:gd name="connsiteY0" fmla="*/ 88427 h 88427"/>
                <a:gd name="connsiteX1" fmla="*/ 0 w 395596"/>
                <a:gd name="connsiteY1" fmla="*/ 0 h 88427"/>
                <a:gd name="connsiteX0" fmla="*/ 395596 w 395596"/>
                <a:gd name="connsiteY0" fmla="*/ 115035 h 115035"/>
                <a:gd name="connsiteX1" fmla="*/ 0 w 395596"/>
                <a:gd name="connsiteY1" fmla="*/ 26608 h 115035"/>
                <a:gd name="connsiteX0" fmla="*/ 332096 w 332096"/>
                <a:gd name="connsiteY0" fmla="*/ 46716 h 186889"/>
                <a:gd name="connsiteX1" fmla="*/ 0 w 332096"/>
                <a:gd name="connsiteY1" fmla="*/ 186889 h 186889"/>
                <a:gd name="connsiteX0" fmla="*/ 332096 w 332096"/>
                <a:gd name="connsiteY0" fmla="*/ 63863 h 204036"/>
                <a:gd name="connsiteX1" fmla="*/ 0 w 332096"/>
                <a:gd name="connsiteY1" fmla="*/ 204036 h 204036"/>
                <a:gd name="connsiteX0" fmla="*/ 309871 w 309871"/>
                <a:gd name="connsiteY0" fmla="*/ 63863 h 204036"/>
                <a:gd name="connsiteX1" fmla="*/ 0 w 309871"/>
                <a:gd name="connsiteY1" fmla="*/ 204036 h 204036"/>
                <a:gd name="connsiteX0" fmla="*/ 309871 w 309871"/>
                <a:gd name="connsiteY0" fmla="*/ 24891 h 165064"/>
                <a:gd name="connsiteX1" fmla="*/ 0 w 309871"/>
                <a:gd name="connsiteY1" fmla="*/ 165064 h 165064"/>
                <a:gd name="connsiteX0" fmla="*/ 316221 w 316221"/>
                <a:gd name="connsiteY0" fmla="*/ 22237 h 178285"/>
                <a:gd name="connsiteX1" fmla="*/ 0 w 316221"/>
                <a:gd name="connsiteY1" fmla="*/ 178285 h 178285"/>
                <a:gd name="connsiteX0" fmla="*/ 316221 w 316221"/>
                <a:gd name="connsiteY0" fmla="*/ 20864 h 186437"/>
                <a:gd name="connsiteX1" fmla="*/ 0 w 316221"/>
                <a:gd name="connsiteY1" fmla="*/ 186437 h 18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6221" h="186437">
                  <a:moveTo>
                    <a:pt x="316221" y="20864"/>
                  </a:moveTo>
                  <a:cubicBezTo>
                    <a:pt x="218222" y="-40362"/>
                    <a:pt x="25874" y="38634"/>
                    <a:pt x="0" y="186437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7" name="ttsMP3.com_VoiceText_2025-2-5_23-9-28">
            <a:hlinkClick r:id="" action="ppaction://media"/>
            <a:extLst>
              <a:ext uri="{FF2B5EF4-FFF2-40B4-BE49-F238E27FC236}">
                <a16:creationId xmlns:a16="http://schemas.microsoft.com/office/drawing/2014/main" id="{00C3AE90-4EEB-E178-031A-D7623D5FD4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97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2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4">
            <a:extLst>
              <a:ext uri="{FF2B5EF4-FFF2-40B4-BE49-F238E27FC236}">
                <a16:creationId xmlns:a16="http://schemas.microsoft.com/office/drawing/2014/main" id="{D17F1E03-6351-4482-D22C-1F8027B2A5BF}"/>
              </a:ext>
            </a:extLst>
          </p:cNvPr>
          <p:cNvSpPr/>
          <p:nvPr/>
        </p:nvSpPr>
        <p:spPr>
          <a:xfrm>
            <a:off x="-1" y="1059543"/>
            <a:ext cx="12192001" cy="5798457"/>
          </a:xfrm>
          <a:custGeom>
            <a:avLst/>
            <a:gdLst>
              <a:gd name="connsiteX0" fmla="*/ 0 w 12192001"/>
              <a:gd name="connsiteY0" fmla="*/ 0 h 5587757"/>
              <a:gd name="connsiteX1" fmla="*/ 12192001 w 12192001"/>
              <a:gd name="connsiteY1" fmla="*/ 0 h 5587757"/>
              <a:gd name="connsiteX2" fmla="*/ 12192001 w 12192001"/>
              <a:gd name="connsiteY2" fmla="*/ 5587757 h 5587757"/>
              <a:gd name="connsiteX3" fmla="*/ 0 w 12192001"/>
              <a:gd name="connsiteY3" fmla="*/ 5587757 h 5587757"/>
              <a:gd name="connsiteX4" fmla="*/ 0 w 12192001"/>
              <a:gd name="connsiteY4" fmla="*/ 0 h 5587757"/>
              <a:gd name="connsiteX0" fmla="*/ 0 w 12192001"/>
              <a:gd name="connsiteY0" fmla="*/ 210700 h 5798457"/>
              <a:gd name="connsiteX1" fmla="*/ 3468915 w 12192001"/>
              <a:gd name="connsiteY1" fmla="*/ 0 h 5798457"/>
              <a:gd name="connsiteX2" fmla="*/ 12192001 w 12192001"/>
              <a:gd name="connsiteY2" fmla="*/ 210700 h 5798457"/>
              <a:gd name="connsiteX3" fmla="*/ 12192001 w 12192001"/>
              <a:gd name="connsiteY3" fmla="*/ 5798457 h 5798457"/>
              <a:gd name="connsiteX4" fmla="*/ 0 w 12192001"/>
              <a:gd name="connsiteY4" fmla="*/ 5798457 h 5798457"/>
              <a:gd name="connsiteX5" fmla="*/ 0 w 12192001"/>
              <a:gd name="connsiteY5" fmla="*/ 210700 h 5798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5798457">
                <a:moveTo>
                  <a:pt x="0" y="210700"/>
                </a:moveTo>
                <a:cubicBezTo>
                  <a:pt x="1122438" y="198524"/>
                  <a:pt x="2346477" y="12176"/>
                  <a:pt x="3468915" y="0"/>
                </a:cubicBezTo>
                <a:lnTo>
                  <a:pt x="12192001" y="210700"/>
                </a:lnTo>
                <a:lnTo>
                  <a:pt x="12192001" y="5798457"/>
                </a:lnTo>
                <a:lnTo>
                  <a:pt x="0" y="5798457"/>
                </a:lnTo>
                <a:lnTo>
                  <a:pt x="0" y="21070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5D11CEF-7AF7-5CDD-4C8D-3BE21A5209FC}"/>
              </a:ext>
            </a:extLst>
          </p:cNvPr>
          <p:cNvSpPr/>
          <p:nvPr/>
        </p:nvSpPr>
        <p:spPr>
          <a:xfrm>
            <a:off x="6537871" y="401926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40FD3E9F-9664-D239-398E-21C5E7C874AC}"/>
              </a:ext>
            </a:extLst>
          </p:cNvPr>
          <p:cNvSpPr/>
          <p:nvPr/>
        </p:nvSpPr>
        <p:spPr>
          <a:xfrm flipH="1">
            <a:off x="1585562" y="2687151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A09199-6B92-EF50-49D2-C4EC6D44A7FA}"/>
              </a:ext>
            </a:extLst>
          </p:cNvPr>
          <p:cNvGrpSpPr/>
          <p:nvPr/>
        </p:nvGrpSpPr>
        <p:grpSpPr>
          <a:xfrm>
            <a:off x="1435748" y="297707"/>
            <a:ext cx="1011811" cy="848705"/>
            <a:chOff x="-1057780" y="-85304"/>
            <a:chExt cx="8187089" cy="686731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0F9C83-2BCD-F9A0-5295-8A241099DD97}"/>
                </a:ext>
              </a:extLst>
            </p:cNvPr>
            <p:cNvGrpSpPr/>
            <p:nvPr/>
          </p:nvGrpSpPr>
          <p:grpSpPr>
            <a:xfrm>
              <a:off x="-1057780" y="-85304"/>
              <a:ext cx="8187089" cy="6867318"/>
              <a:chOff x="-1057780" y="-85304"/>
              <a:chExt cx="8187089" cy="6867318"/>
            </a:xfrm>
            <a:solidFill>
              <a:srgbClr val="FFC000">
                <a:lumMod val="20000"/>
                <a:lumOff val="80000"/>
                <a:alpha val="47000"/>
              </a:srgbClr>
            </a:solidFill>
          </p:grpSpPr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B3DBAC36-F45F-82F6-7651-AE493BD8B693}"/>
                  </a:ext>
                </a:extLst>
              </p:cNvPr>
              <p:cNvSpPr/>
              <p:nvPr/>
            </p:nvSpPr>
            <p:spPr>
              <a:xfrm rot="6545510" flipH="1">
                <a:off x="4904275" y="257028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69047E09-15AC-F2BA-90EE-8B90B9E61752}"/>
                  </a:ext>
                </a:extLst>
              </p:cNvPr>
              <p:cNvSpPr/>
              <p:nvPr/>
            </p:nvSpPr>
            <p:spPr>
              <a:xfrm rot="9283391" flipH="1">
                <a:off x="3771528" y="302789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7AC352F8-E042-CCC2-8E93-2F6AB5D3DDD8}"/>
                  </a:ext>
                </a:extLst>
              </p:cNvPr>
              <p:cNvSpPr/>
              <p:nvPr/>
            </p:nvSpPr>
            <p:spPr>
              <a:xfrm rot="11785357" flipH="1">
                <a:off x="2836564" y="3109692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217CAF4-28CD-901C-4984-F2EE1D0C2E60}"/>
                  </a:ext>
                </a:extLst>
              </p:cNvPr>
              <p:cNvSpPr/>
              <p:nvPr/>
            </p:nvSpPr>
            <p:spPr>
              <a:xfrm rot="14242616" flipH="1">
                <a:off x="1689858" y="2913875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EB20DE5F-A896-09AE-E945-F58B73E3A59F}"/>
                  </a:ext>
                </a:extLst>
              </p:cNvPr>
              <p:cNvSpPr/>
              <p:nvPr/>
            </p:nvSpPr>
            <p:spPr>
              <a:xfrm rot="16692875" flipH="1">
                <a:off x="1311074" y="168142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39B63F82-6E67-7650-4D70-338AF5C31B0A}"/>
                  </a:ext>
                </a:extLst>
              </p:cNvPr>
              <p:cNvSpPr/>
              <p:nvPr/>
            </p:nvSpPr>
            <p:spPr>
              <a:xfrm rot="18582197" flipH="1">
                <a:off x="1436432" y="-390261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9690021E-E3F7-AAF9-5DF5-9B2B4035869E}"/>
                  </a:ext>
                </a:extLst>
              </p:cNvPr>
              <p:cNvSpPr/>
              <p:nvPr/>
            </p:nvSpPr>
            <p:spPr>
              <a:xfrm rot="211529" flipH="1">
                <a:off x="2568196" y="-8530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AF5F6B4-650F-B247-F874-504622EF2AC3}"/>
                  </a:ext>
                </a:extLst>
              </p:cNvPr>
              <p:cNvSpPr/>
              <p:nvPr/>
            </p:nvSpPr>
            <p:spPr>
              <a:xfrm rot="2720188" flipH="1">
                <a:off x="4159480" y="-74863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22BCD0BF-99A6-ECD1-63E6-CDE6444A358C}"/>
                  </a:ext>
                </a:extLst>
              </p:cNvPr>
              <p:cNvSpPr/>
              <p:nvPr/>
            </p:nvSpPr>
            <p:spPr>
              <a:xfrm rot="4172478" flipH="1">
                <a:off x="5090176" y="993130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35E49F1A-77E5-E480-F46F-831A3428D54F}"/>
                  </a:ext>
                </a:extLst>
              </p:cNvPr>
              <p:cNvSpPr/>
              <p:nvPr/>
            </p:nvSpPr>
            <p:spPr>
              <a:xfrm rot="17678028" flipH="1">
                <a:off x="845695" y="963864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E3760A99-6049-1CCF-B78B-14D08207AF85}"/>
                  </a:ext>
                </a:extLst>
              </p:cNvPr>
              <p:cNvSpPr/>
              <p:nvPr/>
            </p:nvSpPr>
            <p:spPr>
              <a:xfrm rot="14732425" flipH="1">
                <a:off x="575409" y="2172846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70EDE23D-55A3-2EAB-8ED5-BB10595298DB}"/>
                  </a:ext>
                </a:extLst>
              </p:cNvPr>
              <p:cNvSpPr/>
              <p:nvPr/>
            </p:nvSpPr>
            <p:spPr>
              <a:xfrm rot="14171428" flipH="1">
                <a:off x="693834" y="3702968"/>
                <a:ext cx="405944" cy="3672322"/>
              </a:xfrm>
              <a:prstGeom prst="triangl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C280663-1A32-BB26-A99E-C6987D818EF7}"/>
                </a:ext>
              </a:extLst>
            </p:cNvPr>
            <p:cNvSpPr/>
            <p:nvPr/>
          </p:nvSpPr>
          <p:spPr>
            <a:xfrm>
              <a:off x="711200" y="1582058"/>
              <a:ext cx="4064000" cy="4064000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99000">
                  <a:srgbClr val="FFC000">
                    <a:lumMod val="60000"/>
                    <a:lumOff val="40000"/>
                  </a:srgbClr>
                </a:gs>
              </a:gsLst>
              <a:path path="shape">
                <a:fillToRect l="50000" t="50000" r="50000" b="50000"/>
              </a:path>
            </a:gradFill>
            <a:ln w="12700" cap="flat" cmpd="sng" algn="ctr">
              <a:noFill/>
              <a:prstDash val="solid"/>
              <a:miter lim="800000"/>
            </a:ln>
            <a:effectLst>
              <a:glow rad="393700">
                <a:srgbClr val="FFC000">
                  <a:lumMod val="40000"/>
                  <a:lumOff val="60000"/>
                </a:srgb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0" name="Rectangle 3">
            <a:extLst>
              <a:ext uri="{FF2B5EF4-FFF2-40B4-BE49-F238E27FC236}">
                <a16:creationId xmlns:a16="http://schemas.microsoft.com/office/drawing/2014/main" id="{75A9BD9B-38FB-CDDA-B327-D593DD345C07}"/>
              </a:ext>
            </a:extLst>
          </p:cNvPr>
          <p:cNvSpPr/>
          <p:nvPr/>
        </p:nvSpPr>
        <p:spPr>
          <a:xfrm flipH="1">
            <a:off x="10427181" y="3342399"/>
            <a:ext cx="1123625" cy="1827309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09905"/>
              <a:gd name="connsiteX1" fmla="*/ 1198880 w 1719580"/>
              <a:gd name="connsiteY1" fmla="*/ 1016205 h 1409905"/>
              <a:gd name="connsiteX2" fmla="*/ 1554480 w 1719580"/>
              <a:gd name="connsiteY2" fmla="*/ 406605 h 1409905"/>
              <a:gd name="connsiteX3" fmla="*/ 1402080 w 1719580"/>
              <a:gd name="connsiteY3" fmla="*/ 1079706 h 1409905"/>
              <a:gd name="connsiteX4" fmla="*/ 1719580 w 1719580"/>
              <a:gd name="connsiteY4" fmla="*/ 889206 h 1409905"/>
              <a:gd name="connsiteX5" fmla="*/ 1427480 w 1719580"/>
              <a:gd name="connsiteY5" fmla="*/ 1397205 h 1409905"/>
              <a:gd name="connsiteX6" fmla="*/ 805180 w 1719580"/>
              <a:gd name="connsiteY6" fmla="*/ 1409905 h 1409905"/>
              <a:gd name="connsiteX7" fmla="*/ 0 w 1719580"/>
              <a:gd name="connsiteY7" fmla="*/ 218645 h 1409905"/>
              <a:gd name="connsiteX8" fmla="*/ 894080 w 1719580"/>
              <a:gd name="connsiteY8" fmla="*/ 1117805 h 1409905"/>
              <a:gd name="connsiteX9" fmla="*/ 500380 w 1719580"/>
              <a:gd name="connsiteY9" fmla="*/ 205 h 140990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500380 w 1719580"/>
              <a:gd name="connsiteY0" fmla="*/ 205 h 1440385"/>
              <a:gd name="connsiteX1" fmla="*/ 1198880 w 1719580"/>
              <a:gd name="connsiteY1" fmla="*/ 1016205 h 1440385"/>
              <a:gd name="connsiteX2" fmla="*/ 1554480 w 1719580"/>
              <a:gd name="connsiteY2" fmla="*/ 406605 h 1440385"/>
              <a:gd name="connsiteX3" fmla="*/ 1402080 w 1719580"/>
              <a:gd name="connsiteY3" fmla="*/ 1079706 h 1440385"/>
              <a:gd name="connsiteX4" fmla="*/ 1719580 w 1719580"/>
              <a:gd name="connsiteY4" fmla="*/ 889206 h 1440385"/>
              <a:gd name="connsiteX5" fmla="*/ 1427480 w 1719580"/>
              <a:gd name="connsiteY5" fmla="*/ 1397205 h 1440385"/>
              <a:gd name="connsiteX6" fmla="*/ 1018540 w 1719580"/>
              <a:gd name="connsiteY6" fmla="*/ 1440385 h 1440385"/>
              <a:gd name="connsiteX7" fmla="*/ 0 w 1719580"/>
              <a:gd name="connsiteY7" fmla="*/ 218645 h 1440385"/>
              <a:gd name="connsiteX8" fmla="*/ 894080 w 1719580"/>
              <a:gd name="connsiteY8" fmla="*/ 1117805 h 1440385"/>
              <a:gd name="connsiteX9" fmla="*/ 500380 w 1719580"/>
              <a:gd name="connsiteY9" fmla="*/ 205 h 1440385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894080 w 1719580"/>
              <a:gd name="connsiteY8" fmla="*/ 200163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11 h 2324211"/>
              <a:gd name="connsiteX1" fmla="*/ 1198880 w 1719580"/>
              <a:gd name="connsiteY1" fmla="*/ 1900031 h 2324211"/>
              <a:gd name="connsiteX2" fmla="*/ 1554480 w 1719580"/>
              <a:gd name="connsiteY2" fmla="*/ 1290431 h 2324211"/>
              <a:gd name="connsiteX3" fmla="*/ 1402080 w 1719580"/>
              <a:gd name="connsiteY3" fmla="*/ 1963532 h 2324211"/>
              <a:gd name="connsiteX4" fmla="*/ 1719580 w 1719580"/>
              <a:gd name="connsiteY4" fmla="*/ 1773032 h 2324211"/>
              <a:gd name="connsiteX5" fmla="*/ 1427480 w 1719580"/>
              <a:gd name="connsiteY5" fmla="*/ 2281031 h 2324211"/>
              <a:gd name="connsiteX6" fmla="*/ 1018540 w 1719580"/>
              <a:gd name="connsiteY6" fmla="*/ 2324211 h 2324211"/>
              <a:gd name="connsiteX7" fmla="*/ 0 w 1719580"/>
              <a:gd name="connsiteY7" fmla="*/ 1102471 h 2324211"/>
              <a:gd name="connsiteX8" fmla="*/ 1122680 w 1719580"/>
              <a:gd name="connsiteY8" fmla="*/ 2184511 h 2324211"/>
              <a:gd name="connsiteX9" fmla="*/ 347980 w 1719580"/>
              <a:gd name="connsiteY9" fmla="*/ 111 h 2324211"/>
              <a:gd name="connsiteX0" fmla="*/ 347980 w 1719580"/>
              <a:gd name="connsiteY0" fmla="*/ 177 h 2324277"/>
              <a:gd name="connsiteX1" fmla="*/ 1198880 w 1719580"/>
              <a:gd name="connsiteY1" fmla="*/ 1900097 h 2324277"/>
              <a:gd name="connsiteX2" fmla="*/ 1554480 w 1719580"/>
              <a:gd name="connsiteY2" fmla="*/ 1290497 h 2324277"/>
              <a:gd name="connsiteX3" fmla="*/ 1402080 w 1719580"/>
              <a:gd name="connsiteY3" fmla="*/ 1963598 h 2324277"/>
              <a:gd name="connsiteX4" fmla="*/ 1719580 w 1719580"/>
              <a:gd name="connsiteY4" fmla="*/ 1773098 h 2324277"/>
              <a:gd name="connsiteX5" fmla="*/ 1427480 w 1719580"/>
              <a:gd name="connsiteY5" fmla="*/ 2281097 h 2324277"/>
              <a:gd name="connsiteX6" fmla="*/ 1018540 w 1719580"/>
              <a:gd name="connsiteY6" fmla="*/ 2324277 h 2324277"/>
              <a:gd name="connsiteX7" fmla="*/ 0 w 1719580"/>
              <a:gd name="connsiteY7" fmla="*/ 1102537 h 2324277"/>
              <a:gd name="connsiteX8" fmla="*/ 1122680 w 1719580"/>
              <a:gd name="connsiteY8" fmla="*/ 2184577 h 2324277"/>
              <a:gd name="connsiteX9" fmla="*/ 347980 w 1719580"/>
              <a:gd name="connsiteY9" fmla="*/ 177 h 2324277"/>
              <a:gd name="connsiteX0" fmla="*/ 347980 w 1719580"/>
              <a:gd name="connsiteY0" fmla="*/ 190 h 2324290"/>
              <a:gd name="connsiteX1" fmla="*/ 1198880 w 1719580"/>
              <a:gd name="connsiteY1" fmla="*/ 1900110 h 2324290"/>
              <a:gd name="connsiteX2" fmla="*/ 1554480 w 1719580"/>
              <a:gd name="connsiteY2" fmla="*/ 1290510 h 2324290"/>
              <a:gd name="connsiteX3" fmla="*/ 1402080 w 1719580"/>
              <a:gd name="connsiteY3" fmla="*/ 1963611 h 2324290"/>
              <a:gd name="connsiteX4" fmla="*/ 1719580 w 1719580"/>
              <a:gd name="connsiteY4" fmla="*/ 1773111 h 2324290"/>
              <a:gd name="connsiteX5" fmla="*/ 1427480 w 1719580"/>
              <a:gd name="connsiteY5" fmla="*/ 2281110 h 2324290"/>
              <a:gd name="connsiteX6" fmla="*/ 1018540 w 1719580"/>
              <a:gd name="connsiteY6" fmla="*/ 2324290 h 2324290"/>
              <a:gd name="connsiteX7" fmla="*/ 0 w 1719580"/>
              <a:gd name="connsiteY7" fmla="*/ 1102550 h 2324290"/>
              <a:gd name="connsiteX8" fmla="*/ 1122680 w 1719580"/>
              <a:gd name="connsiteY8" fmla="*/ 2184590 h 2324290"/>
              <a:gd name="connsiteX9" fmla="*/ 347980 w 1719580"/>
              <a:gd name="connsiteY9" fmla="*/ 190 h 2324290"/>
              <a:gd name="connsiteX0" fmla="*/ 347980 w 1719580"/>
              <a:gd name="connsiteY0" fmla="*/ 325120 h 2649220"/>
              <a:gd name="connsiteX1" fmla="*/ 1198880 w 1719580"/>
              <a:gd name="connsiteY1" fmla="*/ 2225040 h 2649220"/>
              <a:gd name="connsiteX2" fmla="*/ 1661160 w 1719580"/>
              <a:gd name="connsiteY2" fmla="*/ 0 h 2649220"/>
              <a:gd name="connsiteX3" fmla="*/ 1402080 w 1719580"/>
              <a:gd name="connsiteY3" fmla="*/ 2288541 h 2649220"/>
              <a:gd name="connsiteX4" fmla="*/ 1719580 w 1719580"/>
              <a:gd name="connsiteY4" fmla="*/ 2098041 h 2649220"/>
              <a:gd name="connsiteX5" fmla="*/ 1427480 w 1719580"/>
              <a:gd name="connsiteY5" fmla="*/ 2606040 h 2649220"/>
              <a:gd name="connsiteX6" fmla="*/ 1018540 w 1719580"/>
              <a:gd name="connsiteY6" fmla="*/ 2649220 h 2649220"/>
              <a:gd name="connsiteX7" fmla="*/ 0 w 1719580"/>
              <a:gd name="connsiteY7" fmla="*/ 1427480 h 2649220"/>
              <a:gd name="connsiteX8" fmla="*/ 1122680 w 1719580"/>
              <a:gd name="connsiteY8" fmla="*/ 2509520 h 2649220"/>
              <a:gd name="connsiteX9" fmla="*/ 347980 w 1719580"/>
              <a:gd name="connsiteY9" fmla="*/ 325120 h 264922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361"/>
              <a:gd name="connsiteY0" fmla="*/ 538480 h 2862580"/>
              <a:gd name="connsiteX1" fmla="*/ 1198880 w 1760361"/>
              <a:gd name="connsiteY1" fmla="*/ 2438400 h 2862580"/>
              <a:gd name="connsiteX2" fmla="*/ 1760220 w 1760361"/>
              <a:gd name="connsiteY2" fmla="*/ 0 h 2862580"/>
              <a:gd name="connsiteX3" fmla="*/ 1402080 w 1760361"/>
              <a:gd name="connsiteY3" fmla="*/ 2501901 h 2862580"/>
              <a:gd name="connsiteX4" fmla="*/ 1719580 w 1760361"/>
              <a:gd name="connsiteY4" fmla="*/ 2311401 h 2862580"/>
              <a:gd name="connsiteX5" fmla="*/ 1427480 w 1760361"/>
              <a:gd name="connsiteY5" fmla="*/ 2819400 h 2862580"/>
              <a:gd name="connsiteX6" fmla="*/ 1018540 w 1760361"/>
              <a:gd name="connsiteY6" fmla="*/ 2862580 h 2862580"/>
              <a:gd name="connsiteX7" fmla="*/ 0 w 1760361"/>
              <a:gd name="connsiteY7" fmla="*/ 1640840 h 2862580"/>
              <a:gd name="connsiteX8" fmla="*/ 1122680 w 1760361"/>
              <a:gd name="connsiteY8" fmla="*/ 2722880 h 2862580"/>
              <a:gd name="connsiteX9" fmla="*/ 347980 w 1760361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402080 w 1760220"/>
              <a:gd name="connsiteY3" fmla="*/ 250190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  <a:gd name="connsiteX0" fmla="*/ 347980 w 1760220"/>
              <a:gd name="connsiteY0" fmla="*/ 538480 h 2862580"/>
              <a:gd name="connsiteX1" fmla="*/ 1198880 w 1760220"/>
              <a:gd name="connsiteY1" fmla="*/ 2438400 h 2862580"/>
              <a:gd name="connsiteX2" fmla="*/ 1760220 w 1760220"/>
              <a:gd name="connsiteY2" fmla="*/ 0 h 2862580"/>
              <a:gd name="connsiteX3" fmla="*/ 1333500 w 1760220"/>
              <a:gd name="connsiteY3" fmla="*/ 2509521 h 2862580"/>
              <a:gd name="connsiteX4" fmla="*/ 1719580 w 1760220"/>
              <a:gd name="connsiteY4" fmla="*/ 2311401 h 2862580"/>
              <a:gd name="connsiteX5" fmla="*/ 1427480 w 1760220"/>
              <a:gd name="connsiteY5" fmla="*/ 2819400 h 2862580"/>
              <a:gd name="connsiteX6" fmla="*/ 1018540 w 1760220"/>
              <a:gd name="connsiteY6" fmla="*/ 2862580 h 2862580"/>
              <a:gd name="connsiteX7" fmla="*/ 0 w 1760220"/>
              <a:gd name="connsiteY7" fmla="*/ 1640840 h 2862580"/>
              <a:gd name="connsiteX8" fmla="*/ 1122680 w 1760220"/>
              <a:gd name="connsiteY8" fmla="*/ 2722880 h 2862580"/>
              <a:gd name="connsiteX9" fmla="*/ 347980 w 1760220"/>
              <a:gd name="connsiteY9" fmla="*/ 538480 h 2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60220" h="2862580">
                <a:moveTo>
                  <a:pt x="347980" y="538480"/>
                </a:moveTo>
                <a:cubicBezTo>
                  <a:pt x="551180" y="521547"/>
                  <a:pt x="1082040" y="1634913"/>
                  <a:pt x="1198880" y="2438400"/>
                </a:cubicBezTo>
                <a:cubicBezTo>
                  <a:pt x="1258147" y="2103967"/>
                  <a:pt x="1020233" y="702733"/>
                  <a:pt x="1760220" y="0"/>
                </a:cubicBezTo>
                <a:cubicBezTo>
                  <a:pt x="1197187" y="1490134"/>
                  <a:pt x="1401233" y="2294467"/>
                  <a:pt x="1333500" y="2509521"/>
                </a:cubicBezTo>
                <a:cubicBezTo>
                  <a:pt x="1409700" y="2564554"/>
                  <a:pt x="1643380" y="2256368"/>
                  <a:pt x="1719580" y="2311401"/>
                </a:cubicBezTo>
                <a:lnTo>
                  <a:pt x="1427480" y="2819400"/>
                </a:lnTo>
                <a:lnTo>
                  <a:pt x="1018540" y="2862580"/>
                </a:lnTo>
                <a:cubicBezTo>
                  <a:pt x="752687" y="2539153"/>
                  <a:pt x="136313" y="1796627"/>
                  <a:pt x="0" y="1640840"/>
                </a:cubicBezTo>
                <a:cubicBezTo>
                  <a:pt x="293793" y="1682327"/>
                  <a:pt x="783167" y="2277533"/>
                  <a:pt x="1122680" y="2722880"/>
                </a:cubicBezTo>
                <a:cubicBezTo>
                  <a:pt x="892387" y="2297007"/>
                  <a:pt x="410633" y="1444413"/>
                  <a:pt x="347980" y="53848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3">
            <a:extLst>
              <a:ext uri="{FF2B5EF4-FFF2-40B4-BE49-F238E27FC236}">
                <a16:creationId xmlns:a16="http://schemas.microsoft.com/office/drawing/2014/main" id="{5A03D781-4C78-8B22-D5F6-940CF7BEC791}"/>
              </a:ext>
            </a:extLst>
          </p:cNvPr>
          <p:cNvSpPr/>
          <p:nvPr/>
        </p:nvSpPr>
        <p:spPr>
          <a:xfrm>
            <a:off x="1395141" y="4505887"/>
            <a:ext cx="768540" cy="775025"/>
          </a:xfrm>
          <a:custGeom>
            <a:avLst/>
            <a:gdLst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0 w 1282700"/>
              <a:gd name="connsiteY3" fmla="*/ 1397000 h 1397000"/>
              <a:gd name="connsiteX4" fmla="*/ 0 w 1282700"/>
              <a:gd name="connsiteY4" fmla="*/ 0 h 1397000"/>
              <a:gd name="connsiteX0" fmla="*/ 0 w 1282700"/>
              <a:gd name="connsiteY0" fmla="*/ 0 h 1397000"/>
              <a:gd name="connsiteX1" fmla="*/ 1282700 w 1282700"/>
              <a:gd name="connsiteY1" fmla="*/ 0 h 1397000"/>
              <a:gd name="connsiteX2" fmla="*/ 1282700 w 1282700"/>
              <a:gd name="connsiteY2" fmla="*/ 1397000 h 1397000"/>
              <a:gd name="connsiteX3" fmla="*/ 190500 w 1282700"/>
              <a:gd name="connsiteY3" fmla="*/ 1308100 h 1397000"/>
              <a:gd name="connsiteX4" fmla="*/ 0 w 1282700"/>
              <a:gd name="connsiteY4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50800 w 1333500"/>
              <a:gd name="connsiteY5" fmla="*/ 0 h 1397000"/>
              <a:gd name="connsiteX0" fmla="*/ 50800 w 1333500"/>
              <a:gd name="connsiteY0" fmla="*/ 0 h 1397000"/>
              <a:gd name="connsiteX1" fmla="*/ 1333500 w 1333500"/>
              <a:gd name="connsiteY1" fmla="*/ 0 h 1397000"/>
              <a:gd name="connsiteX2" fmla="*/ 1333500 w 1333500"/>
              <a:gd name="connsiteY2" fmla="*/ 1397000 h 1397000"/>
              <a:gd name="connsiteX3" fmla="*/ 241300 w 1333500"/>
              <a:gd name="connsiteY3" fmla="*/ 1308100 h 1397000"/>
              <a:gd name="connsiteX4" fmla="*/ 0 w 1333500"/>
              <a:gd name="connsiteY4" fmla="*/ 812800 h 1397000"/>
              <a:gd name="connsiteX5" fmla="*/ 444500 w 1333500"/>
              <a:gd name="connsiteY5" fmla="*/ 1117600 h 1397000"/>
              <a:gd name="connsiteX6" fmla="*/ 50800 w 1333500"/>
              <a:gd name="connsiteY6" fmla="*/ 0 h 1397000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333500 w 1333500"/>
              <a:gd name="connsiteY2" fmla="*/ 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1333500 w 1333500"/>
              <a:gd name="connsiteY3" fmla="*/ 1397013 h 1397013"/>
              <a:gd name="connsiteX4" fmla="*/ 241300 w 1333500"/>
              <a:gd name="connsiteY4" fmla="*/ 1308113 h 1397013"/>
              <a:gd name="connsiteX5" fmla="*/ 0 w 1333500"/>
              <a:gd name="connsiteY5" fmla="*/ 812813 h 1397013"/>
              <a:gd name="connsiteX6" fmla="*/ 444500 w 1333500"/>
              <a:gd name="connsiteY6" fmla="*/ 1117613 h 1397013"/>
              <a:gd name="connsiteX7" fmla="*/ 50800 w 1333500"/>
              <a:gd name="connsiteY7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333500 w 1333500"/>
              <a:gd name="connsiteY4" fmla="*/ 1397013 h 1397013"/>
              <a:gd name="connsiteX5" fmla="*/ 241300 w 1333500"/>
              <a:gd name="connsiteY5" fmla="*/ 1308113 h 1397013"/>
              <a:gd name="connsiteX6" fmla="*/ 0 w 1333500"/>
              <a:gd name="connsiteY6" fmla="*/ 812813 h 1397013"/>
              <a:gd name="connsiteX7" fmla="*/ 444500 w 1333500"/>
              <a:gd name="connsiteY7" fmla="*/ 1117613 h 1397013"/>
              <a:gd name="connsiteX8" fmla="*/ 50800 w 1333500"/>
              <a:gd name="connsiteY8" fmla="*/ 13 h 1397013"/>
              <a:gd name="connsiteX0" fmla="*/ 50800 w 1333500"/>
              <a:gd name="connsiteY0" fmla="*/ 13 h 1397013"/>
              <a:gd name="connsiteX1" fmla="*/ 749300 w 1333500"/>
              <a:gd name="connsiteY1" fmla="*/ 1016013 h 1397013"/>
              <a:gd name="connsiteX2" fmla="*/ 1282700 w 1333500"/>
              <a:gd name="connsiteY2" fmla="*/ 63513 h 1397013"/>
              <a:gd name="connsiteX3" fmla="*/ 952500 w 1333500"/>
              <a:gd name="connsiteY3" fmla="*/ 1079514 h 1397013"/>
              <a:gd name="connsiteX4" fmla="*/ 1270000 w 1333500"/>
              <a:gd name="connsiteY4" fmla="*/ 889014 h 1397013"/>
              <a:gd name="connsiteX5" fmla="*/ 1333500 w 1333500"/>
              <a:gd name="connsiteY5" fmla="*/ 1397013 h 1397013"/>
              <a:gd name="connsiteX6" fmla="*/ 241300 w 1333500"/>
              <a:gd name="connsiteY6" fmla="*/ 1308113 h 1397013"/>
              <a:gd name="connsiteX7" fmla="*/ 0 w 1333500"/>
              <a:gd name="connsiteY7" fmla="*/ 812813 h 1397013"/>
              <a:gd name="connsiteX8" fmla="*/ 444500 w 1333500"/>
              <a:gd name="connsiteY8" fmla="*/ 1117613 h 1397013"/>
              <a:gd name="connsiteX9" fmla="*/ 50800 w 1333500"/>
              <a:gd name="connsiteY9" fmla="*/ 13 h 1397013"/>
              <a:gd name="connsiteX0" fmla="*/ 50800 w 1282852"/>
              <a:gd name="connsiteY0" fmla="*/ 13 h 1397013"/>
              <a:gd name="connsiteX1" fmla="*/ 749300 w 1282852"/>
              <a:gd name="connsiteY1" fmla="*/ 1016013 h 1397013"/>
              <a:gd name="connsiteX2" fmla="*/ 1282700 w 1282852"/>
              <a:gd name="connsiteY2" fmla="*/ 63513 h 1397013"/>
              <a:gd name="connsiteX3" fmla="*/ 952500 w 1282852"/>
              <a:gd name="connsiteY3" fmla="*/ 1079514 h 1397013"/>
              <a:gd name="connsiteX4" fmla="*/ 1270000 w 1282852"/>
              <a:gd name="connsiteY4" fmla="*/ 889014 h 1397013"/>
              <a:gd name="connsiteX5" fmla="*/ 977900 w 1282852"/>
              <a:gd name="connsiteY5" fmla="*/ 1397013 h 1397013"/>
              <a:gd name="connsiteX6" fmla="*/ 241300 w 1282852"/>
              <a:gd name="connsiteY6" fmla="*/ 1308113 h 1397013"/>
              <a:gd name="connsiteX7" fmla="*/ 0 w 1282852"/>
              <a:gd name="connsiteY7" fmla="*/ 812813 h 1397013"/>
              <a:gd name="connsiteX8" fmla="*/ 444500 w 1282852"/>
              <a:gd name="connsiteY8" fmla="*/ 1117613 h 1397013"/>
              <a:gd name="connsiteX9" fmla="*/ 50800 w 1282852"/>
              <a:gd name="connsiteY9" fmla="*/ 13 h 1397013"/>
              <a:gd name="connsiteX0" fmla="*/ 50800 w 1282852"/>
              <a:gd name="connsiteY0" fmla="*/ 13 h 1409713"/>
              <a:gd name="connsiteX1" fmla="*/ 749300 w 1282852"/>
              <a:gd name="connsiteY1" fmla="*/ 1016013 h 1409713"/>
              <a:gd name="connsiteX2" fmla="*/ 1282700 w 1282852"/>
              <a:gd name="connsiteY2" fmla="*/ 63513 h 1409713"/>
              <a:gd name="connsiteX3" fmla="*/ 952500 w 1282852"/>
              <a:gd name="connsiteY3" fmla="*/ 1079514 h 1409713"/>
              <a:gd name="connsiteX4" fmla="*/ 1270000 w 1282852"/>
              <a:gd name="connsiteY4" fmla="*/ 889014 h 1409713"/>
              <a:gd name="connsiteX5" fmla="*/ 977900 w 1282852"/>
              <a:gd name="connsiteY5" fmla="*/ 1397013 h 1409713"/>
              <a:gd name="connsiteX6" fmla="*/ 355600 w 1282852"/>
              <a:gd name="connsiteY6" fmla="*/ 1409713 h 1409713"/>
              <a:gd name="connsiteX7" fmla="*/ 0 w 1282852"/>
              <a:gd name="connsiteY7" fmla="*/ 812813 h 1409713"/>
              <a:gd name="connsiteX8" fmla="*/ 444500 w 1282852"/>
              <a:gd name="connsiteY8" fmla="*/ 1117613 h 1409713"/>
              <a:gd name="connsiteX9" fmla="*/ 50800 w 1282852"/>
              <a:gd name="connsiteY9" fmla="*/ 13 h 1409713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82852"/>
              <a:gd name="connsiteY0" fmla="*/ 205 h 1409905"/>
              <a:gd name="connsiteX1" fmla="*/ 749300 w 1282852"/>
              <a:gd name="connsiteY1" fmla="*/ 1016205 h 1409905"/>
              <a:gd name="connsiteX2" fmla="*/ 1282700 w 1282852"/>
              <a:gd name="connsiteY2" fmla="*/ 63705 h 1409905"/>
              <a:gd name="connsiteX3" fmla="*/ 952500 w 1282852"/>
              <a:gd name="connsiteY3" fmla="*/ 1079706 h 1409905"/>
              <a:gd name="connsiteX4" fmla="*/ 1270000 w 1282852"/>
              <a:gd name="connsiteY4" fmla="*/ 889206 h 1409905"/>
              <a:gd name="connsiteX5" fmla="*/ 977900 w 1282852"/>
              <a:gd name="connsiteY5" fmla="*/ 1397205 h 1409905"/>
              <a:gd name="connsiteX6" fmla="*/ 355600 w 1282852"/>
              <a:gd name="connsiteY6" fmla="*/ 1409905 h 1409905"/>
              <a:gd name="connsiteX7" fmla="*/ 0 w 1282852"/>
              <a:gd name="connsiteY7" fmla="*/ 813005 h 1409905"/>
              <a:gd name="connsiteX8" fmla="*/ 444500 w 1282852"/>
              <a:gd name="connsiteY8" fmla="*/ 1117805 h 1409905"/>
              <a:gd name="connsiteX9" fmla="*/ 50800 w 1282852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55700 w 1270000"/>
              <a:gd name="connsiteY2" fmla="*/ 2415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952500 w 1270000"/>
              <a:gd name="connsiteY3" fmla="*/ 107970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270000"/>
              <a:gd name="connsiteY0" fmla="*/ 205 h 1409905"/>
              <a:gd name="connsiteX1" fmla="*/ 749300 w 1270000"/>
              <a:gd name="connsiteY1" fmla="*/ 1016205 h 1409905"/>
              <a:gd name="connsiteX2" fmla="*/ 1104900 w 1270000"/>
              <a:gd name="connsiteY2" fmla="*/ 406605 h 1409905"/>
              <a:gd name="connsiteX3" fmla="*/ 815340 w 1270000"/>
              <a:gd name="connsiteY3" fmla="*/ 1094946 h 1409905"/>
              <a:gd name="connsiteX4" fmla="*/ 1270000 w 1270000"/>
              <a:gd name="connsiteY4" fmla="*/ 889206 h 1409905"/>
              <a:gd name="connsiteX5" fmla="*/ 977900 w 1270000"/>
              <a:gd name="connsiteY5" fmla="*/ 1397205 h 1409905"/>
              <a:gd name="connsiteX6" fmla="*/ 355600 w 1270000"/>
              <a:gd name="connsiteY6" fmla="*/ 1409905 h 1409905"/>
              <a:gd name="connsiteX7" fmla="*/ 0 w 1270000"/>
              <a:gd name="connsiteY7" fmla="*/ 813005 h 1409905"/>
              <a:gd name="connsiteX8" fmla="*/ 444500 w 1270000"/>
              <a:gd name="connsiteY8" fmla="*/ 1117805 h 1409905"/>
              <a:gd name="connsiteX9" fmla="*/ 50800 w 1270000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77900 w 1105072"/>
              <a:gd name="connsiteY5" fmla="*/ 139720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05072"/>
              <a:gd name="connsiteY0" fmla="*/ 205 h 1409905"/>
              <a:gd name="connsiteX1" fmla="*/ 749300 w 1105072"/>
              <a:gd name="connsiteY1" fmla="*/ 1016205 h 1409905"/>
              <a:gd name="connsiteX2" fmla="*/ 1104900 w 1105072"/>
              <a:gd name="connsiteY2" fmla="*/ 406605 h 1409905"/>
              <a:gd name="connsiteX3" fmla="*/ 815340 w 1105072"/>
              <a:gd name="connsiteY3" fmla="*/ 1094946 h 1409905"/>
              <a:gd name="connsiteX4" fmla="*/ 1049020 w 1105072"/>
              <a:gd name="connsiteY4" fmla="*/ 980646 h 1409905"/>
              <a:gd name="connsiteX5" fmla="*/ 901700 w 1105072"/>
              <a:gd name="connsiteY5" fmla="*/ 1374345 h 1409905"/>
              <a:gd name="connsiteX6" fmla="*/ 355600 w 1105072"/>
              <a:gd name="connsiteY6" fmla="*/ 1409905 h 1409905"/>
              <a:gd name="connsiteX7" fmla="*/ 0 w 1105072"/>
              <a:gd name="connsiteY7" fmla="*/ 813005 h 1409905"/>
              <a:gd name="connsiteX8" fmla="*/ 444500 w 1105072"/>
              <a:gd name="connsiteY8" fmla="*/ 1117805 h 1409905"/>
              <a:gd name="connsiteX9" fmla="*/ 50800 w 1105072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621"/>
              <a:gd name="connsiteY0" fmla="*/ 205 h 1409905"/>
              <a:gd name="connsiteX1" fmla="*/ 749300 w 1173621"/>
              <a:gd name="connsiteY1" fmla="*/ 1016205 h 1409905"/>
              <a:gd name="connsiteX2" fmla="*/ 1173480 w 1173621"/>
              <a:gd name="connsiteY2" fmla="*/ 543765 h 1409905"/>
              <a:gd name="connsiteX3" fmla="*/ 815340 w 1173621"/>
              <a:gd name="connsiteY3" fmla="*/ 1094946 h 1409905"/>
              <a:gd name="connsiteX4" fmla="*/ 1049020 w 1173621"/>
              <a:gd name="connsiteY4" fmla="*/ 980646 h 1409905"/>
              <a:gd name="connsiteX5" fmla="*/ 901700 w 1173621"/>
              <a:gd name="connsiteY5" fmla="*/ 1374345 h 1409905"/>
              <a:gd name="connsiteX6" fmla="*/ 355600 w 1173621"/>
              <a:gd name="connsiteY6" fmla="*/ 1409905 h 1409905"/>
              <a:gd name="connsiteX7" fmla="*/ 0 w 1173621"/>
              <a:gd name="connsiteY7" fmla="*/ 813005 h 1409905"/>
              <a:gd name="connsiteX8" fmla="*/ 444500 w 1173621"/>
              <a:gd name="connsiteY8" fmla="*/ 1117805 h 1409905"/>
              <a:gd name="connsiteX9" fmla="*/ 50800 w 1173621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5 h 1409905"/>
              <a:gd name="connsiteX1" fmla="*/ 749300 w 1173480"/>
              <a:gd name="connsiteY1" fmla="*/ 1016205 h 1409905"/>
              <a:gd name="connsiteX2" fmla="*/ 1173480 w 1173480"/>
              <a:gd name="connsiteY2" fmla="*/ 543765 h 1409905"/>
              <a:gd name="connsiteX3" fmla="*/ 815340 w 1173480"/>
              <a:gd name="connsiteY3" fmla="*/ 1094946 h 1409905"/>
              <a:gd name="connsiteX4" fmla="*/ 1049020 w 1173480"/>
              <a:gd name="connsiteY4" fmla="*/ 980646 h 1409905"/>
              <a:gd name="connsiteX5" fmla="*/ 901700 w 1173480"/>
              <a:gd name="connsiteY5" fmla="*/ 1374345 h 1409905"/>
              <a:gd name="connsiteX6" fmla="*/ 355600 w 1173480"/>
              <a:gd name="connsiteY6" fmla="*/ 1409905 h 1409905"/>
              <a:gd name="connsiteX7" fmla="*/ 0 w 1173480"/>
              <a:gd name="connsiteY7" fmla="*/ 813005 h 1409905"/>
              <a:gd name="connsiteX8" fmla="*/ 444500 w 1173480"/>
              <a:gd name="connsiteY8" fmla="*/ 1117805 h 1409905"/>
              <a:gd name="connsiteX9" fmla="*/ 50800 w 1173480"/>
              <a:gd name="connsiteY9" fmla="*/ 205 h 1409905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50800 w 1173480"/>
              <a:gd name="connsiteY0" fmla="*/ 206 h 1409906"/>
              <a:gd name="connsiteX1" fmla="*/ 703580 w 1173480"/>
              <a:gd name="connsiteY1" fmla="*/ 1008586 h 1409906"/>
              <a:gd name="connsiteX2" fmla="*/ 1173480 w 1173480"/>
              <a:gd name="connsiteY2" fmla="*/ 543766 h 1409906"/>
              <a:gd name="connsiteX3" fmla="*/ 815340 w 1173480"/>
              <a:gd name="connsiteY3" fmla="*/ 1094947 h 1409906"/>
              <a:gd name="connsiteX4" fmla="*/ 1049020 w 1173480"/>
              <a:gd name="connsiteY4" fmla="*/ 980647 h 1409906"/>
              <a:gd name="connsiteX5" fmla="*/ 901700 w 1173480"/>
              <a:gd name="connsiteY5" fmla="*/ 1374346 h 1409906"/>
              <a:gd name="connsiteX6" fmla="*/ 355600 w 1173480"/>
              <a:gd name="connsiteY6" fmla="*/ 1409906 h 1409906"/>
              <a:gd name="connsiteX7" fmla="*/ 0 w 1173480"/>
              <a:gd name="connsiteY7" fmla="*/ 813006 h 1409906"/>
              <a:gd name="connsiteX8" fmla="*/ 444500 w 1173480"/>
              <a:gd name="connsiteY8" fmla="*/ 1117806 h 1409906"/>
              <a:gd name="connsiteX9" fmla="*/ 50800 w 1173480"/>
              <a:gd name="connsiteY9" fmla="*/ 206 h 1409906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652780 w 1173480"/>
              <a:gd name="connsiteY0" fmla="*/ 223 h 1333723"/>
              <a:gd name="connsiteX1" fmla="*/ 703580 w 1173480"/>
              <a:gd name="connsiteY1" fmla="*/ 932403 h 1333723"/>
              <a:gd name="connsiteX2" fmla="*/ 1173480 w 1173480"/>
              <a:gd name="connsiteY2" fmla="*/ 467583 h 1333723"/>
              <a:gd name="connsiteX3" fmla="*/ 815340 w 1173480"/>
              <a:gd name="connsiteY3" fmla="*/ 1018764 h 1333723"/>
              <a:gd name="connsiteX4" fmla="*/ 1049020 w 1173480"/>
              <a:gd name="connsiteY4" fmla="*/ 904464 h 1333723"/>
              <a:gd name="connsiteX5" fmla="*/ 901700 w 1173480"/>
              <a:gd name="connsiteY5" fmla="*/ 1298163 h 1333723"/>
              <a:gd name="connsiteX6" fmla="*/ 355600 w 1173480"/>
              <a:gd name="connsiteY6" fmla="*/ 1333723 h 1333723"/>
              <a:gd name="connsiteX7" fmla="*/ 0 w 1173480"/>
              <a:gd name="connsiteY7" fmla="*/ 736823 h 1333723"/>
              <a:gd name="connsiteX8" fmla="*/ 444500 w 1173480"/>
              <a:gd name="connsiteY8" fmla="*/ 1041623 h 1333723"/>
              <a:gd name="connsiteX9" fmla="*/ 652780 w 1173480"/>
              <a:gd name="connsiteY9" fmla="*/ 223 h 1333723"/>
              <a:gd name="connsiteX0" fmla="*/ 736600 w 1173480"/>
              <a:gd name="connsiteY0" fmla="*/ 236 h 1280396"/>
              <a:gd name="connsiteX1" fmla="*/ 703580 w 1173480"/>
              <a:gd name="connsiteY1" fmla="*/ 879076 h 1280396"/>
              <a:gd name="connsiteX2" fmla="*/ 1173480 w 1173480"/>
              <a:gd name="connsiteY2" fmla="*/ 414256 h 1280396"/>
              <a:gd name="connsiteX3" fmla="*/ 815340 w 1173480"/>
              <a:gd name="connsiteY3" fmla="*/ 965437 h 1280396"/>
              <a:gd name="connsiteX4" fmla="*/ 1049020 w 1173480"/>
              <a:gd name="connsiteY4" fmla="*/ 851137 h 1280396"/>
              <a:gd name="connsiteX5" fmla="*/ 901700 w 1173480"/>
              <a:gd name="connsiteY5" fmla="*/ 1244836 h 1280396"/>
              <a:gd name="connsiteX6" fmla="*/ 355600 w 1173480"/>
              <a:gd name="connsiteY6" fmla="*/ 1280396 h 1280396"/>
              <a:gd name="connsiteX7" fmla="*/ 0 w 1173480"/>
              <a:gd name="connsiteY7" fmla="*/ 683496 h 1280396"/>
              <a:gd name="connsiteX8" fmla="*/ 444500 w 1173480"/>
              <a:gd name="connsiteY8" fmla="*/ 988296 h 1280396"/>
              <a:gd name="connsiteX9" fmla="*/ 736600 w 1173480"/>
              <a:gd name="connsiteY9" fmla="*/ 236 h 1280396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44500 w 1173480"/>
              <a:gd name="connsiteY8" fmla="*/ 988060 h 1280160"/>
              <a:gd name="connsiteX9" fmla="*/ 736600 w 1173480"/>
              <a:gd name="connsiteY9" fmla="*/ 0 h 1280160"/>
              <a:gd name="connsiteX0" fmla="*/ 736600 w 1173480"/>
              <a:gd name="connsiteY0" fmla="*/ 0 h 1280160"/>
              <a:gd name="connsiteX1" fmla="*/ 703580 w 1173480"/>
              <a:gd name="connsiteY1" fmla="*/ 878840 h 1280160"/>
              <a:gd name="connsiteX2" fmla="*/ 1173480 w 1173480"/>
              <a:gd name="connsiteY2" fmla="*/ 414020 h 1280160"/>
              <a:gd name="connsiteX3" fmla="*/ 815340 w 1173480"/>
              <a:gd name="connsiteY3" fmla="*/ 965201 h 1280160"/>
              <a:gd name="connsiteX4" fmla="*/ 1049020 w 1173480"/>
              <a:gd name="connsiteY4" fmla="*/ 850901 h 1280160"/>
              <a:gd name="connsiteX5" fmla="*/ 901700 w 1173480"/>
              <a:gd name="connsiteY5" fmla="*/ 1244600 h 1280160"/>
              <a:gd name="connsiteX6" fmla="*/ 355600 w 1173480"/>
              <a:gd name="connsiteY6" fmla="*/ 1280160 h 1280160"/>
              <a:gd name="connsiteX7" fmla="*/ 0 w 1173480"/>
              <a:gd name="connsiteY7" fmla="*/ 683260 h 1280160"/>
              <a:gd name="connsiteX8" fmla="*/ 467360 w 1173480"/>
              <a:gd name="connsiteY8" fmla="*/ 980440 h 1280160"/>
              <a:gd name="connsiteX9" fmla="*/ 736600 w 1173480"/>
              <a:gd name="connsiteY9" fmla="*/ 0 h 128016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789940 w 1173480"/>
              <a:gd name="connsiteY0" fmla="*/ 0 h 1249680"/>
              <a:gd name="connsiteX1" fmla="*/ 703580 w 1173480"/>
              <a:gd name="connsiteY1" fmla="*/ 848360 h 1249680"/>
              <a:gd name="connsiteX2" fmla="*/ 1173480 w 1173480"/>
              <a:gd name="connsiteY2" fmla="*/ 383540 h 1249680"/>
              <a:gd name="connsiteX3" fmla="*/ 815340 w 1173480"/>
              <a:gd name="connsiteY3" fmla="*/ 934721 h 1249680"/>
              <a:gd name="connsiteX4" fmla="*/ 1049020 w 1173480"/>
              <a:gd name="connsiteY4" fmla="*/ 820421 h 1249680"/>
              <a:gd name="connsiteX5" fmla="*/ 901700 w 1173480"/>
              <a:gd name="connsiteY5" fmla="*/ 1214120 h 1249680"/>
              <a:gd name="connsiteX6" fmla="*/ 355600 w 1173480"/>
              <a:gd name="connsiteY6" fmla="*/ 1249680 h 1249680"/>
              <a:gd name="connsiteX7" fmla="*/ 0 w 1173480"/>
              <a:gd name="connsiteY7" fmla="*/ 652780 h 1249680"/>
              <a:gd name="connsiteX8" fmla="*/ 467360 w 1173480"/>
              <a:gd name="connsiteY8" fmla="*/ 949960 h 1249680"/>
              <a:gd name="connsiteX9" fmla="*/ 789940 w 117348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49680"/>
              <a:gd name="connsiteX1" fmla="*/ 734060 w 1203960"/>
              <a:gd name="connsiteY1" fmla="*/ 848360 h 1249680"/>
              <a:gd name="connsiteX2" fmla="*/ 1203960 w 1203960"/>
              <a:gd name="connsiteY2" fmla="*/ 383540 h 1249680"/>
              <a:gd name="connsiteX3" fmla="*/ 845820 w 1203960"/>
              <a:gd name="connsiteY3" fmla="*/ 934721 h 1249680"/>
              <a:gd name="connsiteX4" fmla="*/ 1079500 w 1203960"/>
              <a:gd name="connsiteY4" fmla="*/ 820421 h 1249680"/>
              <a:gd name="connsiteX5" fmla="*/ 932180 w 1203960"/>
              <a:gd name="connsiteY5" fmla="*/ 1214120 h 1249680"/>
              <a:gd name="connsiteX6" fmla="*/ 386080 w 1203960"/>
              <a:gd name="connsiteY6" fmla="*/ 1249680 h 1249680"/>
              <a:gd name="connsiteX7" fmla="*/ 0 w 1203960"/>
              <a:gd name="connsiteY7" fmla="*/ 744220 h 1249680"/>
              <a:gd name="connsiteX8" fmla="*/ 497840 w 1203960"/>
              <a:gd name="connsiteY8" fmla="*/ 949960 h 1249680"/>
              <a:gd name="connsiteX9" fmla="*/ 820420 w 1203960"/>
              <a:gd name="connsiteY9" fmla="*/ 0 h 124968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  <a:gd name="connsiteX0" fmla="*/ 820420 w 1203960"/>
              <a:gd name="connsiteY0" fmla="*/ 0 h 1214120"/>
              <a:gd name="connsiteX1" fmla="*/ 734060 w 1203960"/>
              <a:gd name="connsiteY1" fmla="*/ 848360 h 1214120"/>
              <a:gd name="connsiteX2" fmla="*/ 1203960 w 1203960"/>
              <a:gd name="connsiteY2" fmla="*/ 383540 h 1214120"/>
              <a:gd name="connsiteX3" fmla="*/ 845820 w 1203960"/>
              <a:gd name="connsiteY3" fmla="*/ 934721 h 1214120"/>
              <a:gd name="connsiteX4" fmla="*/ 1079500 w 1203960"/>
              <a:gd name="connsiteY4" fmla="*/ 820421 h 1214120"/>
              <a:gd name="connsiteX5" fmla="*/ 932180 w 1203960"/>
              <a:gd name="connsiteY5" fmla="*/ 1214120 h 1214120"/>
              <a:gd name="connsiteX6" fmla="*/ 523240 w 1203960"/>
              <a:gd name="connsiteY6" fmla="*/ 1203960 h 1214120"/>
              <a:gd name="connsiteX7" fmla="*/ 0 w 1203960"/>
              <a:gd name="connsiteY7" fmla="*/ 744220 h 1214120"/>
              <a:gd name="connsiteX8" fmla="*/ 497840 w 1203960"/>
              <a:gd name="connsiteY8" fmla="*/ 949960 h 1214120"/>
              <a:gd name="connsiteX9" fmla="*/ 820420 w 1203960"/>
              <a:gd name="connsiteY9" fmla="*/ 0 h 121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03960" h="1214120">
                <a:moveTo>
                  <a:pt x="820420" y="0"/>
                </a:moveTo>
                <a:cubicBezTo>
                  <a:pt x="764540" y="97367"/>
                  <a:pt x="708660" y="715433"/>
                  <a:pt x="734060" y="848360"/>
                </a:cubicBezTo>
                <a:cubicBezTo>
                  <a:pt x="915247" y="567267"/>
                  <a:pt x="1004993" y="575733"/>
                  <a:pt x="1203960" y="383540"/>
                </a:cubicBezTo>
                <a:cubicBezTo>
                  <a:pt x="1159087" y="608754"/>
                  <a:pt x="837353" y="727287"/>
                  <a:pt x="845820" y="934721"/>
                </a:cubicBezTo>
                <a:cubicBezTo>
                  <a:pt x="922020" y="989754"/>
                  <a:pt x="1003300" y="765388"/>
                  <a:pt x="1079500" y="820421"/>
                </a:cubicBezTo>
                <a:lnTo>
                  <a:pt x="932180" y="1214120"/>
                </a:lnTo>
                <a:lnTo>
                  <a:pt x="523240" y="1203960"/>
                </a:lnTo>
                <a:cubicBezTo>
                  <a:pt x="318347" y="758613"/>
                  <a:pt x="52493" y="800947"/>
                  <a:pt x="0" y="744220"/>
                </a:cubicBezTo>
                <a:cubicBezTo>
                  <a:pt x="4233" y="701887"/>
                  <a:pt x="379307" y="794173"/>
                  <a:pt x="497840" y="949960"/>
                </a:cubicBezTo>
                <a:cubicBezTo>
                  <a:pt x="366607" y="577427"/>
                  <a:pt x="524933" y="242993"/>
                  <a:pt x="820420" y="0"/>
                </a:cubicBezTo>
                <a:close/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9CC54BF5-2958-3145-39F5-B401AFE675AE}"/>
              </a:ext>
            </a:extLst>
          </p:cNvPr>
          <p:cNvSpPr/>
          <p:nvPr/>
        </p:nvSpPr>
        <p:spPr>
          <a:xfrm>
            <a:off x="10042911" y="5115558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0703D2F3-C94E-BC28-A319-64115C6166D4}"/>
              </a:ext>
            </a:extLst>
          </p:cNvPr>
          <p:cNvSpPr/>
          <p:nvPr/>
        </p:nvSpPr>
        <p:spPr>
          <a:xfrm>
            <a:off x="1409733" y="5228842"/>
            <a:ext cx="1507895" cy="421033"/>
          </a:xfrm>
          <a:prstGeom prst="rect">
            <a:avLst/>
          </a:prstGeom>
          <a:solidFill>
            <a:srgbClr val="47D4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759F718E-7AE4-91AD-3F10-8A7822031C43}"/>
              </a:ext>
            </a:extLst>
          </p:cNvPr>
          <p:cNvSpPr/>
          <p:nvPr/>
        </p:nvSpPr>
        <p:spPr>
          <a:xfrm rot="20666401">
            <a:off x="3617088" y="5512567"/>
            <a:ext cx="1781224" cy="1177804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8AA75894-8945-6CA7-2D9A-5FC49EB348FF}"/>
              </a:ext>
            </a:extLst>
          </p:cNvPr>
          <p:cNvSpPr/>
          <p:nvPr/>
        </p:nvSpPr>
        <p:spPr>
          <a:xfrm rot="20666401">
            <a:off x="3027456" y="1126024"/>
            <a:ext cx="420638" cy="278140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119DA09C-10E2-E4B4-D416-A20507999905}"/>
              </a:ext>
            </a:extLst>
          </p:cNvPr>
          <p:cNvSpPr/>
          <p:nvPr/>
        </p:nvSpPr>
        <p:spPr>
          <a:xfrm flipH="1">
            <a:off x="615451" y="560881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209786EA-2411-5AD3-35FF-492163107394}"/>
              </a:ext>
            </a:extLst>
          </p:cNvPr>
          <p:cNvSpPr/>
          <p:nvPr/>
        </p:nvSpPr>
        <p:spPr>
          <a:xfrm rot="933599" flipH="1">
            <a:off x="3882884" y="3758127"/>
            <a:ext cx="1781224" cy="323038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C9375E65-68B7-19AF-AD7B-ED2312CED3E0}"/>
              </a:ext>
            </a:extLst>
          </p:cNvPr>
          <p:cNvGrpSpPr/>
          <p:nvPr/>
        </p:nvGrpSpPr>
        <p:grpSpPr>
          <a:xfrm>
            <a:off x="8769474" y="147118"/>
            <a:ext cx="2681634" cy="1731429"/>
            <a:chOff x="-3023065" y="-540493"/>
            <a:chExt cx="4446538" cy="4103342"/>
          </a:xfrm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884012-6720-85B4-5C89-29529ABE8A82}"/>
                </a:ext>
              </a:extLst>
            </p:cNvPr>
            <p:cNvSpPr/>
            <p:nvPr/>
          </p:nvSpPr>
          <p:spPr>
            <a:xfrm rot="933599" flipH="1">
              <a:off x="370292" y="2050355"/>
              <a:ext cx="651765" cy="213784"/>
            </a:xfrm>
            <a:custGeom>
              <a:avLst/>
              <a:gdLst>
                <a:gd name="connsiteX0" fmla="*/ 0 w 981101"/>
                <a:gd name="connsiteY0" fmla="*/ 225339 h 410870"/>
                <a:gd name="connsiteX1" fmla="*/ 318052 w 981101"/>
                <a:gd name="connsiteY1" fmla="*/ 132574 h 410870"/>
                <a:gd name="connsiteX2" fmla="*/ 357808 w 981101"/>
                <a:gd name="connsiteY2" fmla="*/ 145826 h 410870"/>
                <a:gd name="connsiteX3" fmla="*/ 318052 w 981101"/>
                <a:gd name="connsiteY3" fmla="*/ 53061 h 410870"/>
                <a:gd name="connsiteX4" fmla="*/ 291547 w 981101"/>
                <a:gd name="connsiteY4" fmla="*/ 13305 h 410870"/>
                <a:gd name="connsiteX5" fmla="*/ 344556 w 981101"/>
                <a:gd name="connsiteY5" fmla="*/ 26557 h 410870"/>
                <a:gd name="connsiteX6" fmla="*/ 437321 w 981101"/>
                <a:gd name="connsiteY6" fmla="*/ 79565 h 410870"/>
                <a:gd name="connsiteX7" fmla="*/ 463826 w 981101"/>
                <a:gd name="connsiteY7" fmla="*/ 106070 h 410870"/>
                <a:gd name="connsiteX8" fmla="*/ 530086 w 981101"/>
                <a:gd name="connsiteY8" fmla="*/ 53061 h 410870"/>
                <a:gd name="connsiteX9" fmla="*/ 556591 w 981101"/>
                <a:gd name="connsiteY9" fmla="*/ 106070 h 410870"/>
                <a:gd name="connsiteX10" fmla="*/ 596347 w 981101"/>
                <a:gd name="connsiteY10" fmla="*/ 66313 h 410870"/>
                <a:gd name="connsiteX11" fmla="*/ 702365 w 981101"/>
                <a:gd name="connsiteY11" fmla="*/ 66313 h 410870"/>
                <a:gd name="connsiteX12" fmla="*/ 715617 w 981101"/>
                <a:gd name="connsiteY12" fmla="*/ 132574 h 410870"/>
                <a:gd name="connsiteX13" fmla="*/ 742121 w 981101"/>
                <a:gd name="connsiteY13" fmla="*/ 212087 h 410870"/>
                <a:gd name="connsiteX14" fmla="*/ 755373 w 981101"/>
                <a:gd name="connsiteY14" fmla="*/ 265096 h 410870"/>
                <a:gd name="connsiteX15" fmla="*/ 887895 w 981101"/>
                <a:gd name="connsiteY15" fmla="*/ 278348 h 410870"/>
                <a:gd name="connsiteX16" fmla="*/ 914400 w 981101"/>
                <a:gd name="connsiteY16" fmla="*/ 304852 h 410870"/>
                <a:gd name="connsiteX17" fmla="*/ 967408 w 981101"/>
                <a:gd name="connsiteY17" fmla="*/ 331357 h 410870"/>
                <a:gd name="connsiteX18" fmla="*/ 980660 w 981101"/>
                <a:gd name="connsiteY18" fmla="*/ 410870 h 4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81101" h="410870">
                  <a:moveTo>
                    <a:pt x="0" y="225339"/>
                  </a:moveTo>
                  <a:cubicBezTo>
                    <a:pt x="205186" y="115906"/>
                    <a:pt x="139535" y="102822"/>
                    <a:pt x="318052" y="132574"/>
                  </a:cubicBezTo>
                  <a:cubicBezTo>
                    <a:pt x="331831" y="134870"/>
                    <a:pt x="344556" y="141409"/>
                    <a:pt x="357808" y="145826"/>
                  </a:cubicBezTo>
                  <a:cubicBezTo>
                    <a:pt x="291265" y="46012"/>
                    <a:pt x="369400" y="172871"/>
                    <a:pt x="318052" y="53061"/>
                  </a:cubicBezTo>
                  <a:cubicBezTo>
                    <a:pt x="311778" y="38422"/>
                    <a:pt x="280285" y="24567"/>
                    <a:pt x="291547" y="13305"/>
                  </a:cubicBezTo>
                  <a:cubicBezTo>
                    <a:pt x="304426" y="426"/>
                    <a:pt x="327502" y="20162"/>
                    <a:pt x="344556" y="26557"/>
                  </a:cubicBezTo>
                  <a:cubicBezTo>
                    <a:pt x="370164" y="36160"/>
                    <a:pt x="414704" y="61471"/>
                    <a:pt x="437321" y="79565"/>
                  </a:cubicBezTo>
                  <a:cubicBezTo>
                    <a:pt x="447078" y="87370"/>
                    <a:pt x="454991" y="97235"/>
                    <a:pt x="463826" y="106070"/>
                  </a:cubicBezTo>
                  <a:cubicBezTo>
                    <a:pt x="490848" y="-2022"/>
                    <a:pt x="471408" y="-40825"/>
                    <a:pt x="530086" y="53061"/>
                  </a:cubicBezTo>
                  <a:cubicBezTo>
                    <a:pt x="540556" y="69814"/>
                    <a:pt x="547756" y="88400"/>
                    <a:pt x="556591" y="106070"/>
                  </a:cubicBezTo>
                  <a:cubicBezTo>
                    <a:pt x="569843" y="92818"/>
                    <a:pt x="579584" y="74694"/>
                    <a:pt x="596347" y="66313"/>
                  </a:cubicBezTo>
                  <a:cubicBezTo>
                    <a:pt x="647520" y="40726"/>
                    <a:pt x="659092" y="51889"/>
                    <a:pt x="702365" y="66313"/>
                  </a:cubicBezTo>
                  <a:cubicBezTo>
                    <a:pt x="706782" y="88400"/>
                    <a:pt x="709691" y="110843"/>
                    <a:pt x="715617" y="132574"/>
                  </a:cubicBezTo>
                  <a:cubicBezTo>
                    <a:pt x="722968" y="159528"/>
                    <a:pt x="735345" y="184983"/>
                    <a:pt x="742121" y="212087"/>
                  </a:cubicBezTo>
                  <a:cubicBezTo>
                    <a:pt x="746538" y="229757"/>
                    <a:pt x="738792" y="257559"/>
                    <a:pt x="755373" y="265096"/>
                  </a:cubicBezTo>
                  <a:cubicBezTo>
                    <a:pt x="795788" y="283467"/>
                    <a:pt x="843721" y="273931"/>
                    <a:pt x="887895" y="278348"/>
                  </a:cubicBezTo>
                  <a:cubicBezTo>
                    <a:pt x="896730" y="287183"/>
                    <a:pt x="904004" y="297921"/>
                    <a:pt x="914400" y="304852"/>
                  </a:cubicBezTo>
                  <a:cubicBezTo>
                    <a:pt x="930837" y="315810"/>
                    <a:pt x="953439" y="317388"/>
                    <a:pt x="967408" y="331357"/>
                  </a:cubicBezTo>
                  <a:cubicBezTo>
                    <a:pt x="984851" y="348800"/>
                    <a:pt x="980660" y="390240"/>
                    <a:pt x="980660" y="410870"/>
                  </a:cubicBezTo>
                </a:path>
              </a:pathLst>
            </a:custGeom>
            <a:solidFill>
              <a:srgbClr val="47D45A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29F169C-7B50-7BD9-00B0-4D7EA523D65C}"/>
                </a:ext>
              </a:extLst>
            </p:cNvPr>
            <p:cNvSpPr/>
            <p:nvPr/>
          </p:nvSpPr>
          <p:spPr>
            <a:xfrm>
              <a:off x="-3023065" y="-540493"/>
              <a:ext cx="4446538" cy="4103342"/>
            </a:xfrm>
            <a:custGeom>
              <a:avLst/>
              <a:gdLst>
                <a:gd name="connsiteX0" fmla="*/ 981101 w 1962202"/>
                <a:gd name="connsiteY0" fmla="*/ 0 h 1251018"/>
                <a:gd name="connsiteX1" fmla="*/ 1962202 w 1962202"/>
                <a:gd name="connsiteY1" fmla="*/ 625509 h 1251018"/>
                <a:gd name="connsiteX2" fmla="*/ 981101 w 1962202"/>
                <a:gd name="connsiteY2" fmla="*/ 1251018 h 1251018"/>
                <a:gd name="connsiteX3" fmla="*/ 0 w 1962202"/>
                <a:gd name="connsiteY3" fmla="*/ 625509 h 1251018"/>
                <a:gd name="connsiteX4" fmla="*/ 981101 w 1962202"/>
                <a:gd name="connsiteY4" fmla="*/ 0 h 1251018"/>
                <a:gd name="connsiteX0" fmla="*/ 1008373 w 2016746"/>
                <a:gd name="connsiteY0" fmla="*/ 0 h 703697"/>
                <a:gd name="connsiteX1" fmla="*/ 1989474 w 2016746"/>
                <a:gd name="connsiteY1" fmla="*/ 625509 h 703697"/>
                <a:gd name="connsiteX2" fmla="*/ 27272 w 2016746"/>
                <a:gd name="connsiteY2" fmla="*/ 625509 h 703697"/>
                <a:gd name="connsiteX3" fmla="*/ 1008373 w 2016746"/>
                <a:gd name="connsiteY3" fmla="*/ 0 h 703697"/>
                <a:gd name="connsiteX0" fmla="*/ 1062812 w 2062863"/>
                <a:gd name="connsiteY0" fmla="*/ 0 h 1914056"/>
                <a:gd name="connsiteX1" fmla="*/ 2043913 w 2062863"/>
                <a:gd name="connsiteY1" fmla="*/ 625509 h 1914056"/>
                <a:gd name="connsiteX2" fmla="*/ 277967 w 2062863"/>
                <a:gd name="connsiteY2" fmla="*/ 1914056 h 1914056"/>
                <a:gd name="connsiteX3" fmla="*/ 81711 w 2062863"/>
                <a:gd name="connsiteY3" fmla="*/ 625509 h 1914056"/>
                <a:gd name="connsiteX4" fmla="*/ 1062812 w 2062863"/>
                <a:gd name="connsiteY4" fmla="*/ 0 h 1914056"/>
                <a:gd name="connsiteX0" fmla="*/ 1053709 w 2077451"/>
                <a:gd name="connsiteY0" fmla="*/ 0 h 2013915"/>
                <a:gd name="connsiteX1" fmla="*/ 2034810 w 2077451"/>
                <a:gd name="connsiteY1" fmla="*/ 625509 h 2013915"/>
                <a:gd name="connsiteX2" fmla="*/ 1735835 w 2077451"/>
                <a:gd name="connsiteY2" fmla="*/ 1905001 h 2013915"/>
                <a:gd name="connsiteX3" fmla="*/ 268864 w 2077451"/>
                <a:gd name="connsiteY3" fmla="*/ 1914056 h 2013915"/>
                <a:gd name="connsiteX4" fmla="*/ 72608 w 2077451"/>
                <a:gd name="connsiteY4" fmla="*/ 625509 h 2013915"/>
                <a:gd name="connsiteX5" fmla="*/ 1053709 w 2077451"/>
                <a:gd name="connsiteY5" fmla="*/ 0 h 2013915"/>
                <a:gd name="connsiteX0" fmla="*/ 1053709 w 2086566"/>
                <a:gd name="connsiteY0" fmla="*/ 0 h 1996239"/>
                <a:gd name="connsiteX1" fmla="*/ 2034810 w 2086566"/>
                <a:gd name="connsiteY1" fmla="*/ 625509 h 1996239"/>
                <a:gd name="connsiteX2" fmla="*/ 1772057 w 2086566"/>
                <a:gd name="connsiteY2" fmla="*/ 1877835 h 1996239"/>
                <a:gd name="connsiteX3" fmla="*/ 268864 w 2086566"/>
                <a:gd name="connsiteY3" fmla="*/ 1914056 h 1996239"/>
                <a:gd name="connsiteX4" fmla="*/ 72608 w 2086566"/>
                <a:gd name="connsiteY4" fmla="*/ 625509 h 1996239"/>
                <a:gd name="connsiteX5" fmla="*/ 1053709 w 2086566"/>
                <a:gd name="connsiteY5" fmla="*/ 0 h 1996239"/>
                <a:gd name="connsiteX0" fmla="*/ 1053709 w 2113652"/>
                <a:gd name="connsiteY0" fmla="*/ 0 h 1985315"/>
                <a:gd name="connsiteX1" fmla="*/ 2034810 w 2113652"/>
                <a:gd name="connsiteY1" fmla="*/ 625509 h 1985315"/>
                <a:gd name="connsiteX2" fmla="*/ 1853555 w 2113652"/>
                <a:gd name="connsiteY2" fmla="*/ 1859724 h 1985315"/>
                <a:gd name="connsiteX3" fmla="*/ 268864 w 2113652"/>
                <a:gd name="connsiteY3" fmla="*/ 1914056 h 1985315"/>
                <a:gd name="connsiteX4" fmla="*/ 72608 w 2113652"/>
                <a:gd name="connsiteY4" fmla="*/ 625509 h 1985315"/>
                <a:gd name="connsiteX5" fmla="*/ 1053709 w 2113652"/>
                <a:gd name="connsiteY5" fmla="*/ 0 h 1985315"/>
                <a:gd name="connsiteX0" fmla="*/ 1053709 w 2113652"/>
                <a:gd name="connsiteY0" fmla="*/ 0 h 1950515"/>
                <a:gd name="connsiteX1" fmla="*/ 2034810 w 2113652"/>
                <a:gd name="connsiteY1" fmla="*/ 625509 h 1950515"/>
                <a:gd name="connsiteX2" fmla="*/ 1853555 w 2113652"/>
                <a:gd name="connsiteY2" fmla="*/ 1859724 h 1950515"/>
                <a:gd name="connsiteX3" fmla="*/ 268864 w 2113652"/>
                <a:gd name="connsiteY3" fmla="*/ 1914056 h 1950515"/>
                <a:gd name="connsiteX4" fmla="*/ 72608 w 2113652"/>
                <a:gd name="connsiteY4" fmla="*/ 625509 h 1950515"/>
                <a:gd name="connsiteX5" fmla="*/ 1053709 w 2113652"/>
                <a:gd name="connsiteY5" fmla="*/ 0 h 1950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3652" h="1950515">
                  <a:moveTo>
                    <a:pt x="1053709" y="0"/>
                  </a:moveTo>
                  <a:cubicBezTo>
                    <a:pt x="1595556" y="0"/>
                    <a:pt x="1901502" y="315555"/>
                    <a:pt x="2034810" y="625509"/>
                  </a:cubicBezTo>
                  <a:cubicBezTo>
                    <a:pt x="2168118" y="935463"/>
                    <a:pt x="2147879" y="1644966"/>
                    <a:pt x="1853555" y="1859724"/>
                  </a:cubicBezTo>
                  <a:cubicBezTo>
                    <a:pt x="1541120" y="1983928"/>
                    <a:pt x="561161" y="1958271"/>
                    <a:pt x="268864" y="1914056"/>
                  </a:cubicBezTo>
                  <a:cubicBezTo>
                    <a:pt x="-23433" y="1869841"/>
                    <a:pt x="-58200" y="944518"/>
                    <a:pt x="72608" y="625509"/>
                  </a:cubicBezTo>
                  <a:cubicBezTo>
                    <a:pt x="203416" y="306500"/>
                    <a:pt x="511862" y="0"/>
                    <a:pt x="1053709" y="0"/>
                  </a:cubicBezTo>
                  <a:close/>
                </a:path>
              </a:pathLst>
            </a:custGeom>
            <a:solidFill>
              <a:srgbClr val="99663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5" name="Rectangle: Rounded Corners 194">
              <a:extLst>
                <a:ext uri="{FF2B5EF4-FFF2-40B4-BE49-F238E27FC236}">
                  <a16:creationId xmlns:a16="http://schemas.microsoft.com/office/drawing/2014/main" id="{4A72FAB5-FC5E-0206-4D55-81E981FAC987}"/>
                </a:ext>
              </a:extLst>
            </p:cNvPr>
            <p:cNvSpPr/>
            <p:nvPr/>
          </p:nvSpPr>
          <p:spPr>
            <a:xfrm>
              <a:off x="-1427636" y="2031510"/>
              <a:ext cx="1346030" cy="1466662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: Rounded Corners 196">
              <a:extLst>
                <a:ext uri="{FF2B5EF4-FFF2-40B4-BE49-F238E27FC236}">
                  <a16:creationId xmlns:a16="http://schemas.microsoft.com/office/drawing/2014/main" id="{A02DE097-EBBC-AFD9-2023-38ED29DC8D03}"/>
                </a:ext>
              </a:extLst>
            </p:cNvPr>
            <p:cNvSpPr/>
            <p:nvPr/>
          </p:nvSpPr>
          <p:spPr>
            <a:xfrm>
              <a:off x="-2726703" y="93544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7A30BD22-58E1-11C4-D2C7-C3CBF5AFE748}"/>
                </a:ext>
              </a:extLst>
            </p:cNvPr>
            <p:cNvSpPr/>
            <p:nvPr/>
          </p:nvSpPr>
          <p:spPr>
            <a:xfrm>
              <a:off x="-115032" y="952104"/>
              <a:ext cx="1254032" cy="659299"/>
            </a:xfrm>
            <a:prstGeom prst="roundRect">
              <a:avLst>
                <a:gd name="adj" fmla="val 20254"/>
              </a:avLst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1581D9A-D720-8732-68DB-0763D7C5AD45}"/>
                </a:ext>
              </a:extLst>
            </p:cNvPr>
            <p:cNvCxnSpPr>
              <a:cxnSpLocks/>
              <a:stCxn id="198" idx="0"/>
              <a:endCxn id="198" idx="2"/>
            </p:cNvCxnSpPr>
            <p:nvPr/>
          </p:nvCxnSpPr>
          <p:spPr>
            <a:xfrm>
              <a:off x="511984" y="95210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06E70D6C-4609-C812-15BE-B66D7E0DF8CF}"/>
                </a:ext>
              </a:extLst>
            </p:cNvPr>
            <p:cNvCxnSpPr>
              <a:cxnSpLocks/>
              <a:stCxn id="197" idx="0"/>
              <a:endCxn id="197" idx="2"/>
            </p:cNvCxnSpPr>
            <p:nvPr/>
          </p:nvCxnSpPr>
          <p:spPr>
            <a:xfrm>
              <a:off x="-2099687" y="935444"/>
              <a:ext cx="0" cy="659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896A123-4E82-92B2-C78E-8C2DAFC4D4A0}"/>
                </a:ext>
              </a:extLst>
            </p:cNvPr>
            <p:cNvCxnSpPr>
              <a:cxnSpLocks/>
              <a:stCxn id="195" idx="0"/>
              <a:endCxn id="195" idx="2"/>
            </p:cNvCxnSpPr>
            <p:nvPr/>
          </p:nvCxnSpPr>
          <p:spPr>
            <a:xfrm>
              <a:off x="-754621" y="2031510"/>
              <a:ext cx="0" cy="14666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ADBC8-E6C7-606F-5348-86E44F9F5DDF}"/>
              </a:ext>
            </a:extLst>
          </p:cNvPr>
          <p:cNvGrpSpPr/>
          <p:nvPr/>
        </p:nvGrpSpPr>
        <p:grpSpPr>
          <a:xfrm>
            <a:off x="10179121" y="167202"/>
            <a:ext cx="1808132" cy="1845209"/>
            <a:chOff x="6045892" y="1790511"/>
            <a:chExt cx="1341891" cy="1369407"/>
          </a:xfrm>
        </p:grpSpPr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6F112EB8-9352-64FD-E869-62ED7899D51E}"/>
                </a:ext>
              </a:extLst>
            </p:cNvPr>
            <p:cNvSpPr/>
            <p:nvPr/>
          </p:nvSpPr>
          <p:spPr>
            <a:xfrm>
              <a:off x="6045892" y="1790511"/>
              <a:ext cx="1341891" cy="888581"/>
            </a:xfrm>
            <a:custGeom>
              <a:avLst/>
              <a:gdLst>
                <a:gd name="connsiteX0" fmla="*/ 0 w 901700"/>
                <a:gd name="connsiteY0" fmla="*/ 0 h 196850"/>
                <a:gd name="connsiteX1" fmla="*/ 901700 w 901700"/>
                <a:gd name="connsiteY1" fmla="*/ 0 h 196850"/>
                <a:gd name="connsiteX2" fmla="*/ 901700 w 901700"/>
                <a:gd name="connsiteY2" fmla="*/ 196850 h 196850"/>
                <a:gd name="connsiteX3" fmla="*/ 0 w 901700"/>
                <a:gd name="connsiteY3" fmla="*/ 196850 h 196850"/>
                <a:gd name="connsiteX4" fmla="*/ 0 w 901700"/>
                <a:gd name="connsiteY4" fmla="*/ 0 h 196850"/>
                <a:gd name="connsiteX0" fmla="*/ 0 w 955675"/>
                <a:gd name="connsiteY0" fmla="*/ 0 h 250825"/>
                <a:gd name="connsiteX1" fmla="*/ 955675 w 955675"/>
                <a:gd name="connsiteY1" fmla="*/ 53975 h 250825"/>
                <a:gd name="connsiteX2" fmla="*/ 955675 w 955675"/>
                <a:gd name="connsiteY2" fmla="*/ 250825 h 250825"/>
                <a:gd name="connsiteX3" fmla="*/ 53975 w 955675"/>
                <a:gd name="connsiteY3" fmla="*/ 250825 h 250825"/>
                <a:gd name="connsiteX4" fmla="*/ 0 w 955675"/>
                <a:gd name="connsiteY4" fmla="*/ 0 h 250825"/>
                <a:gd name="connsiteX0" fmla="*/ 153049 w 1108724"/>
                <a:gd name="connsiteY0" fmla="*/ 0 h 250825"/>
                <a:gd name="connsiteX1" fmla="*/ 1108724 w 1108724"/>
                <a:gd name="connsiteY1" fmla="*/ 53975 h 250825"/>
                <a:gd name="connsiteX2" fmla="*/ 1108724 w 1108724"/>
                <a:gd name="connsiteY2" fmla="*/ 250825 h 250825"/>
                <a:gd name="connsiteX3" fmla="*/ 207024 w 1108724"/>
                <a:gd name="connsiteY3" fmla="*/ 250825 h 250825"/>
                <a:gd name="connsiteX4" fmla="*/ 0 w 1108724"/>
                <a:gd name="connsiteY4" fmla="*/ 105661 h 250825"/>
                <a:gd name="connsiteX5" fmla="*/ 153049 w 1108724"/>
                <a:gd name="connsiteY5" fmla="*/ 0 h 250825"/>
                <a:gd name="connsiteX0" fmla="*/ 154915 w 1110590"/>
                <a:gd name="connsiteY0" fmla="*/ 0 h 288624"/>
                <a:gd name="connsiteX1" fmla="*/ 1110590 w 1110590"/>
                <a:gd name="connsiteY1" fmla="*/ 53975 h 288624"/>
                <a:gd name="connsiteX2" fmla="*/ 1110590 w 1110590"/>
                <a:gd name="connsiteY2" fmla="*/ 250825 h 288624"/>
                <a:gd name="connsiteX3" fmla="*/ 208890 w 1110590"/>
                <a:gd name="connsiteY3" fmla="*/ 250825 h 288624"/>
                <a:gd name="connsiteX4" fmla="*/ 55841 w 1110590"/>
                <a:gd name="connsiteY4" fmla="*/ 283461 h 288624"/>
                <a:gd name="connsiteX5" fmla="*/ 1866 w 1110590"/>
                <a:gd name="connsiteY5" fmla="*/ 105661 h 288624"/>
                <a:gd name="connsiteX6" fmla="*/ 154915 w 1110590"/>
                <a:gd name="connsiteY6" fmla="*/ 0 h 288624"/>
                <a:gd name="connsiteX0" fmla="*/ 154915 w 1110590"/>
                <a:gd name="connsiteY0" fmla="*/ 0 h 381000"/>
                <a:gd name="connsiteX1" fmla="*/ 1110590 w 1110590"/>
                <a:gd name="connsiteY1" fmla="*/ 53975 h 381000"/>
                <a:gd name="connsiteX2" fmla="*/ 1110590 w 1110590"/>
                <a:gd name="connsiteY2" fmla="*/ 250825 h 381000"/>
                <a:gd name="connsiteX3" fmla="*/ 145390 w 1110590"/>
                <a:gd name="connsiteY3" fmla="*/ 381000 h 381000"/>
                <a:gd name="connsiteX4" fmla="*/ 55841 w 1110590"/>
                <a:gd name="connsiteY4" fmla="*/ 283461 h 381000"/>
                <a:gd name="connsiteX5" fmla="*/ 1866 w 1110590"/>
                <a:gd name="connsiteY5" fmla="*/ 105661 h 381000"/>
                <a:gd name="connsiteX6" fmla="*/ 154915 w 1110590"/>
                <a:gd name="connsiteY6" fmla="*/ 0 h 381000"/>
                <a:gd name="connsiteX0" fmla="*/ 154915 w 1110590"/>
                <a:gd name="connsiteY0" fmla="*/ 0 h 448560"/>
                <a:gd name="connsiteX1" fmla="*/ 1110590 w 1110590"/>
                <a:gd name="connsiteY1" fmla="*/ 53975 h 448560"/>
                <a:gd name="connsiteX2" fmla="*/ 1110590 w 1110590"/>
                <a:gd name="connsiteY2" fmla="*/ 250825 h 448560"/>
                <a:gd name="connsiteX3" fmla="*/ 278091 w 1110590"/>
                <a:gd name="connsiteY3" fmla="*/ 448560 h 448560"/>
                <a:gd name="connsiteX4" fmla="*/ 145390 w 1110590"/>
                <a:gd name="connsiteY4" fmla="*/ 381000 h 448560"/>
                <a:gd name="connsiteX5" fmla="*/ 55841 w 1110590"/>
                <a:gd name="connsiteY5" fmla="*/ 283461 h 448560"/>
                <a:gd name="connsiteX6" fmla="*/ 1866 w 1110590"/>
                <a:gd name="connsiteY6" fmla="*/ 105661 h 448560"/>
                <a:gd name="connsiteX7" fmla="*/ 154915 w 1110590"/>
                <a:gd name="connsiteY7" fmla="*/ 0 h 448560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424141 w 1110590"/>
                <a:gd name="connsiteY3" fmla="*/ 470785 h 482129"/>
                <a:gd name="connsiteX4" fmla="*/ 278091 w 1110590"/>
                <a:gd name="connsiteY4" fmla="*/ 448560 h 482129"/>
                <a:gd name="connsiteX5" fmla="*/ 145390 w 1110590"/>
                <a:gd name="connsiteY5" fmla="*/ 381000 h 482129"/>
                <a:gd name="connsiteX6" fmla="*/ 55841 w 1110590"/>
                <a:gd name="connsiteY6" fmla="*/ 283461 h 482129"/>
                <a:gd name="connsiteX7" fmla="*/ 1866 w 1110590"/>
                <a:gd name="connsiteY7" fmla="*/ 105661 h 482129"/>
                <a:gd name="connsiteX8" fmla="*/ 154915 w 1110590"/>
                <a:gd name="connsiteY8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935316 w 1110590"/>
                <a:gd name="connsiteY3" fmla="*/ 416810 h 482129"/>
                <a:gd name="connsiteX4" fmla="*/ 424141 w 1110590"/>
                <a:gd name="connsiteY4" fmla="*/ 470785 h 482129"/>
                <a:gd name="connsiteX5" fmla="*/ 278091 w 1110590"/>
                <a:gd name="connsiteY5" fmla="*/ 448560 h 482129"/>
                <a:gd name="connsiteX6" fmla="*/ 145390 w 1110590"/>
                <a:gd name="connsiteY6" fmla="*/ 381000 h 482129"/>
                <a:gd name="connsiteX7" fmla="*/ 55841 w 1110590"/>
                <a:gd name="connsiteY7" fmla="*/ 283461 h 482129"/>
                <a:gd name="connsiteX8" fmla="*/ 1866 w 1110590"/>
                <a:gd name="connsiteY8" fmla="*/ 105661 h 482129"/>
                <a:gd name="connsiteX9" fmla="*/ 154915 w 1110590"/>
                <a:gd name="connsiteY9" fmla="*/ 0 h 482129"/>
                <a:gd name="connsiteX0" fmla="*/ 154915 w 1110590"/>
                <a:gd name="connsiteY0" fmla="*/ 0 h 482129"/>
                <a:gd name="connsiteX1" fmla="*/ 1110590 w 1110590"/>
                <a:gd name="connsiteY1" fmla="*/ 53975 h 482129"/>
                <a:gd name="connsiteX2" fmla="*/ 1110590 w 1110590"/>
                <a:gd name="connsiteY2" fmla="*/ 250825 h 482129"/>
                <a:gd name="connsiteX3" fmla="*/ 1081366 w 1110590"/>
                <a:gd name="connsiteY3" fmla="*/ 359660 h 482129"/>
                <a:gd name="connsiteX4" fmla="*/ 935316 w 1110590"/>
                <a:gd name="connsiteY4" fmla="*/ 416810 h 482129"/>
                <a:gd name="connsiteX5" fmla="*/ 424141 w 1110590"/>
                <a:gd name="connsiteY5" fmla="*/ 470785 h 482129"/>
                <a:gd name="connsiteX6" fmla="*/ 278091 w 1110590"/>
                <a:gd name="connsiteY6" fmla="*/ 448560 h 482129"/>
                <a:gd name="connsiteX7" fmla="*/ 145390 w 1110590"/>
                <a:gd name="connsiteY7" fmla="*/ 381000 h 482129"/>
                <a:gd name="connsiteX8" fmla="*/ 55841 w 1110590"/>
                <a:gd name="connsiteY8" fmla="*/ 283461 h 482129"/>
                <a:gd name="connsiteX9" fmla="*/ 1866 w 1110590"/>
                <a:gd name="connsiteY9" fmla="*/ 105661 h 482129"/>
                <a:gd name="connsiteX10" fmla="*/ 154915 w 1110590"/>
                <a:gd name="connsiteY10" fmla="*/ 0 h 482129"/>
                <a:gd name="connsiteX0" fmla="*/ 154915 w 1170915"/>
                <a:gd name="connsiteY0" fmla="*/ 0 h 482129"/>
                <a:gd name="connsiteX1" fmla="*/ 1110590 w 1170915"/>
                <a:gd name="connsiteY1" fmla="*/ 53975 h 482129"/>
                <a:gd name="connsiteX2" fmla="*/ 1170915 w 1170915"/>
                <a:gd name="connsiteY2" fmla="*/ 212725 h 482129"/>
                <a:gd name="connsiteX3" fmla="*/ 1081366 w 1170915"/>
                <a:gd name="connsiteY3" fmla="*/ 359660 h 482129"/>
                <a:gd name="connsiteX4" fmla="*/ 935316 w 1170915"/>
                <a:gd name="connsiteY4" fmla="*/ 416810 h 482129"/>
                <a:gd name="connsiteX5" fmla="*/ 424141 w 1170915"/>
                <a:gd name="connsiteY5" fmla="*/ 470785 h 482129"/>
                <a:gd name="connsiteX6" fmla="*/ 278091 w 1170915"/>
                <a:gd name="connsiteY6" fmla="*/ 448560 h 482129"/>
                <a:gd name="connsiteX7" fmla="*/ 145390 w 1170915"/>
                <a:gd name="connsiteY7" fmla="*/ 381000 h 482129"/>
                <a:gd name="connsiteX8" fmla="*/ 55841 w 1170915"/>
                <a:gd name="connsiteY8" fmla="*/ 283461 h 482129"/>
                <a:gd name="connsiteX9" fmla="*/ 1866 w 1170915"/>
                <a:gd name="connsiteY9" fmla="*/ 105661 h 482129"/>
                <a:gd name="connsiteX10" fmla="*/ 154915 w 1170915"/>
                <a:gd name="connsiteY10" fmla="*/ 0 h 482129"/>
                <a:gd name="connsiteX0" fmla="*/ 154915 w 1192491"/>
                <a:gd name="connsiteY0" fmla="*/ 58332 h 540461"/>
                <a:gd name="connsiteX1" fmla="*/ 1110590 w 1192491"/>
                <a:gd name="connsiteY1" fmla="*/ 112307 h 540461"/>
                <a:gd name="connsiteX2" fmla="*/ 1192491 w 1192491"/>
                <a:gd name="connsiteY2" fmla="*/ 2067 h 540461"/>
                <a:gd name="connsiteX3" fmla="*/ 1170915 w 1192491"/>
                <a:gd name="connsiteY3" fmla="*/ 271057 h 540461"/>
                <a:gd name="connsiteX4" fmla="*/ 1081366 w 1192491"/>
                <a:gd name="connsiteY4" fmla="*/ 417992 h 540461"/>
                <a:gd name="connsiteX5" fmla="*/ 935316 w 1192491"/>
                <a:gd name="connsiteY5" fmla="*/ 475142 h 540461"/>
                <a:gd name="connsiteX6" fmla="*/ 424141 w 1192491"/>
                <a:gd name="connsiteY6" fmla="*/ 529117 h 540461"/>
                <a:gd name="connsiteX7" fmla="*/ 278091 w 1192491"/>
                <a:gd name="connsiteY7" fmla="*/ 506892 h 540461"/>
                <a:gd name="connsiteX8" fmla="*/ 145390 w 1192491"/>
                <a:gd name="connsiteY8" fmla="*/ 439332 h 540461"/>
                <a:gd name="connsiteX9" fmla="*/ 55841 w 1192491"/>
                <a:gd name="connsiteY9" fmla="*/ 341793 h 540461"/>
                <a:gd name="connsiteX10" fmla="*/ 1866 w 1192491"/>
                <a:gd name="connsiteY10" fmla="*/ 163993 h 540461"/>
                <a:gd name="connsiteX11" fmla="*/ 154915 w 1192491"/>
                <a:gd name="connsiteY11" fmla="*/ 58332 h 540461"/>
                <a:gd name="connsiteX0" fmla="*/ 154915 w 1192491"/>
                <a:gd name="connsiteY0" fmla="*/ 171450 h 653579"/>
                <a:gd name="connsiteX1" fmla="*/ 1024865 w 1192491"/>
                <a:gd name="connsiteY1" fmla="*/ 0 h 653579"/>
                <a:gd name="connsiteX2" fmla="*/ 1192491 w 1192491"/>
                <a:gd name="connsiteY2" fmla="*/ 115185 h 653579"/>
                <a:gd name="connsiteX3" fmla="*/ 1170915 w 1192491"/>
                <a:gd name="connsiteY3" fmla="*/ 384175 h 653579"/>
                <a:gd name="connsiteX4" fmla="*/ 1081366 w 1192491"/>
                <a:gd name="connsiteY4" fmla="*/ 531110 h 653579"/>
                <a:gd name="connsiteX5" fmla="*/ 935316 w 1192491"/>
                <a:gd name="connsiteY5" fmla="*/ 588260 h 653579"/>
                <a:gd name="connsiteX6" fmla="*/ 424141 w 1192491"/>
                <a:gd name="connsiteY6" fmla="*/ 642235 h 653579"/>
                <a:gd name="connsiteX7" fmla="*/ 278091 w 1192491"/>
                <a:gd name="connsiteY7" fmla="*/ 620010 h 653579"/>
                <a:gd name="connsiteX8" fmla="*/ 145390 w 1192491"/>
                <a:gd name="connsiteY8" fmla="*/ 552450 h 653579"/>
                <a:gd name="connsiteX9" fmla="*/ 55841 w 1192491"/>
                <a:gd name="connsiteY9" fmla="*/ 454911 h 653579"/>
                <a:gd name="connsiteX10" fmla="*/ 1866 w 1192491"/>
                <a:gd name="connsiteY10" fmla="*/ 277111 h 653579"/>
                <a:gd name="connsiteX11" fmla="*/ 154915 w 1192491"/>
                <a:gd name="connsiteY11" fmla="*/ 171450 h 653579"/>
                <a:gd name="connsiteX0" fmla="*/ 154915 w 1192491"/>
                <a:gd name="connsiteY0" fmla="*/ 265815 h 747944"/>
                <a:gd name="connsiteX1" fmla="*/ 881341 w 1192491"/>
                <a:gd name="connsiteY1" fmla="*/ 0 h 747944"/>
                <a:gd name="connsiteX2" fmla="*/ 1024865 w 1192491"/>
                <a:gd name="connsiteY2" fmla="*/ 94365 h 747944"/>
                <a:gd name="connsiteX3" fmla="*/ 1192491 w 1192491"/>
                <a:gd name="connsiteY3" fmla="*/ 209550 h 747944"/>
                <a:gd name="connsiteX4" fmla="*/ 1170915 w 1192491"/>
                <a:gd name="connsiteY4" fmla="*/ 478540 h 747944"/>
                <a:gd name="connsiteX5" fmla="*/ 1081366 w 1192491"/>
                <a:gd name="connsiteY5" fmla="*/ 625475 h 747944"/>
                <a:gd name="connsiteX6" fmla="*/ 935316 w 1192491"/>
                <a:gd name="connsiteY6" fmla="*/ 682625 h 747944"/>
                <a:gd name="connsiteX7" fmla="*/ 424141 w 1192491"/>
                <a:gd name="connsiteY7" fmla="*/ 736600 h 747944"/>
                <a:gd name="connsiteX8" fmla="*/ 278091 w 1192491"/>
                <a:gd name="connsiteY8" fmla="*/ 714375 h 747944"/>
                <a:gd name="connsiteX9" fmla="*/ 145390 w 1192491"/>
                <a:gd name="connsiteY9" fmla="*/ 646815 h 747944"/>
                <a:gd name="connsiteX10" fmla="*/ 55841 w 1192491"/>
                <a:gd name="connsiteY10" fmla="*/ 549276 h 747944"/>
                <a:gd name="connsiteX11" fmla="*/ 1866 w 1192491"/>
                <a:gd name="connsiteY11" fmla="*/ 371476 h 747944"/>
                <a:gd name="connsiteX12" fmla="*/ 154915 w 1192491"/>
                <a:gd name="connsiteY12" fmla="*/ 265815 h 747944"/>
                <a:gd name="connsiteX0" fmla="*/ 154915 w 1192491"/>
                <a:gd name="connsiteY0" fmla="*/ 311992 h 794121"/>
                <a:gd name="connsiteX1" fmla="*/ 716241 w 1192491"/>
                <a:gd name="connsiteY1" fmla="*/ 14427 h 794121"/>
                <a:gd name="connsiteX2" fmla="*/ 881341 w 1192491"/>
                <a:gd name="connsiteY2" fmla="*/ 46177 h 794121"/>
                <a:gd name="connsiteX3" fmla="*/ 1024865 w 1192491"/>
                <a:gd name="connsiteY3" fmla="*/ 140542 h 794121"/>
                <a:gd name="connsiteX4" fmla="*/ 1192491 w 1192491"/>
                <a:gd name="connsiteY4" fmla="*/ 255727 h 794121"/>
                <a:gd name="connsiteX5" fmla="*/ 1170915 w 1192491"/>
                <a:gd name="connsiteY5" fmla="*/ 524717 h 794121"/>
                <a:gd name="connsiteX6" fmla="*/ 1081366 w 1192491"/>
                <a:gd name="connsiteY6" fmla="*/ 671652 h 794121"/>
                <a:gd name="connsiteX7" fmla="*/ 935316 w 1192491"/>
                <a:gd name="connsiteY7" fmla="*/ 728802 h 794121"/>
                <a:gd name="connsiteX8" fmla="*/ 424141 w 1192491"/>
                <a:gd name="connsiteY8" fmla="*/ 782777 h 794121"/>
                <a:gd name="connsiteX9" fmla="*/ 278091 w 1192491"/>
                <a:gd name="connsiteY9" fmla="*/ 760552 h 794121"/>
                <a:gd name="connsiteX10" fmla="*/ 145390 w 1192491"/>
                <a:gd name="connsiteY10" fmla="*/ 692992 h 794121"/>
                <a:gd name="connsiteX11" fmla="*/ 55841 w 1192491"/>
                <a:gd name="connsiteY11" fmla="*/ 595453 h 794121"/>
                <a:gd name="connsiteX12" fmla="*/ 1866 w 1192491"/>
                <a:gd name="connsiteY12" fmla="*/ 417653 h 794121"/>
                <a:gd name="connsiteX13" fmla="*/ 154915 w 1192491"/>
                <a:gd name="connsiteY13" fmla="*/ 311992 h 794121"/>
                <a:gd name="connsiteX0" fmla="*/ 154915 w 1192491"/>
                <a:gd name="connsiteY0" fmla="*/ 344455 h 826584"/>
                <a:gd name="connsiteX1" fmla="*/ 595591 w 1192491"/>
                <a:gd name="connsiteY1" fmla="*/ 15141 h 826584"/>
                <a:gd name="connsiteX2" fmla="*/ 716241 w 1192491"/>
                <a:gd name="connsiteY2" fmla="*/ 46890 h 826584"/>
                <a:gd name="connsiteX3" fmla="*/ 881341 w 1192491"/>
                <a:gd name="connsiteY3" fmla="*/ 78640 h 826584"/>
                <a:gd name="connsiteX4" fmla="*/ 1024865 w 1192491"/>
                <a:gd name="connsiteY4" fmla="*/ 173005 h 826584"/>
                <a:gd name="connsiteX5" fmla="*/ 1192491 w 1192491"/>
                <a:gd name="connsiteY5" fmla="*/ 288190 h 826584"/>
                <a:gd name="connsiteX6" fmla="*/ 1170915 w 1192491"/>
                <a:gd name="connsiteY6" fmla="*/ 557180 h 826584"/>
                <a:gd name="connsiteX7" fmla="*/ 1081366 w 1192491"/>
                <a:gd name="connsiteY7" fmla="*/ 704115 h 826584"/>
                <a:gd name="connsiteX8" fmla="*/ 935316 w 1192491"/>
                <a:gd name="connsiteY8" fmla="*/ 761265 h 826584"/>
                <a:gd name="connsiteX9" fmla="*/ 424141 w 1192491"/>
                <a:gd name="connsiteY9" fmla="*/ 815240 h 826584"/>
                <a:gd name="connsiteX10" fmla="*/ 278091 w 1192491"/>
                <a:gd name="connsiteY10" fmla="*/ 793015 h 826584"/>
                <a:gd name="connsiteX11" fmla="*/ 145390 w 1192491"/>
                <a:gd name="connsiteY11" fmla="*/ 725455 h 826584"/>
                <a:gd name="connsiteX12" fmla="*/ 55841 w 1192491"/>
                <a:gd name="connsiteY12" fmla="*/ 627916 h 826584"/>
                <a:gd name="connsiteX13" fmla="*/ 1866 w 1192491"/>
                <a:gd name="connsiteY13" fmla="*/ 450116 h 826584"/>
                <a:gd name="connsiteX14" fmla="*/ 154915 w 1192491"/>
                <a:gd name="connsiteY14" fmla="*/ 344455 h 826584"/>
                <a:gd name="connsiteX0" fmla="*/ 154915 w 1192491"/>
                <a:gd name="connsiteY0" fmla="*/ 331056 h 813185"/>
                <a:gd name="connsiteX1" fmla="*/ 395566 w 1192491"/>
                <a:gd name="connsiteY1" fmla="*/ 68417 h 813185"/>
                <a:gd name="connsiteX2" fmla="*/ 595591 w 1192491"/>
                <a:gd name="connsiteY2" fmla="*/ 1742 h 813185"/>
                <a:gd name="connsiteX3" fmla="*/ 716241 w 1192491"/>
                <a:gd name="connsiteY3" fmla="*/ 33491 h 813185"/>
                <a:gd name="connsiteX4" fmla="*/ 881341 w 1192491"/>
                <a:gd name="connsiteY4" fmla="*/ 65241 h 813185"/>
                <a:gd name="connsiteX5" fmla="*/ 1024865 w 1192491"/>
                <a:gd name="connsiteY5" fmla="*/ 159606 h 813185"/>
                <a:gd name="connsiteX6" fmla="*/ 1192491 w 1192491"/>
                <a:gd name="connsiteY6" fmla="*/ 274791 h 813185"/>
                <a:gd name="connsiteX7" fmla="*/ 1170915 w 1192491"/>
                <a:gd name="connsiteY7" fmla="*/ 543781 h 813185"/>
                <a:gd name="connsiteX8" fmla="*/ 1081366 w 1192491"/>
                <a:gd name="connsiteY8" fmla="*/ 690716 h 813185"/>
                <a:gd name="connsiteX9" fmla="*/ 935316 w 1192491"/>
                <a:gd name="connsiteY9" fmla="*/ 747866 h 813185"/>
                <a:gd name="connsiteX10" fmla="*/ 424141 w 1192491"/>
                <a:gd name="connsiteY10" fmla="*/ 801841 h 813185"/>
                <a:gd name="connsiteX11" fmla="*/ 278091 w 1192491"/>
                <a:gd name="connsiteY11" fmla="*/ 779616 h 813185"/>
                <a:gd name="connsiteX12" fmla="*/ 145390 w 1192491"/>
                <a:gd name="connsiteY12" fmla="*/ 712056 h 813185"/>
                <a:gd name="connsiteX13" fmla="*/ 55841 w 1192491"/>
                <a:gd name="connsiteY13" fmla="*/ 614517 h 813185"/>
                <a:gd name="connsiteX14" fmla="*/ 1866 w 1192491"/>
                <a:gd name="connsiteY14" fmla="*/ 436717 h 813185"/>
                <a:gd name="connsiteX15" fmla="*/ 154915 w 1192491"/>
                <a:gd name="connsiteY15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3185"/>
                <a:gd name="connsiteX1" fmla="*/ 284441 w 1192491"/>
                <a:gd name="connsiteY1" fmla="*/ 173192 h 813185"/>
                <a:gd name="connsiteX2" fmla="*/ 395566 w 1192491"/>
                <a:gd name="connsiteY2" fmla="*/ 68417 h 813185"/>
                <a:gd name="connsiteX3" fmla="*/ 595591 w 1192491"/>
                <a:gd name="connsiteY3" fmla="*/ 1742 h 813185"/>
                <a:gd name="connsiteX4" fmla="*/ 716241 w 1192491"/>
                <a:gd name="connsiteY4" fmla="*/ 33491 h 813185"/>
                <a:gd name="connsiteX5" fmla="*/ 881341 w 1192491"/>
                <a:gd name="connsiteY5" fmla="*/ 65241 h 813185"/>
                <a:gd name="connsiteX6" fmla="*/ 1024865 w 1192491"/>
                <a:gd name="connsiteY6" fmla="*/ 159606 h 813185"/>
                <a:gd name="connsiteX7" fmla="*/ 1192491 w 1192491"/>
                <a:gd name="connsiteY7" fmla="*/ 274791 h 813185"/>
                <a:gd name="connsiteX8" fmla="*/ 1170915 w 1192491"/>
                <a:gd name="connsiteY8" fmla="*/ 543781 h 813185"/>
                <a:gd name="connsiteX9" fmla="*/ 1081366 w 1192491"/>
                <a:gd name="connsiteY9" fmla="*/ 690716 h 813185"/>
                <a:gd name="connsiteX10" fmla="*/ 935316 w 1192491"/>
                <a:gd name="connsiteY10" fmla="*/ 747866 h 813185"/>
                <a:gd name="connsiteX11" fmla="*/ 424141 w 1192491"/>
                <a:gd name="connsiteY11" fmla="*/ 801841 h 813185"/>
                <a:gd name="connsiteX12" fmla="*/ 278091 w 1192491"/>
                <a:gd name="connsiteY12" fmla="*/ 779616 h 813185"/>
                <a:gd name="connsiteX13" fmla="*/ 145390 w 1192491"/>
                <a:gd name="connsiteY13" fmla="*/ 712056 h 813185"/>
                <a:gd name="connsiteX14" fmla="*/ 55841 w 1192491"/>
                <a:gd name="connsiteY14" fmla="*/ 614517 h 813185"/>
                <a:gd name="connsiteX15" fmla="*/ 1866 w 1192491"/>
                <a:gd name="connsiteY15" fmla="*/ 436717 h 813185"/>
                <a:gd name="connsiteX16" fmla="*/ 154915 w 1192491"/>
                <a:gd name="connsiteY16" fmla="*/ 331056 h 813185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14259"/>
                <a:gd name="connsiteX1" fmla="*/ 284441 w 1192491"/>
                <a:gd name="connsiteY1" fmla="*/ 173192 h 814259"/>
                <a:gd name="connsiteX2" fmla="*/ 395566 w 1192491"/>
                <a:gd name="connsiteY2" fmla="*/ 68417 h 814259"/>
                <a:gd name="connsiteX3" fmla="*/ 595591 w 1192491"/>
                <a:gd name="connsiteY3" fmla="*/ 1742 h 814259"/>
                <a:gd name="connsiteX4" fmla="*/ 716241 w 1192491"/>
                <a:gd name="connsiteY4" fmla="*/ 33491 h 814259"/>
                <a:gd name="connsiteX5" fmla="*/ 881341 w 1192491"/>
                <a:gd name="connsiteY5" fmla="*/ 65241 h 814259"/>
                <a:gd name="connsiteX6" fmla="*/ 1024865 w 1192491"/>
                <a:gd name="connsiteY6" fmla="*/ 159606 h 814259"/>
                <a:gd name="connsiteX7" fmla="*/ 1192491 w 1192491"/>
                <a:gd name="connsiteY7" fmla="*/ 274791 h 814259"/>
                <a:gd name="connsiteX8" fmla="*/ 1170915 w 1192491"/>
                <a:gd name="connsiteY8" fmla="*/ 543781 h 814259"/>
                <a:gd name="connsiteX9" fmla="*/ 1081366 w 1192491"/>
                <a:gd name="connsiteY9" fmla="*/ 690716 h 814259"/>
                <a:gd name="connsiteX10" fmla="*/ 935316 w 1192491"/>
                <a:gd name="connsiteY10" fmla="*/ 747866 h 814259"/>
                <a:gd name="connsiteX11" fmla="*/ 424141 w 1192491"/>
                <a:gd name="connsiteY11" fmla="*/ 801841 h 814259"/>
                <a:gd name="connsiteX12" fmla="*/ 274916 w 1192491"/>
                <a:gd name="connsiteY12" fmla="*/ 785966 h 814259"/>
                <a:gd name="connsiteX13" fmla="*/ 145390 w 1192491"/>
                <a:gd name="connsiteY13" fmla="*/ 712056 h 814259"/>
                <a:gd name="connsiteX14" fmla="*/ 55841 w 1192491"/>
                <a:gd name="connsiteY14" fmla="*/ 614517 h 814259"/>
                <a:gd name="connsiteX15" fmla="*/ 1866 w 1192491"/>
                <a:gd name="connsiteY15" fmla="*/ 436717 h 814259"/>
                <a:gd name="connsiteX16" fmla="*/ 154915 w 1192491"/>
                <a:gd name="connsiteY16" fmla="*/ 331056 h 814259"/>
                <a:gd name="connsiteX0" fmla="*/ 154915 w 1192491"/>
                <a:gd name="connsiteY0" fmla="*/ 331056 h 836262"/>
                <a:gd name="connsiteX1" fmla="*/ 284441 w 1192491"/>
                <a:gd name="connsiteY1" fmla="*/ 173192 h 836262"/>
                <a:gd name="connsiteX2" fmla="*/ 395566 w 1192491"/>
                <a:gd name="connsiteY2" fmla="*/ 68417 h 836262"/>
                <a:gd name="connsiteX3" fmla="*/ 595591 w 1192491"/>
                <a:gd name="connsiteY3" fmla="*/ 1742 h 836262"/>
                <a:gd name="connsiteX4" fmla="*/ 716241 w 1192491"/>
                <a:gd name="connsiteY4" fmla="*/ 33491 h 836262"/>
                <a:gd name="connsiteX5" fmla="*/ 881341 w 1192491"/>
                <a:gd name="connsiteY5" fmla="*/ 65241 h 836262"/>
                <a:gd name="connsiteX6" fmla="*/ 1024865 w 1192491"/>
                <a:gd name="connsiteY6" fmla="*/ 159606 h 836262"/>
                <a:gd name="connsiteX7" fmla="*/ 1192491 w 1192491"/>
                <a:gd name="connsiteY7" fmla="*/ 274791 h 836262"/>
                <a:gd name="connsiteX8" fmla="*/ 1170915 w 1192491"/>
                <a:gd name="connsiteY8" fmla="*/ 543781 h 836262"/>
                <a:gd name="connsiteX9" fmla="*/ 1081366 w 1192491"/>
                <a:gd name="connsiteY9" fmla="*/ 690716 h 836262"/>
                <a:gd name="connsiteX10" fmla="*/ 935316 w 1192491"/>
                <a:gd name="connsiteY10" fmla="*/ 747866 h 836262"/>
                <a:gd name="connsiteX11" fmla="*/ 424141 w 1192491"/>
                <a:gd name="connsiteY11" fmla="*/ 801841 h 836262"/>
                <a:gd name="connsiteX12" fmla="*/ 274916 w 1192491"/>
                <a:gd name="connsiteY12" fmla="*/ 785966 h 836262"/>
                <a:gd name="connsiteX13" fmla="*/ 145390 w 1192491"/>
                <a:gd name="connsiteY13" fmla="*/ 712056 h 836262"/>
                <a:gd name="connsiteX14" fmla="*/ 55841 w 1192491"/>
                <a:gd name="connsiteY14" fmla="*/ 614517 h 836262"/>
                <a:gd name="connsiteX15" fmla="*/ 1866 w 1192491"/>
                <a:gd name="connsiteY15" fmla="*/ 436717 h 836262"/>
                <a:gd name="connsiteX16" fmla="*/ 154915 w 1192491"/>
                <a:gd name="connsiteY16" fmla="*/ 331056 h 836262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424141 w 1192491"/>
                <a:gd name="connsiteY11" fmla="*/ 801841 h 845684"/>
                <a:gd name="connsiteX12" fmla="*/ 274916 w 1192491"/>
                <a:gd name="connsiteY12" fmla="*/ 785966 h 845684"/>
                <a:gd name="connsiteX13" fmla="*/ 145390 w 1192491"/>
                <a:gd name="connsiteY13" fmla="*/ 712056 h 845684"/>
                <a:gd name="connsiteX14" fmla="*/ 55841 w 1192491"/>
                <a:gd name="connsiteY14" fmla="*/ 614517 h 845684"/>
                <a:gd name="connsiteX15" fmla="*/ 1866 w 1192491"/>
                <a:gd name="connsiteY15" fmla="*/ 436717 h 845684"/>
                <a:gd name="connsiteX16" fmla="*/ 154915 w 1192491"/>
                <a:gd name="connsiteY16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81366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192491"/>
                <a:gd name="connsiteY0" fmla="*/ 331056 h 845684"/>
                <a:gd name="connsiteX1" fmla="*/ 284441 w 1192491"/>
                <a:gd name="connsiteY1" fmla="*/ 173192 h 845684"/>
                <a:gd name="connsiteX2" fmla="*/ 395566 w 1192491"/>
                <a:gd name="connsiteY2" fmla="*/ 68417 h 845684"/>
                <a:gd name="connsiteX3" fmla="*/ 595591 w 1192491"/>
                <a:gd name="connsiteY3" fmla="*/ 1742 h 845684"/>
                <a:gd name="connsiteX4" fmla="*/ 716241 w 1192491"/>
                <a:gd name="connsiteY4" fmla="*/ 33491 h 845684"/>
                <a:gd name="connsiteX5" fmla="*/ 881341 w 1192491"/>
                <a:gd name="connsiteY5" fmla="*/ 65241 h 845684"/>
                <a:gd name="connsiteX6" fmla="*/ 1024865 w 1192491"/>
                <a:gd name="connsiteY6" fmla="*/ 159606 h 845684"/>
                <a:gd name="connsiteX7" fmla="*/ 1192491 w 1192491"/>
                <a:gd name="connsiteY7" fmla="*/ 274791 h 845684"/>
                <a:gd name="connsiteX8" fmla="*/ 1170915 w 1192491"/>
                <a:gd name="connsiteY8" fmla="*/ 543781 h 845684"/>
                <a:gd name="connsiteX9" fmla="*/ 1097241 w 1192491"/>
                <a:gd name="connsiteY9" fmla="*/ 690716 h 845684"/>
                <a:gd name="connsiteX10" fmla="*/ 935316 w 1192491"/>
                <a:gd name="connsiteY10" fmla="*/ 747866 h 845684"/>
                <a:gd name="connsiteX11" fmla="*/ 547966 w 1192491"/>
                <a:gd name="connsiteY11" fmla="*/ 801841 h 845684"/>
                <a:gd name="connsiteX12" fmla="*/ 424141 w 1192491"/>
                <a:gd name="connsiteY12" fmla="*/ 801841 h 845684"/>
                <a:gd name="connsiteX13" fmla="*/ 274916 w 1192491"/>
                <a:gd name="connsiteY13" fmla="*/ 785966 h 845684"/>
                <a:gd name="connsiteX14" fmla="*/ 145390 w 1192491"/>
                <a:gd name="connsiteY14" fmla="*/ 712056 h 845684"/>
                <a:gd name="connsiteX15" fmla="*/ 55841 w 1192491"/>
                <a:gd name="connsiteY15" fmla="*/ 614517 h 845684"/>
                <a:gd name="connsiteX16" fmla="*/ 1866 w 1192491"/>
                <a:gd name="connsiteY16" fmla="*/ 436717 h 845684"/>
                <a:gd name="connsiteX17" fmla="*/ 154915 w 1192491"/>
                <a:gd name="connsiteY17" fmla="*/ 331056 h 845684"/>
                <a:gd name="connsiteX0" fmla="*/ 154915 w 1270020"/>
                <a:gd name="connsiteY0" fmla="*/ 331056 h 845684"/>
                <a:gd name="connsiteX1" fmla="*/ 284441 w 1270020"/>
                <a:gd name="connsiteY1" fmla="*/ 173192 h 845684"/>
                <a:gd name="connsiteX2" fmla="*/ 395566 w 1270020"/>
                <a:gd name="connsiteY2" fmla="*/ 68417 h 845684"/>
                <a:gd name="connsiteX3" fmla="*/ 595591 w 1270020"/>
                <a:gd name="connsiteY3" fmla="*/ 1742 h 845684"/>
                <a:gd name="connsiteX4" fmla="*/ 716241 w 1270020"/>
                <a:gd name="connsiteY4" fmla="*/ 33491 h 845684"/>
                <a:gd name="connsiteX5" fmla="*/ 881341 w 1270020"/>
                <a:gd name="connsiteY5" fmla="*/ 65241 h 845684"/>
                <a:gd name="connsiteX6" fmla="*/ 1024865 w 1270020"/>
                <a:gd name="connsiteY6" fmla="*/ 159606 h 845684"/>
                <a:gd name="connsiteX7" fmla="*/ 1192491 w 1270020"/>
                <a:gd name="connsiteY7" fmla="*/ 274791 h 845684"/>
                <a:gd name="connsiteX8" fmla="*/ 1170915 w 1270020"/>
                <a:gd name="connsiteY8" fmla="*/ 543781 h 845684"/>
                <a:gd name="connsiteX9" fmla="*/ 1097241 w 1270020"/>
                <a:gd name="connsiteY9" fmla="*/ 690716 h 845684"/>
                <a:gd name="connsiteX10" fmla="*/ 935316 w 1270020"/>
                <a:gd name="connsiteY10" fmla="*/ 747866 h 845684"/>
                <a:gd name="connsiteX11" fmla="*/ 547966 w 1270020"/>
                <a:gd name="connsiteY11" fmla="*/ 801841 h 845684"/>
                <a:gd name="connsiteX12" fmla="*/ 424141 w 1270020"/>
                <a:gd name="connsiteY12" fmla="*/ 801841 h 845684"/>
                <a:gd name="connsiteX13" fmla="*/ 274916 w 1270020"/>
                <a:gd name="connsiteY13" fmla="*/ 785966 h 845684"/>
                <a:gd name="connsiteX14" fmla="*/ 145390 w 1270020"/>
                <a:gd name="connsiteY14" fmla="*/ 712056 h 845684"/>
                <a:gd name="connsiteX15" fmla="*/ 55841 w 1270020"/>
                <a:gd name="connsiteY15" fmla="*/ 614517 h 845684"/>
                <a:gd name="connsiteX16" fmla="*/ 1866 w 1270020"/>
                <a:gd name="connsiteY16" fmla="*/ 436717 h 845684"/>
                <a:gd name="connsiteX17" fmla="*/ 154915 w 1270020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31056 h 845684"/>
                <a:gd name="connsiteX1" fmla="*/ 284441 w 1296824"/>
                <a:gd name="connsiteY1" fmla="*/ 173192 h 845684"/>
                <a:gd name="connsiteX2" fmla="*/ 395566 w 1296824"/>
                <a:gd name="connsiteY2" fmla="*/ 68417 h 845684"/>
                <a:gd name="connsiteX3" fmla="*/ 595591 w 1296824"/>
                <a:gd name="connsiteY3" fmla="*/ 1742 h 845684"/>
                <a:gd name="connsiteX4" fmla="*/ 716241 w 1296824"/>
                <a:gd name="connsiteY4" fmla="*/ 33491 h 845684"/>
                <a:gd name="connsiteX5" fmla="*/ 881341 w 1296824"/>
                <a:gd name="connsiteY5" fmla="*/ 65241 h 845684"/>
                <a:gd name="connsiteX6" fmla="*/ 1024865 w 1296824"/>
                <a:gd name="connsiteY6" fmla="*/ 159606 h 845684"/>
                <a:gd name="connsiteX7" fmla="*/ 1192491 w 1296824"/>
                <a:gd name="connsiteY7" fmla="*/ 274791 h 845684"/>
                <a:gd name="connsiteX8" fmla="*/ 1170915 w 1296824"/>
                <a:gd name="connsiteY8" fmla="*/ 543781 h 845684"/>
                <a:gd name="connsiteX9" fmla="*/ 1097241 w 1296824"/>
                <a:gd name="connsiteY9" fmla="*/ 690716 h 845684"/>
                <a:gd name="connsiteX10" fmla="*/ 935316 w 1296824"/>
                <a:gd name="connsiteY10" fmla="*/ 747866 h 845684"/>
                <a:gd name="connsiteX11" fmla="*/ 547966 w 1296824"/>
                <a:gd name="connsiteY11" fmla="*/ 801841 h 845684"/>
                <a:gd name="connsiteX12" fmla="*/ 424141 w 1296824"/>
                <a:gd name="connsiteY12" fmla="*/ 801841 h 845684"/>
                <a:gd name="connsiteX13" fmla="*/ 274916 w 1296824"/>
                <a:gd name="connsiteY13" fmla="*/ 785966 h 845684"/>
                <a:gd name="connsiteX14" fmla="*/ 145390 w 1296824"/>
                <a:gd name="connsiteY14" fmla="*/ 712056 h 845684"/>
                <a:gd name="connsiteX15" fmla="*/ 55841 w 1296824"/>
                <a:gd name="connsiteY15" fmla="*/ 614517 h 845684"/>
                <a:gd name="connsiteX16" fmla="*/ 1866 w 1296824"/>
                <a:gd name="connsiteY16" fmla="*/ 436717 h 845684"/>
                <a:gd name="connsiteX17" fmla="*/ 154915 w 1296824"/>
                <a:gd name="connsiteY17" fmla="*/ 331056 h 845684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43620 h 858248"/>
                <a:gd name="connsiteX1" fmla="*/ 284441 w 1296824"/>
                <a:gd name="connsiteY1" fmla="*/ 185756 h 858248"/>
                <a:gd name="connsiteX2" fmla="*/ 395566 w 1296824"/>
                <a:gd name="connsiteY2" fmla="*/ 80981 h 858248"/>
                <a:gd name="connsiteX3" fmla="*/ 595591 w 1296824"/>
                <a:gd name="connsiteY3" fmla="*/ 14306 h 858248"/>
                <a:gd name="connsiteX4" fmla="*/ 716241 w 1296824"/>
                <a:gd name="connsiteY4" fmla="*/ 46055 h 858248"/>
                <a:gd name="connsiteX5" fmla="*/ 881341 w 1296824"/>
                <a:gd name="connsiteY5" fmla="*/ 77805 h 858248"/>
                <a:gd name="connsiteX6" fmla="*/ 1024865 w 1296824"/>
                <a:gd name="connsiteY6" fmla="*/ 172170 h 858248"/>
                <a:gd name="connsiteX7" fmla="*/ 1192491 w 1296824"/>
                <a:gd name="connsiteY7" fmla="*/ 287355 h 858248"/>
                <a:gd name="connsiteX8" fmla="*/ 1170915 w 1296824"/>
                <a:gd name="connsiteY8" fmla="*/ 556345 h 858248"/>
                <a:gd name="connsiteX9" fmla="*/ 1097241 w 1296824"/>
                <a:gd name="connsiteY9" fmla="*/ 703280 h 858248"/>
                <a:gd name="connsiteX10" fmla="*/ 935316 w 1296824"/>
                <a:gd name="connsiteY10" fmla="*/ 760430 h 858248"/>
                <a:gd name="connsiteX11" fmla="*/ 547966 w 1296824"/>
                <a:gd name="connsiteY11" fmla="*/ 814405 h 858248"/>
                <a:gd name="connsiteX12" fmla="*/ 424141 w 1296824"/>
                <a:gd name="connsiteY12" fmla="*/ 814405 h 858248"/>
                <a:gd name="connsiteX13" fmla="*/ 274916 w 1296824"/>
                <a:gd name="connsiteY13" fmla="*/ 798530 h 858248"/>
                <a:gd name="connsiteX14" fmla="*/ 145390 w 1296824"/>
                <a:gd name="connsiteY14" fmla="*/ 724620 h 858248"/>
                <a:gd name="connsiteX15" fmla="*/ 55841 w 1296824"/>
                <a:gd name="connsiteY15" fmla="*/ 627081 h 858248"/>
                <a:gd name="connsiteX16" fmla="*/ 1866 w 1296824"/>
                <a:gd name="connsiteY16" fmla="*/ 449281 h 858248"/>
                <a:gd name="connsiteX17" fmla="*/ 154915 w 1296824"/>
                <a:gd name="connsiteY17" fmla="*/ 343620 h 858248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5964 h 880592"/>
                <a:gd name="connsiteX1" fmla="*/ 284441 w 1296824"/>
                <a:gd name="connsiteY1" fmla="*/ 208100 h 880592"/>
                <a:gd name="connsiteX2" fmla="*/ 395566 w 1296824"/>
                <a:gd name="connsiteY2" fmla="*/ 103325 h 880592"/>
                <a:gd name="connsiteX3" fmla="*/ 595591 w 1296824"/>
                <a:gd name="connsiteY3" fmla="*/ 36650 h 880592"/>
                <a:gd name="connsiteX4" fmla="*/ 716241 w 1296824"/>
                <a:gd name="connsiteY4" fmla="*/ 68399 h 880592"/>
                <a:gd name="connsiteX5" fmla="*/ 881341 w 1296824"/>
                <a:gd name="connsiteY5" fmla="*/ 100149 h 880592"/>
                <a:gd name="connsiteX6" fmla="*/ 1024865 w 1296824"/>
                <a:gd name="connsiteY6" fmla="*/ 194514 h 880592"/>
                <a:gd name="connsiteX7" fmla="*/ 1192491 w 1296824"/>
                <a:gd name="connsiteY7" fmla="*/ 309699 h 880592"/>
                <a:gd name="connsiteX8" fmla="*/ 1170915 w 1296824"/>
                <a:gd name="connsiteY8" fmla="*/ 578689 h 880592"/>
                <a:gd name="connsiteX9" fmla="*/ 1097241 w 1296824"/>
                <a:gd name="connsiteY9" fmla="*/ 725624 h 880592"/>
                <a:gd name="connsiteX10" fmla="*/ 935316 w 1296824"/>
                <a:gd name="connsiteY10" fmla="*/ 782774 h 880592"/>
                <a:gd name="connsiteX11" fmla="*/ 547966 w 1296824"/>
                <a:gd name="connsiteY11" fmla="*/ 836749 h 880592"/>
                <a:gd name="connsiteX12" fmla="*/ 424141 w 1296824"/>
                <a:gd name="connsiteY12" fmla="*/ 836749 h 880592"/>
                <a:gd name="connsiteX13" fmla="*/ 274916 w 1296824"/>
                <a:gd name="connsiteY13" fmla="*/ 820874 h 880592"/>
                <a:gd name="connsiteX14" fmla="*/ 145390 w 1296824"/>
                <a:gd name="connsiteY14" fmla="*/ 746964 h 880592"/>
                <a:gd name="connsiteX15" fmla="*/ 55841 w 1296824"/>
                <a:gd name="connsiteY15" fmla="*/ 649425 h 880592"/>
                <a:gd name="connsiteX16" fmla="*/ 1866 w 1296824"/>
                <a:gd name="connsiteY16" fmla="*/ 471625 h 880592"/>
                <a:gd name="connsiteX17" fmla="*/ 154915 w 1296824"/>
                <a:gd name="connsiteY17" fmla="*/ 365964 h 880592"/>
                <a:gd name="connsiteX0" fmla="*/ 154915 w 1296824"/>
                <a:gd name="connsiteY0" fmla="*/ 367353 h 881981"/>
                <a:gd name="connsiteX1" fmla="*/ 284441 w 1296824"/>
                <a:gd name="connsiteY1" fmla="*/ 209489 h 881981"/>
                <a:gd name="connsiteX2" fmla="*/ 395566 w 1296824"/>
                <a:gd name="connsiteY2" fmla="*/ 104714 h 881981"/>
                <a:gd name="connsiteX3" fmla="*/ 595591 w 1296824"/>
                <a:gd name="connsiteY3" fmla="*/ 38039 h 881981"/>
                <a:gd name="connsiteX4" fmla="*/ 716241 w 1296824"/>
                <a:gd name="connsiteY4" fmla="*/ 69788 h 881981"/>
                <a:gd name="connsiteX5" fmla="*/ 881341 w 1296824"/>
                <a:gd name="connsiteY5" fmla="*/ 101538 h 881981"/>
                <a:gd name="connsiteX6" fmla="*/ 1024865 w 1296824"/>
                <a:gd name="connsiteY6" fmla="*/ 195903 h 881981"/>
                <a:gd name="connsiteX7" fmla="*/ 1192491 w 1296824"/>
                <a:gd name="connsiteY7" fmla="*/ 311088 h 881981"/>
                <a:gd name="connsiteX8" fmla="*/ 1170915 w 1296824"/>
                <a:gd name="connsiteY8" fmla="*/ 580078 h 881981"/>
                <a:gd name="connsiteX9" fmla="*/ 1097241 w 1296824"/>
                <a:gd name="connsiteY9" fmla="*/ 727013 h 881981"/>
                <a:gd name="connsiteX10" fmla="*/ 935316 w 1296824"/>
                <a:gd name="connsiteY10" fmla="*/ 784163 h 881981"/>
                <a:gd name="connsiteX11" fmla="*/ 547966 w 1296824"/>
                <a:gd name="connsiteY11" fmla="*/ 838138 h 881981"/>
                <a:gd name="connsiteX12" fmla="*/ 424141 w 1296824"/>
                <a:gd name="connsiteY12" fmla="*/ 838138 h 881981"/>
                <a:gd name="connsiteX13" fmla="*/ 274916 w 1296824"/>
                <a:gd name="connsiteY13" fmla="*/ 822263 h 881981"/>
                <a:gd name="connsiteX14" fmla="*/ 145390 w 1296824"/>
                <a:gd name="connsiteY14" fmla="*/ 748353 h 881981"/>
                <a:gd name="connsiteX15" fmla="*/ 55841 w 1296824"/>
                <a:gd name="connsiteY15" fmla="*/ 650814 h 881981"/>
                <a:gd name="connsiteX16" fmla="*/ 1866 w 1296824"/>
                <a:gd name="connsiteY16" fmla="*/ 473014 h 881981"/>
                <a:gd name="connsiteX17" fmla="*/ 154915 w 1296824"/>
                <a:gd name="connsiteY17" fmla="*/ 367353 h 881981"/>
                <a:gd name="connsiteX0" fmla="*/ 154915 w 1296824"/>
                <a:gd name="connsiteY0" fmla="*/ 365965 h 880593"/>
                <a:gd name="connsiteX1" fmla="*/ 284441 w 1296824"/>
                <a:gd name="connsiteY1" fmla="*/ 208101 h 880593"/>
                <a:gd name="connsiteX2" fmla="*/ 376516 w 1296824"/>
                <a:gd name="connsiteY2" fmla="*/ 109676 h 880593"/>
                <a:gd name="connsiteX3" fmla="*/ 595591 w 1296824"/>
                <a:gd name="connsiteY3" fmla="*/ 36651 h 880593"/>
                <a:gd name="connsiteX4" fmla="*/ 716241 w 1296824"/>
                <a:gd name="connsiteY4" fmla="*/ 68400 h 880593"/>
                <a:gd name="connsiteX5" fmla="*/ 881341 w 1296824"/>
                <a:gd name="connsiteY5" fmla="*/ 100150 h 880593"/>
                <a:gd name="connsiteX6" fmla="*/ 1024865 w 1296824"/>
                <a:gd name="connsiteY6" fmla="*/ 194515 h 880593"/>
                <a:gd name="connsiteX7" fmla="*/ 1192491 w 1296824"/>
                <a:gd name="connsiteY7" fmla="*/ 309700 h 880593"/>
                <a:gd name="connsiteX8" fmla="*/ 1170915 w 1296824"/>
                <a:gd name="connsiteY8" fmla="*/ 578690 h 880593"/>
                <a:gd name="connsiteX9" fmla="*/ 1097241 w 1296824"/>
                <a:gd name="connsiteY9" fmla="*/ 725625 h 880593"/>
                <a:gd name="connsiteX10" fmla="*/ 935316 w 1296824"/>
                <a:gd name="connsiteY10" fmla="*/ 782775 h 880593"/>
                <a:gd name="connsiteX11" fmla="*/ 547966 w 1296824"/>
                <a:gd name="connsiteY11" fmla="*/ 836750 h 880593"/>
                <a:gd name="connsiteX12" fmla="*/ 424141 w 1296824"/>
                <a:gd name="connsiteY12" fmla="*/ 836750 h 880593"/>
                <a:gd name="connsiteX13" fmla="*/ 274916 w 1296824"/>
                <a:gd name="connsiteY13" fmla="*/ 820875 h 880593"/>
                <a:gd name="connsiteX14" fmla="*/ 145390 w 1296824"/>
                <a:gd name="connsiteY14" fmla="*/ 746965 h 880593"/>
                <a:gd name="connsiteX15" fmla="*/ 55841 w 1296824"/>
                <a:gd name="connsiteY15" fmla="*/ 649426 h 880593"/>
                <a:gd name="connsiteX16" fmla="*/ 1866 w 1296824"/>
                <a:gd name="connsiteY16" fmla="*/ 471626 h 880593"/>
                <a:gd name="connsiteX17" fmla="*/ 154915 w 1296824"/>
                <a:gd name="connsiteY17" fmla="*/ 365965 h 880593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54915 w 1296824"/>
                <a:gd name="connsiteY0" fmla="*/ 373953 h 888581"/>
                <a:gd name="connsiteX1" fmla="*/ 284441 w 1296824"/>
                <a:gd name="connsiteY1" fmla="*/ 216089 h 888581"/>
                <a:gd name="connsiteX2" fmla="*/ 376516 w 1296824"/>
                <a:gd name="connsiteY2" fmla="*/ 117664 h 888581"/>
                <a:gd name="connsiteX3" fmla="*/ 595591 w 1296824"/>
                <a:gd name="connsiteY3" fmla="*/ 44639 h 888581"/>
                <a:gd name="connsiteX4" fmla="*/ 716241 w 1296824"/>
                <a:gd name="connsiteY4" fmla="*/ 76388 h 888581"/>
                <a:gd name="connsiteX5" fmla="*/ 881341 w 1296824"/>
                <a:gd name="connsiteY5" fmla="*/ 108138 h 888581"/>
                <a:gd name="connsiteX6" fmla="*/ 1024865 w 1296824"/>
                <a:gd name="connsiteY6" fmla="*/ 202503 h 888581"/>
                <a:gd name="connsiteX7" fmla="*/ 1192491 w 1296824"/>
                <a:gd name="connsiteY7" fmla="*/ 317688 h 888581"/>
                <a:gd name="connsiteX8" fmla="*/ 1170915 w 1296824"/>
                <a:gd name="connsiteY8" fmla="*/ 586678 h 888581"/>
                <a:gd name="connsiteX9" fmla="*/ 1097241 w 1296824"/>
                <a:gd name="connsiteY9" fmla="*/ 733613 h 888581"/>
                <a:gd name="connsiteX10" fmla="*/ 935316 w 1296824"/>
                <a:gd name="connsiteY10" fmla="*/ 790763 h 888581"/>
                <a:gd name="connsiteX11" fmla="*/ 547966 w 1296824"/>
                <a:gd name="connsiteY11" fmla="*/ 844738 h 888581"/>
                <a:gd name="connsiteX12" fmla="*/ 424141 w 1296824"/>
                <a:gd name="connsiteY12" fmla="*/ 844738 h 888581"/>
                <a:gd name="connsiteX13" fmla="*/ 274916 w 1296824"/>
                <a:gd name="connsiteY13" fmla="*/ 828863 h 888581"/>
                <a:gd name="connsiteX14" fmla="*/ 145390 w 1296824"/>
                <a:gd name="connsiteY14" fmla="*/ 754953 h 888581"/>
                <a:gd name="connsiteX15" fmla="*/ 55841 w 1296824"/>
                <a:gd name="connsiteY15" fmla="*/ 657414 h 888581"/>
                <a:gd name="connsiteX16" fmla="*/ 1866 w 1296824"/>
                <a:gd name="connsiteY16" fmla="*/ 479614 h 888581"/>
                <a:gd name="connsiteX17" fmla="*/ 154915 w 1296824"/>
                <a:gd name="connsiteY17" fmla="*/ 373953 h 888581"/>
                <a:gd name="connsiteX0" fmla="*/ 197030 w 1338939"/>
                <a:gd name="connsiteY0" fmla="*/ 373953 h 888581"/>
                <a:gd name="connsiteX1" fmla="*/ 326556 w 1338939"/>
                <a:gd name="connsiteY1" fmla="*/ 216089 h 888581"/>
                <a:gd name="connsiteX2" fmla="*/ 418631 w 1338939"/>
                <a:gd name="connsiteY2" fmla="*/ 117664 h 888581"/>
                <a:gd name="connsiteX3" fmla="*/ 637706 w 1338939"/>
                <a:gd name="connsiteY3" fmla="*/ 44639 h 888581"/>
                <a:gd name="connsiteX4" fmla="*/ 758356 w 1338939"/>
                <a:gd name="connsiteY4" fmla="*/ 76388 h 888581"/>
                <a:gd name="connsiteX5" fmla="*/ 923456 w 1338939"/>
                <a:gd name="connsiteY5" fmla="*/ 108138 h 888581"/>
                <a:gd name="connsiteX6" fmla="*/ 1066980 w 1338939"/>
                <a:gd name="connsiteY6" fmla="*/ 202503 h 888581"/>
                <a:gd name="connsiteX7" fmla="*/ 1234606 w 1338939"/>
                <a:gd name="connsiteY7" fmla="*/ 317688 h 888581"/>
                <a:gd name="connsiteX8" fmla="*/ 1213030 w 1338939"/>
                <a:gd name="connsiteY8" fmla="*/ 586678 h 888581"/>
                <a:gd name="connsiteX9" fmla="*/ 1139356 w 1338939"/>
                <a:gd name="connsiteY9" fmla="*/ 733613 h 888581"/>
                <a:gd name="connsiteX10" fmla="*/ 977431 w 1338939"/>
                <a:gd name="connsiteY10" fmla="*/ 790763 h 888581"/>
                <a:gd name="connsiteX11" fmla="*/ 590081 w 1338939"/>
                <a:gd name="connsiteY11" fmla="*/ 844738 h 888581"/>
                <a:gd name="connsiteX12" fmla="*/ 466256 w 1338939"/>
                <a:gd name="connsiteY12" fmla="*/ 844738 h 888581"/>
                <a:gd name="connsiteX13" fmla="*/ 317031 w 1338939"/>
                <a:gd name="connsiteY13" fmla="*/ 828863 h 888581"/>
                <a:gd name="connsiteX14" fmla="*/ 187505 w 1338939"/>
                <a:gd name="connsiteY14" fmla="*/ 754953 h 888581"/>
                <a:gd name="connsiteX15" fmla="*/ 97956 w 1338939"/>
                <a:gd name="connsiteY15" fmla="*/ 657414 h 888581"/>
                <a:gd name="connsiteX16" fmla="*/ 43981 w 1338939"/>
                <a:gd name="connsiteY16" fmla="*/ 479614 h 888581"/>
                <a:gd name="connsiteX17" fmla="*/ 197030 w 1338939"/>
                <a:gd name="connsiteY17" fmla="*/ 373953 h 888581"/>
                <a:gd name="connsiteX0" fmla="*/ 199982 w 1341891"/>
                <a:gd name="connsiteY0" fmla="*/ 373953 h 888581"/>
                <a:gd name="connsiteX1" fmla="*/ 329508 w 1341891"/>
                <a:gd name="connsiteY1" fmla="*/ 216089 h 888581"/>
                <a:gd name="connsiteX2" fmla="*/ 421583 w 1341891"/>
                <a:gd name="connsiteY2" fmla="*/ 117664 h 888581"/>
                <a:gd name="connsiteX3" fmla="*/ 640658 w 1341891"/>
                <a:gd name="connsiteY3" fmla="*/ 44639 h 888581"/>
                <a:gd name="connsiteX4" fmla="*/ 761308 w 1341891"/>
                <a:gd name="connsiteY4" fmla="*/ 76388 h 888581"/>
                <a:gd name="connsiteX5" fmla="*/ 926408 w 1341891"/>
                <a:gd name="connsiteY5" fmla="*/ 108138 h 888581"/>
                <a:gd name="connsiteX6" fmla="*/ 1069932 w 1341891"/>
                <a:gd name="connsiteY6" fmla="*/ 202503 h 888581"/>
                <a:gd name="connsiteX7" fmla="*/ 1237558 w 1341891"/>
                <a:gd name="connsiteY7" fmla="*/ 317688 h 888581"/>
                <a:gd name="connsiteX8" fmla="*/ 1215982 w 1341891"/>
                <a:gd name="connsiteY8" fmla="*/ 586678 h 888581"/>
                <a:gd name="connsiteX9" fmla="*/ 1142308 w 1341891"/>
                <a:gd name="connsiteY9" fmla="*/ 733613 h 888581"/>
                <a:gd name="connsiteX10" fmla="*/ 980383 w 1341891"/>
                <a:gd name="connsiteY10" fmla="*/ 790763 h 888581"/>
                <a:gd name="connsiteX11" fmla="*/ 593033 w 1341891"/>
                <a:gd name="connsiteY11" fmla="*/ 844738 h 888581"/>
                <a:gd name="connsiteX12" fmla="*/ 469208 w 1341891"/>
                <a:gd name="connsiteY12" fmla="*/ 844738 h 888581"/>
                <a:gd name="connsiteX13" fmla="*/ 319983 w 1341891"/>
                <a:gd name="connsiteY13" fmla="*/ 828863 h 888581"/>
                <a:gd name="connsiteX14" fmla="*/ 190457 w 1341891"/>
                <a:gd name="connsiteY14" fmla="*/ 754953 h 888581"/>
                <a:gd name="connsiteX15" fmla="*/ 100908 w 1341891"/>
                <a:gd name="connsiteY15" fmla="*/ 657414 h 888581"/>
                <a:gd name="connsiteX16" fmla="*/ 46933 w 1341891"/>
                <a:gd name="connsiteY16" fmla="*/ 479614 h 888581"/>
                <a:gd name="connsiteX17" fmla="*/ 199982 w 1341891"/>
                <a:gd name="connsiteY17" fmla="*/ 373953 h 88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891" h="888581">
                  <a:moveTo>
                    <a:pt x="199982" y="373953"/>
                  </a:moveTo>
                  <a:cubicBezTo>
                    <a:pt x="202098" y="213086"/>
                    <a:pt x="260825" y="218587"/>
                    <a:pt x="329508" y="216089"/>
                  </a:cubicBezTo>
                  <a:cubicBezTo>
                    <a:pt x="325167" y="169141"/>
                    <a:pt x="308871" y="118193"/>
                    <a:pt x="421583" y="117664"/>
                  </a:cubicBezTo>
                  <a:cubicBezTo>
                    <a:pt x="429520" y="-41615"/>
                    <a:pt x="584037" y="-10394"/>
                    <a:pt x="640658" y="44639"/>
                  </a:cubicBezTo>
                  <a:cubicBezTo>
                    <a:pt x="684579" y="-24153"/>
                    <a:pt x="724796" y="13946"/>
                    <a:pt x="761308" y="76388"/>
                  </a:cubicBezTo>
                  <a:cubicBezTo>
                    <a:pt x="848620" y="-10395"/>
                    <a:pt x="906721" y="40023"/>
                    <a:pt x="926408" y="108138"/>
                  </a:cubicBezTo>
                  <a:cubicBezTo>
                    <a:pt x="1040924" y="72918"/>
                    <a:pt x="1044316" y="129773"/>
                    <a:pt x="1069932" y="202503"/>
                  </a:cubicBezTo>
                  <a:cubicBezTo>
                    <a:pt x="1112049" y="176340"/>
                    <a:pt x="1243066" y="200976"/>
                    <a:pt x="1237558" y="317688"/>
                  </a:cubicBezTo>
                  <a:cubicBezTo>
                    <a:pt x="1325616" y="372426"/>
                    <a:pt x="1429549" y="497015"/>
                    <a:pt x="1215982" y="586678"/>
                  </a:cubicBezTo>
                  <a:cubicBezTo>
                    <a:pt x="1206878" y="633392"/>
                    <a:pt x="1241370" y="709124"/>
                    <a:pt x="1142308" y="733613"/>
                  </a:cubicBezTo>
                  <a:cubicBezTo>
                    <a:pt x="1109921" y="812077"/>
                    <a:pt x="1071400" y="834684"/>
                    <a:pt x="980383" y="790763"/>
                  </a:cubicBezTo>
                  <a:cubicBezTo>
                    <a:pt x="892541" y="813517"/>
                    <a:pt x="849679" y="943692"/>
                    <a:pt x="593033" y="844738"/>
                  </a:cubicBezTo>
                  <a:cubicBezTo>
                    <a:pt x="511012" y="904534"/>
                    <a:pt x="515775" y="851617"/>
                    <a:pt x="469208" y="844738"/>
                  </a:cubicBezTo>
                  <a:cubicBezTo>
                    <a:pt x="393958" y="903094"/>
                    <a:pt x="375967" y="908386"/>
                    <a:pt x="319983" y="828863"/>
                  </a:cubicBezTo>
                  <a:cubicBezTo>
                    <a:pt x="275749" y="850793"/>
                    <a:pt x="231516" y="904473"/>
                    <a:pt x="190457" y="754953"/>
                  </a:cubicBezTo>
                  <a:cubicBezTo>
                    <a:pt x="21545" y="742401"/>
                    <a:pt x="135412" y="681608"/>
                    <a:pt x="100908" y="657414"/>
                  </a:cubicBezTo>
                  <a:cubicBezTo>
                    <a:pt x="50529" y="658620"/>
                    <a:pt x="-64300" y="518391"/>
                    <a:pt x="46933" y="479614"/>
                  </a:cubicBezTo>
                  <a:cubicBezTo>
                    <a:pt x="34449" y="371369"/>
                    <a:pt x="152141" y="278998"/>
                    <a:pt x="199982" y="37395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DA29BC69-5FA0-0899-231A-5B7652193936}"/>
                </a:ext>
              </a:extLst>
            </p:cNvPr>
            <p:cNvSpPr/>
            <p:nvPr/>
          </p:nvSpPr>
          <p:spPr>
            <a:xfrm>
              <a:off x="6552531" y="2356484"/>
              <a:ext cx="405482" cy="803434"/>
            </a:xfrm>
            <a:custGeom>
              <a:avLst/>
              <a:gdLst>
                <a:gd name="connsiteX0" fmla="*/ 0 w 145926"/>
                <a:gd name="connsiteY0" fmla="*/ 0 h 397483"/>
                <a:gd name="connsiteX1" fmla="*/ 145926 w 145926"/>
                <a:gd name="connsiteY1" fmla="*/ 0 h 397483"/>
                <a:gd name="connsiteX2" fmla="*/ 145926 w 145926"/>
                <a:gd name="connsiteY2" fmla="*/ 397483 h 397483"/>
                <a:gd name="connsiteX3" fmla="*/ 0 w 145926"/>
                <a:gd name="connsiteY3" fmla="*/ 397483 h 397483"/>
                <a:gd name="connsiteX4" fmla="*/ 0 w 145926"/>
                <a:gd name="connsiteY4" fmla="*/ 0 h 397483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628464"/>
                <a:gd name="connsiteX1" fmla="*/ 310232 w 310232"/>
                <a:gd name="connsiteY1" fmla="*/ 230981 h 628464"/>
                <a:gd name="connsiteX2" fmla="*/ 310232 w 310232"/>
                <a:gd name="connsiteY2" fmla="*/ 628464 h 628464"/>
                <a:gd name="connsiteX3" fmla="*/ 164306 w 310232"/>
                <a:gd name="connsiteY3" fmla="*/ 628464 h 628464"/>
                <a:gd name="connsiteX4" fmla="*/ 0 w 310232"/>
                <a:gd name="connsiteY4" fmla="*/ 0 h 628464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10232"/>
                <a:gd name="connsiteY0" fmla="*/ 0 h 711807"/>
                <a:gd name="connsiteX1" fmla="*/ 310232 w 310232"/>
                <a:gd name="connsiteY1" fmla="*/ 230981 h 711807"/>
                <a:gd name="connsiteX2" fmla="*/ 310232 w 310232"/>
                <a:gd name="connsiteY2" fmla="*/ 628464 h 711807"/>
                <a:gd name="connsiteX3" fmla="*/ 100012 w 310232"/>
                <a:gd name="connsiteY3" fmla="*/ 711807 h 711807"/>
                <a:gd name="connsiteX4" fmla="*/ 0 w 310232"/>
                <a:gd name="connsiteY4" fmla="*/ 0 h 711807"/>
                <a:gd name="connsiteX0" fmla="*/ 0 w 362620"/>
                <a:gd name="connsiteY0" fmla="*/ 83344 h 795151"/>
                <a:gd name="connsiteX1" fmla="*/ 362620 w 362620"/>
                <a:gd name="connsiteY1" fmla="*/ 0 h 795151"/>
                <a:gd name="connsiteX2" fmla="*/ 310232 w 362620"/>
                <a:gd name="connsiteY2" fmla="*/ 711808 h 795151"/>
                <a:gd name="connsiteX3" fmla="*/ 100012 w 362620"/>
                <a:gd name="connsiteY3" fmla="*/ 795151 h 795151"/>
                <a:gd name="connsiteX4" fmla="*/ 0 w 362620"/>
                <a:gd name="connsiteY4" fmla="*/ 83344 h 795151"/>
                <a:gd name="connsiteX0" fmla="*/ 0 w 362620"/>
                <a:gd name="connsiteY0" fmla="*/ 83344 h 795151"/>
                <a:gd name="connsiteX1" fmla="*/ 250700 w 362620"/>
                <a:gd name="connsiteY1" fmla="*/ 252227 h 795151"/>
                <a:gd name="connsiteX2" fmla="*/ 362620 w 362620"/>
                <a:gd name="connsiteY2" fmla="*/ 0 h 795151"/>
                <a:gd name="connsiteX3" fmla="*/ 310232 w 362620"/>
                <a:gd name="connsiteY3" fmla="*/ 711808 h 795151"/>
                <a:gd name="connsiteX4" fmla="*/ 100012 w 362620"/>
                <a:gd name="connsiteY4" fmla="*/ 795151 h 795151"/>
                <a:gd name="connsiteX5" fmla="*/ 0 w 362620"/>
                <a:gd name="connsiteY5" fmla="*/ 83344 h 795151"/>
                <a:gd name="connsiteX0" fmla="*/ 0 w 362620"/>
                <a:gd name="connsiteY0" fmla="*/ 92949 h 804756"/>
                <a:gd name="connsiteX1" fmla="*/ 250700 w 362620"/>
                <a:gd name="connsiteY1" fmla="*/ 261832 h 804756"/>
                <a:gd name="connsiteX2" fmla="*/ 362620 w 362620"/>
                <a:gd name="connsiteY2" fmla="*/ 9605 h 804756"/>
                <a:gd name="connsiteX3" fmla="*/ 310232 w 362620"/>
                <a:gd name="connsiteY3" fmla="*/ 721413 h 804756"/>
                <a:gd name="connsiteX4" fmla="*/ 100012 w 362620"/>
                <a:gd name="connsiteY4" fmla="*/ 804756 h 804756"/>
                <a:gd name="connsiteX5" fmla="*/ 0 w 362620"/>
                <a:gd name="connsiteY5" fmla="*/ 92949 h 804756"/>
                <a:gd name="connsiteX0" fmla="*/ 0 w 362620"/>
                <a:gd name="connsiteY0" fmla="*/ 91627 h 803434"/>
                <a:gd name="connsiteX1" fmla="*/ 250700 w 362620"/>
                <a:gd name="connsiteY1" fmla="*/ 260510 h 803434"/>
                <a:gd name="connsiteX2" fmla="*/ 362620 w 362620"/>
                <a:gd name="connsiteY2" fmla="*/ 8283 h 803434"/>
                <a:gd name="connsiteX3" fmla="*/ 310232 w 362620"/>
                <a:gd name="connsiteY3" fmla="*/ 720091 h 803434"/>
                <a:gd name="connsiteX4" fmla="*/ 100012 w 362620"/>
                <a:gd name="connsiteY4" fmla="*/ 803434 h 803434"/>
                <a:gd name="connsiteX5" fmla="*/ 0 w 3626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0720"/>
                <a:gd name="connsiteY0" fmla="*/ 91627 h 803434"/>
                <a:gd name="connsiteX1" fmla="*/ 250700 w 400720"/>
                <a:gd name="connsiteY1" fmla="*/ 260510 h 803434"/>
                <a:gd name="connsiteX2" fmla="*/ 362620 w 400720"/>
                <a:gd name="connsiteY2" fmla="*/ 8283 h 803434"/>
                <a:gd name="connsiteX3" fmla="*/ 400720 w 400720"/>
                <a:gd name="connsiteY3" fmla="*/ 784384 h 803434"/>
                <a:gd name="connsiteX4" fmla="*/ 100012 w 400720"/>
                <a:gd name="connsiteY4" fmla="*/ 803434 h 803434"/>
                <a:gd name="connsiteX5" fmla="*/ 0 w 400720"/>
                <a:gd name="connsiteY5" fmla="*/ 91627 h 803434"/>
                <a:gd name="connsiteX0" fmla="*/ 0 w 405482"/>
                <a:gd name="connsiteY0" fmla="*/ 91627 h 803434"/>
                <a:gd name="connsiteX1" fmla="*/ 250700 w 405482"/>
                <a:gd name="connsiteY1" fmla="*/ 260510 h 803434"/>
                <a:gd name="connsiteX2" fmla="*/ 362620 w 405482"/>
                <a:gd name="connsiteY2" fmla="*/ 8283 h 803434"/>
                <a:gd name="connsiteX3" fmla="*/ 405482 w 405482"/>
                <a:gd name="connsiteY3" fmla="*/ 796290 h 803434"/>
                <a:gd name="connsiteX4" fmla="*/ 100012 w 405482"/>
                <a:gd name="connsiteY4" fmla="*/ 803434 h 803434"/>
                <a:gd name="connsiteX5" fmla="*/ 0 w 405482"/>
                <a:gd name="connsiteY5" fmla="*/ 91627 h 803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482" h="803434">
                  <a:moveTo>
                    <a:pt x="0" y="91627"/>
                  </a:moveTo>
                  <a:cubicBezTo>
                    <a:pt x="64517" y="75690"/>
                    <a:pt x="186183" y="276447"/>
                    <a:pt x="250700" y="260510"/>
                  </a:cubicBezTo>
                  <a:cubicBezTo>
                    <a:pt x="261813" y="221678"/>
                    <a:pt x="244351" y="-50516"/>
                    <a:pt x="362620" y="8283"/>
                  </a:cubicBezTo>
                  <a:cubicBezTo>
                    <a:pt x="301501" y="452721"/>
                    <a:pt x="311819" y="592359"/>
                    <a:pt x="405482" y="796290"/>
                  </a:cubicBezTo>
                  <a:lnTo>
                    <a:pt x="100012" y="803434"/>
                  </a:lnTo>
                  <a:cubicBezTo>
                    <a:pt x="78581" y="705865"/>
                    <a:pt x="311943" y="503521"/>
                    <a:pt x="0" y="91627"/>
                  </a:cubicBezTo>
                  <a:close/>
                </a:path>
              </a:pathLst>
            </a:custGeom>
            <a:solidFill>
              <a:srgbClr val="ED7D31">
                <a:lumMod val="75000"/>
              </a:srgb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65FDDB-BC4D-B496-2A57-DE6172C0F942}"/>
                </a:ext>
              </a:extLst>
            </p:cNvPr>
            <p:cNvSpPr/>
            <p:nvPr/>
          </p:nvSpPr>
          <p:spPr>
            <a:xfrm>
              <a:off x="6501859" y="2313259"/>
              <a:ext cx="497682" cy="167612"/>
            </a:xfrm>
            <a:custGeom>
              <a:avLst/>
              <a:gdLst>
                <a:gd name="connsiteX0" fmla="*/ 0 w 497682"/>
                <a:gd name="connsiteY0" fmla="*/ 166806 h 167612"/>
                <a:gd name="connsiteX1" fmla="*/ 38100 w 497682"/>
                <a:gd name="connsiteY1" fmla="*/ 164425 h 167612"/>
                <a:gd name="connsiteX2" fmla="*/ 40482 w 497682"/>
                <a:gd name="connsiteY2" fmla="*/ 145375 h 167612"/>
                <a:gd name="connsiteX3" fmla="*/ 64294 w 497682"/>
                <a:gd name="connsiteY3" fmla="*/ 147756 h 167612"/>
                <a:gd name="connsiteX4" fmla="*/ 97632 w 497682"/>
                <a:gd name="connsiteY4" fmla="*/ 135850 h 167612"/>
                <a:gd name="connsiteX5" fmla="*/ 100013 w 497682"/>
                <a:gd name="connsiteY5" fmla="*/ 126325 h 167612"/>
                <a:gd name="connsiteX6" fmla="*/ 97632 w 497682"/>
                <a:gd name="connsiteY6" fmla="*/ 71556 h 167612"/>
                <a:gd name="connsiteX7" fmla="*/ 88107 w 497682"/>
                <a:gd name="connsiteY7" fmla="*/ 64413 h 167612"/>
                <a:gd name="connsiteX8" fmla="*/ 92869 w 497682"/>
                <a:gd name="connsiteY8" fmla="*/ 78700 h 167612"/>
                <a:gd name="connsiteX9" fmla="*/ 109538 w 497682"/>
                <a:gd name="connsiteY9" fmla="*/ 90606 h 167612"/>
                <a:gd name="connsiteX10" fmla="*/ 126207 w 497682"/>
                <a:gd name="connsiteY10" fmla="*/ 112038 h 167612"/>
                <a:gd name="connsiteX11" fmla="*/ 140494 w 497682"/>
                <a:gd name="connsiteY11" fmla="*/ 114419 h 167612"/>
                <a:gd name="connsiteX12" fmla="*/ 192882 w 497682"/>
                <a:gd name="connsiteY12" fmla="*/ 112038 h 167612"/>
                <a:gd name="connsiteX13" fmla="*/ 197644 w 497682"/>
                <a:gd name="connsiteY13" fmla="*/ 102513 h 167612"/>
                <a:gd name="connsiteX14" fmla="*/ 211932 w 497682"/>
                <a:gd name="connsiteY14" fmla="*/ 85844 h 167612"/>
                <a:gd name="connsiteX15" fmla="*/ 276225 w 497682"/>
                <a:gd name="connsiteY15" fmla="*/ 78700 h 167612"/>
                <a:gd name="connsiteX16" fmla="*/ 285750 w 497682"/>
                <a:gd name="connsiteY16" fmla="*/ 64413 h 167612"/>
                <a:gd name="connsiteX17" fmla="*/ 300038 w 497682"/>
                <a:gd name="connsiteY17" fmla="*/ 69175 h 167612"/>
                <a:gd name="connsiteX18" fmla="*/ 316707 w 497682"/>
                <a:gd name="connsiteY18" fmla="*/ 62031 h 167612"/>
                <a:gd name="connsiteX19" fmla="*/ 319088 w 497682"/>
                <a:gd name="connsiteY19" fmla="*/ 52506 h 167612"/>
                <a:gd name="connsiteX20" fmla="*/ 316707 w 497682"/>
                <a:gd name="connsiteY20" fmla="*/ 31075 h 167612"/>
                <a:gd name="connsiteX21" fmla="*/ 328613 w 497682"/>
                <a:gd name="connsiteY21" fmla="*/ 28694 h 167612"/>
                <a:gd name="connsiteX22" fmla="*/ 330994 w 497682"/>
                <a:gd name="connsiteY22" fmla="*/ 21550 h 167612"/>
                <a:gd name="connsiteX23" fmla="*/ 338138 w 497682"/>
                <a:gd name="connsiteY23" fmla="*/ 16788 h 167612"/>
                <a:gd name="connsiteX24" fmla="*/ 345282 w 497682"/>
                <a:gd name="connsiteY24" fmla="*/ 9644 h 167612"/>
                <a:gd name="connsiteX25" fmla="*/ 342900 w 497682"/>
                <a:gd name="connsiteY25" fmla="*/ 119 h 167612"/>
                <a:gd name="connsiteX26" fmla="*/ 354807 w 497682"/>
                <a:gd name="connsiteY26" fmla="*/ 7263 h 167612"/>
                <a:gd name="connsiteX27" fmla="*/ 388144 w 497682"/>
                <a:gd name="connsiteY27" fmla="*/ 12025 h 167612"/>
                <a:gd name="connsiteX28" fmla="*/ 392907 w 497682"/>
                <a:gd name="connsiteY28" fmla="*/ 19169 h 167612"/>
                <a:gd name="connsiteX29" fmla="*/ 395288 w 497682"/>
                <a:gd name="connsiteY29" fmla="*/ 31075 h 167612"/>
                <a:gd name="connsiteX30" fmla="*/ 402432 w 497682"/>
                <a:gd name="connsiteY30" fmla="*/ 35838 h 167612"/>
                <a:gd name="connsiteX31" fmla="*/ 416719 w 497682"/>
                <a:gd name="connsiteY31" fmla="*/ 33456 h 167612"/>
                <a:gd name="connsiteX32" fmla="*/ 423863 w 497682"/>
                <a:gd name="connsiteY32" fmla="*/ 31075 h 167612"/>
                <a:gd name="connsiteX33" fmla="*/ 442913 w 497682"/>
                <a:gd name="connsiteY33" fmla="*/ 33456 h 167612"/>
                <a:gd name="connsiteX34" fmla="*/ 445294 w 497682"/>
                <a:gd name="connsiteY34" fmla="*/ 40600 h 167612"/>
                <a:gd name="connsiteX35" fmla="*/ 447675 w 497682"/>
                <a:gd name="connsiteY35" fmla="*/ 50125 h 167612"/>
                <a:gd name="connsiteX36" fmla="*/ 461963 w 497682"/>
                <a:gd name="connsiteY36" fmla="*/ 66794 h 167612"/>
                <a:gd name="connsiteX37" fmla="*/ 469107 w 497682"/>
                <a:gd name="connsiteY37" fmla="*/ 69175 h 167612"/>
                <a:gd name="connsiteX38" fmla="*/ 495300 w 497682"/>
                <a:gd name="connsiteY38" fmla="*/ 59650 h 167612"/>
                <a:gd name="connsiteX39" fmla="*/ 497682 w 497682"/>
                <a:gd name="connsiteY39" fmla="*/ 57269 h 1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7682" h="167612">
                  <a:moveTo>
                    <a:pt x="0" y="166806"/>
                  </a:moveTo>
                  <a:cubicBezTo>
                    <a:pt x="12700" y="166012"/>
                    <a:pt x="26854" y="170379"/>
                    <a:pt x="38100" y="164425"/>
                  </a:cubicBezTo>
                  <a:cubicBezTo>
                    <a:pt x="43756" y="161431"/>
                    <a:pt x="35083" y="148811"/>
                    <a:pt x="40482" y="145375"/>
                  </a:cubicBezTo>
                  <a:cubicBezTo>
                    <a:pt x="47212" y="141092"/>
                    <a:pt x="56357" y="146962"/>
                    <a:pt x="64294" y="147756"/>
                  </a:cubicBezTo>
                  <a:cubicBezTo>
                    <a:pt x="74322" y="145751"/>
                    <a:pt x="90298" y="146118"/>
                    <a:pt x="97632" y="135850"/>
                  </a:cubicBezTo>
                  <a:cubicBezTo>
                    <a:pt x="99534" y="133187"/>
                    <a:pt x="99219" y="129500"/>
                    <a:pt x="100013" y="126325"/>
                  </a:cubicBezTo>
                  <a:cubicBezTo>
                    <a:pt x="99219" y="108069"/>
                    <a:pt x="101083" y="89501"/>
                    <a:pt x="97632" y="71556"/>
                  </a:cubicBezTo>
                  <a:cubicBezTo>
                    <a:pt x="96883" y="67659"/>
                    <a:pt x="90308" y="61111"/>
                    <a:pt x="88107" y="64413"/>
                  </a:cubicBezTo>
                  <a:cubicBezTo>
                    <a:pt x="85322" y="68590"/>
                    <a:pt x="90085" y="74523"/>
                    <a:pt x="92869" y="78700"/>
                  </a:cubicBezTo>
                  <a:cubicBezTo>
                    <a:pt x="94052" y="80474"/>
                    <a:pt x="106758" y="88753"/>
                    <a:pt x="109538" y="90606"/>
                  </a:cubicBezTo>
                  <a:cubicBezTo>
                    <a:pt x="113339" y="98208"/>
                    <a:pt x="117136" y="109014"/>
                    <a:pt x="126207" y="112038"/>
                  </a:cubicBezTo>
                  <a:cubicBezTo>
                    <a:pt x="130787" y="113565"/>
                    <a:pt x="135732" y="113625"/>
                    <a:pt x="140494" y="114419"/>
                  </a:cubicBezTo>
                  <a:cubicBezTo>
                    <a:pt x="157957" y="113625"/>
                    <a:pt x="175769" y="115603"/>
                    <a:pt x="192882" y="112038"/>
                  </a:cubicBezTo>
                  <a:cubicBezTo>
                    <a:pt x="196357" y="111314"/>
                    <a:pt x="195920" y="105616"/>
                    <a:pt x="197644" y="102513"/>
                  </a:cubicBezTo>
                  <a:cubicBezTo>
                    <a:pt x="200114" y="98066"/>
                    <a:pt x="204737" y="87043"/>
                    <a:pt x="211932" y="85844"/>
                  </a:cubicBezTo>
                  <a:cubicBezTo>
                    <a:pt x="233202" y="82299"/>
                    <a:pt x="254794" y="81081"/>
                    <a:pt x="276225" y="78700"/>
                  </a:cubicBezTo>
                  <a:cubicBezTo>
                    <a:pt x="277420" y="73921"/>
                    <a:pt x="277529" y="64413"/>
                    <a:pt x="285750" y="64413"/>
                  </a:cubicBezTo>
                  <a:cubicBezTo>
                    <a:pt x="290770" y="64413"/>
                    <a:pt x="300038" y="69175"/>
                    <a:pt x="300038" y="69175"/>
                  </a:cubicBezTo>
                  <a:cubicBezTo>
                    <a:pt x="304818" y="67980"/>
                    <a:pt x="313418" y="66965"/>
                    <a:pt x="316707" y="62031"/>
                  </a:cubicBezTo>
                  <a:cubicBezTo>
                    <a:pt x="318522" y="59308"/>
                    <a:pt x="318294" y="55681"/>
                    <a:pt x="319088" y="52506"/>
                  </a:cubicBezTo>
                  <a:cubicBezTo>
                    <a:pt x="318294" y="45362"/>
                    <a:pt x="314038" y="37749"/>
                    <a:pt x="316707" y="31075"/>
                  </a:cubicBezTo>
                  <a:cubicBezTo>
                    <a:pt x="318210" y="27317"/>
                    <a:pt x="325246" y="30939"/>
                    <a:pt x="328613" y="28694"/>
                  </a:cubicBezTo>
                  <a:cubicBezTo>
                    <a:pt x="330702" y="27302"/>
                    <a:pt x="329426" y="23510"/>
                    <a:pt x="330994" y="21550"/>
                  </a:cubicBezTo>
                  <a:cubicBezTo>
                    <a:pt x="332782" y="19315"/>
                    <a:pt x="335939" y="18620"/>
                    <a:pt x="338138" y="16788"/>
                  </a:cubicBezTo>
                  <a:cubicBezTo>
                    <a:pt x="340725" y="14632"/>
                    <a:pt x="342901" y="12025"/>
                    <a:pt x="345282" y="9644"/>
                  </a:cubicBezTo>
                  <a:cubicBezTo>
                    <a:pt x="344488" y="6469"/>
                    <a:pt x="339725" y="913"/>
                    <a:pt x="342900" y="119"/>
                  </a:cubicBezTo>
                  <a:cubicBezTo>
                    <a:pt x="347390" y="-1003"/>
                    <a:pt x="350331" y="6085"/>
                    <a:pt x="354807" y="7263"/>
                  </a:cubicBezTo>
                  <a:cubicBezTo>
                    <a:pt x="365663" y="10120"/>
                    <a:pt x="377032" y="10438"/>
                    <a:pt x="388144" y="12025"/>
                  </a:cubicBezTo>
                  <a:cubicBezTo>
                    <a:pt x="389732" y="14406"/>
                    <a:pt x="391902" y="16489"/>
                    <a:pt x="392907" y="19169"/>
                  </a:cubicBezTo>
                  <a:cubicBezTo>
                    <a:pt x="394328" y="22959"/>
                    <a:pt x="393280" y="27561"/>
                    <a:pt x="395288" y="31075"/>
                  </a:cubicBezTo>
                  <a:cubicBezTo>
                    <a:pt x="396708" y="33560"/>
                    <a:pt x="400051" y="34250"/>
                    <a:pt x="402432" y="35838"/>
                  </a:cubicBezTo>
                  <a:cubicBezTo>
                    <a:pt x="407194" y="35044"/>
                    <a:pt x="412006" y="34503"/>
                    <a:pt x="416719" y="33456"/>
                  </a:cubicBezTo>
                  <a:cubicBezTo>
                    <a:pt x="419169" y="32911"/>
                    <a:pt x="421353" y="31075"/>
                    <a:pt x="423863" y="31075"/>
                  </a:cubicBezTo>
                  <a:cubicBezTo>
                    <a:pt x="430262" y="31075"/>
                    <a:pt x="436563" y="32662"/>
                    <a:pt x="442913" y="33456"/>
                  </a:cubicBezTo>
                  <a:cubicBezTo>
                    <a:pt x="443707" y="35837"/>
                    <a:pt x="444604" y="38186"/>
                    <a:pt x="445294" y="40600"/>
                  </a:cubicBezTo>
                  <a:cubicBezTo>
                    <a:pt x="446193" y="43747"/>
                    <a:pt x="446386" y="47117"/>
                    <a:pt x="447675" y="50125"/>
                  </a:cubicBezTo>
                  <a:cubicBezTo>
                    <a:pt x="449896" y="55307"/>
                    <a:pt x="458310" y="64185"/>
                    <a:pt x="461963" y="66794"/>
                  </a:cubicBezTo>
                  <a:cubicBezTo>
                    <a:pt x="464006" y="68253"/>
                    <a:pt x="466726" y="68381"/>
                    <a:pt x="469107" y="69175"/>
                  </a:cubicBezTo>
                  <a:cubicBezTo>
                    <a:pt x="503624" y="65724"/>
                    <a:pt x="487814" y="74620"/>
                    <a:pt x="495300" y="59650"/>
                  </a:cubicBezTo>
                  <a:cubicBezTo>
                    <a:pt x="495802" y="58646"/>
                    <a:pt x="496888" y="58063"/>
                    <a:pt x="497682" y="57269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55095403-4691-3D92-D0C4-893D2C7F2623}"/>
              </a:ext>
            </a:extLst>
          </p:cNvPr>
          <p:cNvSpPr/>
          <p:nvPr/>
        </p:nvSpPr>
        <p:spPr>
          <a:xfrm flipH="1">
            <a:off x="10662037" y="1800923"/>
            <a:ext cx="975581" cy="421033"/>
          </a:xfrm>
          <a:custGeom>
            <a:avLst/>
            <a:gdLst>
              <a:gd name="connsiteX0" fmla="*/ 0 w 981101"/>
              <a:gd name="connsiteY0" fmla="*/ 225339 h 410870"/>
              <a:gd name="connsiteX1" fmla="*/ 318052 w 981101"/>
              <a:gd name="connsiteY1" fmla="*/ 132574 h 410870"/>
              <a:gd name="connsiteX2" fmla="*/ 357808 w 981101"/>
              <a:gd name="connsiteY2" fmla="*/ 145826 h 410870"/>
              <a:gd name="connsiteX3" fmla="*/ 318052 w 981101"/>
              <a:gd name="connsiteY3" fmla="*/ 53061 h 410870"/>
              <a:gd name="connsiteX4" fmla="*/ 291547 w 981101"/>
              <a:gd name="connsiteY4" fmla="*/ 13305 h 410870"/>
              <a:gd name="connsiteX5" fmla="*/ 344556 w 981101"/>
              <a:gd name="connsiteY5" fmla="*/ 26557 h 410870"/>
              <a:gd name="connsiteX6" fmla="*/ 437321 w 981101"/>
              <a:gd name="connsiteY6" fmla="*/ 79565 h 410870"/>
              <a:gd name="connsiteX7" fmla="*/ 463826 w 981101"/>
              <a:gd name="connsiteY7" fmla="*/ 106070 h 410870"/>
              <a:gd name="connsiteX8" fmla="*/ 530086 w 981101"/>
              <a:gd name="connsiteY8" fmla="*/ 53061 h 410870"/>
              <a:gd name="connsiteX9" fmla="*/ 556591 w 981101"/>
              <a:gd name="connsiteY9" fmla="*/ 106070 h 410870"/>
              <a:gd name="connsiteX10" fmla="*/ 596347 w 981101"/>
              <a:gd name="connsiteY10" fmla="*/ 66313 h 410870"/>
              <a:gd name="connsiteX11" fmla="*/ 702365 w 981101"/>
              <a:gd name="connsiteY11" fmla="*/ 66313 h 410870"/>
              <a:gd name="connsiteX12" fmla="*/ 715617 w 981101"/>
              <a:gd name="connsiteY12" fmla="*/ 132574 h 410870"/>
              <a:gd name="connsiteX13" fmla="*/ 742121 w 981101"/>
              <a:gd name="connsiteY13" fmla="*/ 212087 h 410870"/>
              <a:gd name="connsiteX14" fmla="*/ 755373 w 981101"/>
              <a:gd name="connsiteY14" fmla="*/ 265096 h 410870"/>
              <a:gd name="connsiteX15" fmla="*/ 887895 w 981101"/>
              <a:gd name="connsiteY15" fmla="*/ 278348 h 410870"/>
              <a:gd name="connsiteX16" fmla="*/ 914400 w 981101"/>
              <a:gd name="connsiteY16" fmla="*/ 304852 h 410870"/>
              <a:gd name="connsiteX17" fmla="*/ 967408 w 981101"/>
              <a:gd name="connsiteY17" fmla="*/ 331357 h 410870"/>
              <a:gd name="connsiteX18" fmla="*/ 980660 w 981101"/>
              <a:gd name="connsiteY18" fmla="*/ 410870 h 41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81101" h="410870">
                <a:moveTo>
                  <a:pt x="0" y="225339"/>
                </a:moveTo>
                <a:cubicBezTo>
                  <a:pt x="205186" y="115906"/>
                  <a:pt x="139535" y="102822"/>
                  <a:pt x="318052" y="132574"/>
                </a:cubicBezTo>
                <a:cubicBezTo>
                  <a:pt x="331831" y="134870"/>
                  <a:pt x="344556" y="141409"/>
                  <a:pt x="357808" y="145826"/>
                </a:cubicBezTo>
                <a:cubicBezTo>
                  <a:pt x="291265" y="46012"/>
                  <a:pt x="369400" y="172871"/>
                  <a:pt x="318052" y="53061"/>
                </a:cubicBezTo>
                <a:cubicBezTo>
                  <a:pt x="311778" y="38422"/>
                  <a:pt x="280285" y="24567"/>
                  <a:pt x="291547" y="13305"/>
                </a:cubicBezTo>
                <a:cubicBezTo>
                  <a:pt x="304426" y="426"/>
                  <a:pt x="327502" y="20162"/>
                  <a:pt x="344556" y="26557"/>
                </a:cubicBezTo>
                <a:cubicBezTo>
                  <a:pt x="370164" y="36160"/>
                  <a:pt x="414704" y="61471"/>
                  <a:pt x="437321" y="79565"/>
                </a:cubicBezTo>
                <a:cubicBezTo>
                  <a:pt x="447078" y="87370"/>
                  <a:pt x="454991" y="97235"/>
                  <a:pt x="463826" y="106070"/>
                </a:cubicBezTo>
                <a:cubicBezTo>
                  <a:pt x="490848" y="-2022"/>
                  <a:pt x="471408" y="-40825"/>
                  <a:pt x="530086" y="53061"/>
                </a:cubicBezTo>
                <a:cubicBezTo>
                  <a:pt x="540556" y="69814"/>
                  <a:pt x="547756" y="88400"/>
                  <a:pt x="556591" y="106070"/>
                </a:cubicBezTo>
                <a:cubicBezTo>
                  <a:pt x="569843" y="92818"/>
                  <a:pt x="579584" y="74694"/>
                  <a:pt x="596347" y="66313"/>
                </a:cubicBezTo>
                <a:cubicBezTo>
                  <a:pt x="647520" y="40726"/>
                  <a:pt x="659092" y="51889"/>
                  <a:pt x="702365" y="66313"/>
                </a:cubicBezTo>
                <a:cubicBezTo>
                  <a:pt x="706782" y="88400"/>
                  <a:pt x="709691" y="110843"/>
                  <a:pt x="715617" y="132574"/>
                </a:cubicBezTo>
                <a:cubicBezTo>
                  <a:pt x="722968" y="159528"/>
                  <a:pt x="735345" y="184983"/>
                  <a:pt x="742121" y="212087"/>
                </a:cubicBezTo>
                <a:cubicBezTo>
                  <a:pt x="746538" y="229757"/>
                  <a:pt x="738792" y="257559"/>
                  <a:pt x="755373" y="265096"/>
                </a:cubicBezTo>
                <a:cubicBezTo>
                  <a:pt x="795788" y="283467"/>
                  <a:pt x="843721" y="273931"/>
                  <a:pt x="887895" y="278348"/>
                </a:cubicBezTo>
                <a:cubicBezTo>
                  <a:pt x="896730" y="287183"/>
                  <a:pt x="904004" y="297921"/>
                  <a:pt x="914400" y="304852"/>
                </a:cubicBezTo>
                <a:cubicBezTo>
                  <a:pt x="930837" y="315810"/>
                  <a:pt x="953439" y="317388"/>
                  <a:pt x="967408" y="331357"/>
                </a:cubicBezTo>
                <a:cubicBezTo>
                  <a:pt x="984851" y="348800"/>
                  <a:pt x="980660" y="390240"/>
                  <a:pt x="980660" y="410870"/>
                </a:cubicBezTo>
              </a:path>
            </a:pathLst>
          </a:custGeom>
          <a:solidFill>
            <a:srgbClr val="47D45A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6AD616-088C-E27E-1E34-297B323FC738}"/>
              </a:ext>
            </a:extLst>
          </p:cNvPr>
          <p:cNvGrpSpPr/>
          <p:nvPr/>
        </p:nvGrpSpPr>
        <p:grpSpPr>
          <a:xfrm>
            <a:off x="4513842" y="89240"/>
            <a:ext cx="7276417" cy="6601557"/>
            <a:chOff x="1365808" y="842593"/>
            <a:chExt cx="5528630" cy="50158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8FCCEEE-9072-A387-EAEA-635761A78A12}"/>
                </a:ext>
              </a:extLst>
            </p:cNvPr>
            <p:cNvSpPr/>
            <p:nvPr/>
          </p:nvSpPr>
          <p:spPr>
            <a:xfrm rot="20867421">
              <a:off x="1654124" y="2258523"/>
              <a:ext cx="434339" cy="64928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DF8F6C9-9DC3-FCFB-9A58-8A5B3AAFEC14}"/>
                </a:ext>
              </a:extLst>
            </p:cNvPr>
            <p:cNvSpPr/>
            <p:nvPr/>
          </p:nvSpPr>
          <p:spPr>
            <a:xfrm rot="18553042">
              <a:off x="6352628" y="2749688"/>
              <a:ext cx="434339" cy="64928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FCA2C28-EBA0-21A3-44BE-0C0484411A27}"/>
                </a:ext>
              </a:extLst>
            </p:cNvPr>
            <p:cNvGrpSpPr/>
            <p:nvPr/>
          </p:nvGrpSpPr>
          <p:grpSpPr>
            <a:xfrm>
              <a:off x="5310173" y="4405581"/>
              <a:ext cx="575212" cy="1394871"/>
              <a:chOff x="3618548" y="4419600"/>
              <a:chExt cx="575213" cy="1394874"/>
            </a:xfrm>
          </p:grpSpPr>
          <p:sp>
            <p:nvSpPr>
              <p:cNvPr id="113" name="Rectangle 25">
                <a:extLst>
                  <a:ext uri="{FF2B5EF4-FFF2-40B4-BE49-F238E27FC236}">
                    <a16:creationId xmlns:a16="http://schemas.microsoft.com/office/drawing/2014/main" id="{3D5280F9-C44D-28BA-8991-7B0C44E227ED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E46BF54E-5F50-4E0B-E556-B681177F4695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7753F84-17A1-9EB2-966A-4E1C469DB310}"/>
                </a:ext>
              </a:extLst>
            </p:cNvPr>
            <p:cNvGrpSpPr/>
            <p:nvPr/>
          </p:nvGrpSpPr>
          <p:grpSpPr>
            <a:xfrm>
              <a:off x="5524589" y="4449580"/>
              <a:ext cx="575212" cy="1394871"/>
              <a:chOff x="3618548" y="4419600"/>
              <a:chExt cx="575213" cy="1394874"/>
            </a:xfrm>
          </p:grpSpPr>
          <p:sp>
            <p:nvSpPr>
              <p:cNvPr id="111" name="Rectangle 25">
                <a:extLst>
                  <a:ext uri="{FF2B5EF4-FFF2-40B4-BE49-F238E27FC236}">
                    <a16:creationId xmlns:a16="http://schemas.microsoft.com/office/drawing/2014/main" id="{43016256-3F9D-D98B-D33C-E2ABFD8EA0D9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B9AB9411-7486-ABED-9DCA-A5F95AED3C52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4E069CC0-0439-0BCD-FCAA-0A7E1BE6D3EB}"/>
                </a:ext>
              </a:extLst>
            </p:cNvPr>
            <p:cNvGrpSpPr/>
            <p:nvPr/>
          </p:nvGrpSpPr>
          <p:grpSpPr>
            <a:xfrm>
              <a:off x="3479423" y="4419591"/>
              <a:ext cx="575212" cy="1394871"/>
              <a:chOff x="3618548" y="4419600"/>
              <a:chExt cx="575213" cy="1394874"/>
            </a:xfrm>
          </p:grpSpPr>
          <p:sp>
            <p:nvSpPr>
              <p:cNvPr id="109" name="Rectangle 25">
                <a:extLst>
                  <a:ext uri="{FF2B5EF4-FFF2-40B4-BE49-F238E27FC236}">
                    <a16:creationId xmlns:a16="http://schemas.microsoft.com/office/drawing/2014/main" id="{5609DC42-9BBD-AF99-CEB4-2182766B4967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D9A674F9-538D-6813-8605-56D4C04D5149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1385A32-A6D5-E688-B7AC-9AE8E37A9CB7}"/>
                </a:ext>
              </a:extLst>
            </p:cNvPr>
            <p:cNvGrpSpPr/>
            <p:nvPr/>
          </p:nvGrpSpPr>
          <p:grpSpPr>
            <a:xfrm>
              <a:off x="3693839" y="4463590"/>
              <a:ext cx="575212" cy="1394871"/>
              <a:chOff x="3618548" y="4419600"/>
              <a:chExt cx="575213" cy="1394874"/>
            </a:xfrm>
          </p:grpSpPr>
          <p:sp>
            <p:nvSpPr>
              <p:cNvPr id="107" name="Rectangle 25">
                <a:extLst>
                  <a:ext uri="{FF2B5EF4-FFF2-40B4-BE49-F238E27FC236}">
                    <a16:creationId xmlns:a16="http://schemas.microsoft.com/office/drawing/2014/main" id="{02CA8F1D-F7BB-4C40-45CC-E3B16510E3EF}"/>
                  </a:ext>
                </a:extLst>
              </p:cNvPr>
              <p:cNvSpPr/>
              <p:nvPr/>
            </p:nvSpPr>
            <p:spPr>
              <a:xfrm>
                <a:off x="3618548" y="4419600"/>
                <a:ext cx="575213" cy="1394874"/>
              </a:xfrm>
              <a:custGeom>
                <a:avLst/>
                <a:gdLst>
                  <a:gd name="connsiteX0" fmla="*/ 0 w 402011"/>
                  <a:gd name="connsiteY0" fmla="*/ 0 h 1346200"/>
                  <a:gd name="connsiteX1" fmla="*/ 402011 w 402011"/>
                  <a:gd name="connsiteY1" fmla="*/ 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02011"/>
                  <a:gd name="connsiteY0" fmla="*/ 0 h 1346200"/>
                  <a:gd name="connsiteX1" fmla="*/ 236911 w 402011"/>
                  <a:gd name="connsiteY1" fmla="*/ 12700 h 1346200"/>
                  <a:gd name="connsiteX2" fmla="*/ 402011 w 402011"/>
                  <a:gd name="connsiteY2" fmla="*/ 1346200 h 1346200"/>
                  <a:gd name="connsiteX3" fmla="*/ 0 w 402011"/>
                  <a:gd name="connsiteY3" fmla="*/ 1346200 h 1346200"/>
                  <a:gd name="connsiteX4" fmla="*/ 0 w 402011"/>
                  <a:gd name="connsiteY4" fmla="*/ 0 h 1346200"/>
                  <a:gd name="connsiteX0" fmla="*/ 0 w 463923"/>
                  <a:gd name="connsiteY0" fmla="*/ 0 h 1346200"/>
                  <a:gd name="connsiteX1" fmla="*/ 236911 w 463923"/>
                  <a:gd name="connsiteY1" fmla="*/ 12700 h 1346200"/>
                  <a:gd name="connsiteX2" fmla="*/ 463923 w 463923"/>
                  <a:gd name="connsiteY2" fmla="*/ 1341438 h 1346200"/>
                  <a:gd name="connsiteX3" fmla="*/ 0 w 463923"/>
                  <a:gd name="connsiteY3" fmla="*/ 1346200 h 1346200"/>
                  <a:gd name="connsiteX4" fmla="*/ 0 w 463923"/>
                  <a:gd name="connsiteY4" fmla="*/ 0 h 1346200"/>
                  <a:gd name="connsiteX0" fmla="*/ 38100 w 502023"/>
                  <a:gd name="connsiteY0" fmla="*/ 0 h 1341438"/>
                  <a:gd name="connsiteX1" fmla="*/ 275011 w 502023"/>
                  <a:gd name="connsiteY1" fmla="*/ 12700 h 1341438"/>
                  <a:gd name="connsiteX2" fmla="*/ 502023 w 502023"/>
                  <a:gd name="connsiteY2" fmla="*/ 1341438 h 1341438"/>
                  <a:gd name="connsiteX3" fmla="*/ 0 w 502023"/>
                  <a:gd name="connsiteY3" fmla="*/ 1336675 h 1341438"/>
                  <a:gd name="connsiteX4" fmla="*/ 38100 w 502023"/>
                  <a:gd name="connsiteY4" fmla="*/ 0 h 1341438"/>
                  <a:gd name="connsiteX0" fmla="*/ 38100 w 502023"/>
                  <a:gd name="connsiteY0" fmla="*/ 0 h 1378500"/>
                  <a:gd name="connsiteX1" fmla="*/ 275011 w 502023"/>
                  <a:gd name="connsiteY1" fmla="*/ 12700 h 1378500"/>
                  <a:gd name="connsiteX2" fmla="*/ 502023 w 502023"/>
                  <a:gd name="connsiteY2" fmla="*/ 1341438 h 1378500"/>
                  <a:gd name="connsiteX3" fmla="*/ 0 w 502023"/>
                  <a:gd name="connsiteY3" fmla="*/ 1336675 h 1378500"/>
                  <a:gd name="connsiteX4" fmla="*/ 38100 w 502023"/>
                  <a:gd name="connsiteY4" fmla="*/ 0 h 1378500"/>
                  <a:gd name="connsiteX0" fmla="*/ 38100 w 502023"/>
                  <a:gd name="connsiteY0" fmla="*/ 0 h 1394874"/>
                  <a:gd name="connsiteX1" fmla="*/ 275011 w 502023"/>
                  <a:gd name="connsiteY1" fmla="*/ 12700 h 1394874"/>
                  <a:gd name="connsiteX2" fmla="*/ 502023 w 502023"/>
                  <a:gd name="connsiteY2" fmla="*/ 1341438 h 1394874"/>
                  <a:gd name="connsiteX3" fmla="*/ 0 w 502023"/>
                  <a:gd name="connsiteY3" fmla="*/ 1336675 h 1394874"/>
                  <a:gd name="connsiteX4" fmla="*/ 38100 w 502023"/>
                  <a:gd name="connsiteY4" fmla="*/ 0 h 1394874"/>
                  <a:gd name="connsiteX0" fmla="*/ 38100 w 508255"/>
                  <a:gd name="connsiteY0" fmla="*/ 0 h 1394874"/>
                  <a:gd name="connsiteX1" fmla="*/ 275011 w 508255"/>
                  <a:gd name="connsiteY1" fmla="*/ 12700 h 1394874"/>
                  <a:gd name="connsiteX2" fmla="*/ 502023 w 508255"/>
                  <a:gd name="connsiteY2" fmla="*/ 1341438 h 1394874"/>
                  <a:gd name="connsiteX3" fmla="*/ 0 w 508255"/>
                  <a:gd name="connsiteY3" fmla="*/ 1336675 h 1394874"/>
                  <a:gd name="connsiteX4" fmla="*/ 38100 w 508255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38100 w 513300"/>
                  <a:gd name="connsiteY0" fmla="*/ 0 h 1394874"/>
                  <a:gd name="connsiteX1" fmla="*/ 275011 w 513300"/>
                  <a:gd name="connsiteY1" fmla="*/ 12700 h 1394874"/>
                  <a:gd name="connsiteX2" fmla="*/ 502023 w 513300"/>
                  <a:gd name="connsiteY2" fmla="*/ 1341438 h 1394874"/>
                  <a:gd name="connsiteX3" fmla="*/ 0 w 513300"/>
                  <a:gd name="connsiteY3" fmla="*/ 1336675 h 1394874"/>
                  <a:gd name="connsiteX4" fmla="*/ 38100 w 513300"/>
                  <a:gd name="connsiteY4" fmla="*/ 0 h 1394874"/>
                  <a:gd name="connsiteX0" fmla="*/ 1024 w 533374"/>
                  <a:gd name="connsiteY0" fmla="*/ 0 h 1394874"/>
                  <a:gd name="connsiteX1" fmla="*/ 295085 w 533374"/>
                  <a:gd name="connsiteY1" fmla="*/ 12700 h 1394874"/>
                  <a:gd name="connsiteX2" fmla="*/ 522097 w 533374"/>
                  <a:gd name="connsiteY2" fmla="*/ 1341438 h 1394874"/>
                  <a:gd name="connsiteX3" fmla="*/ 20074 w 533374"/>
                  <a:gd name="connsiteY3" fmla="*/ 1336675 h 1394874"/>
                  <a:gd name="connsiteX4" fmla="*/ 1024 w 533374"/>
                  <a:gd name="connsiteY4" fmla="*/ 0 h 1394874"/>
                  <a:gd name="connsiteX0" fmla="*/ 749 w 575962"/>
                  <a:gd name="connsiteY0" fmla="*/ 0 h 1394874"/>
                  <a:gd name="connsiteX1" fmla="*/ 337673 w 575962"/>
                  <a:gd name="connsiteY1" fmla="*/ 12700 h 1394874"/>
                  <a:gd name="connsiteX2" fmla="*/ 564685 w 575962"/>
                  <a:gd name="connsiteY2" fmla="*/ 1341438 h 1394874"/>
                  <a:gd name="connsiteX3" fmla="*/ 62662 w 575962"/>
                  <a:gd name="connsiteY3" fmla="*/ 1336675 h 1394874"/>
                  <a:gd name="connsiteX4" fmla="*/ 749 w 575962"/>
                  <a:gd name="connsiteY4" fmla="*/ 0 h 1394874"/>
                  <a:gd name="connsiteX0" fmla="*/ 0 w 575213"/>
                  <a:gd name="connsiteY0" fmla="*/ 0 h 1394874"/>
                  <a:gd name="connsiteX1" fmla="*/ 336924 w 575213"/>
                  <a:gd name="connsiteY1" fmla="*/ 12700 h 1394874"/>
                  <a:gd name="connsiteX2" fmla="*/ 563936 w 575213"/>
                  <a:gd name="connsiteY2" fmla="*/ 1341438 h 1394874"/>
                  <a:gd name="connsiteX3" fmla="*/ 61913 w 575213"/>
                  <a:gd name="connsiteY3" fmla="*/ 1336675 h 1394874"/>
                  <a:gd name="connsiteX4" fmla="*/ 0 w 575213"/>
                  <a:gd name="connsiteY4" fmla="*/ 0 h 139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213" h="1394874">
                    <a:moveTo>
                      <a:pt x="0" y="0"/>
                    </a:moveTo>
                    <a:lnTo>
                      <a:pt x="336924" y="12700"/>
                    </a:lnTo>
                    <a:cubicBezTo>
                      <a:pt x="412595" y="455613"/>
                      <a:pt x="626378" y="827088"/>
                      <a:pt x="563936" y="1341438"/>
                    </a:cubicBezTo>
                    <a:cubicBezTo>
                      <a:pt x="406120" y="1397000"/>
                      <a:pt x="243542" y="1428751"/>
                      <a:pt x="61913" y="1336675"/>
                    </a:cubicBezTo>
                    <a:cubicBezTo>
                      <a:pt x="141288" y="924454"/>
                      <a:pt x="96838" y="512233"/>
                      <a:pt x="0" y="0"/>
                    </a:cubicBezTo>
                    <a:close/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702B3092-11BE-0492-CC17-0E52C3354675}"/>
                  </a:ext>
                </a:extLst>
              </p:cNvPr>
              <p:cNvSpPr/>
              <p:nvPr/>
            </p:nvSpPr>
            <p:spPr>
              <a:xfrm>
                <a:off x="3680461" y="5478249"/>
                <a:ext cx="513300" cy="330165"/>
              </a:xfrm>
              <a:custGeom>
                <a:avLst/>
                <a:gdLst>
                  <a:gd name="connsiteX0" fmla="*/ 508292 w 513300"/>
                  <a:gd name="connsiteY0" fmla="*/ 0 h 330165"/>
                  <a:gd name="connsiteX1" fmla="*/ 513300 w 513300"/>
                  <a:gd name="connsiteY1" fmla="*/ 90126 h 330165"/>
                  <a:gd name="connsiteX2" fmla="*/ 502023 w 513300"/>
                  <a:gd name="connsiteY2" fmla="*/ 276729 h 330165"/>
                  <a:gd name="connsiteX3" fmla="*/ 0 w 513300"/>
                  <a:gd name="connsiteY3" fmla="*/ 271966 h 330165"/>
                  <a:gd name="connsiteX4" fmla="*/ 24101 w 513300"/>
                  <a:gd name="connsiteY4" fmla="*/ 117188 h 330165"/>
                  <a:gd name="connsiteX5" fmla="*/ 29412 w 513300"/>
                  <a:gd name="connsiteY5" fmla="*/ 55052 h 330165"/>
                  <a:gd name="connsiteX6" fmla="*/ 38470 w 513300"/>
                  <a:gd name="connsiteY6" fmla="*/ 58888 h 330165"/>
                  <a:gd name="connsiteX7" fmla="*/ 450249 w 513300"/>
                  <a:gd name="connsiteY7" fmla="*/ 23076 h 330165"/>
                  <a:gd name="connsiteX8" fmla="*/ 508292 w 513300"/>
                  <a:gd name="connsiteY8" fmla="*/ 0 h 3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3300" h="330165">
                    <a:moveTo>
                      <a:pt x="508292" y="0"/>
                    </a:moveTo>
                    <a:lnTo>
                      <a:pt x="513300" y="90126"/>
                    </a:lnTo>
                    <a:cubicBezTo>
                      <a:pt x="513317" y="150374"/>
                      <a:pt x="509828" y="212435"/>
                      <a:pt x="502023" y="276729"/>
                    </a:cubicBezTo>
                    <a:cubicBezTo>
                      <a:pt x="344207" y="332291"/>
                      <a:pt x="181629" y="364042"/>
                      <a:pt x="0" y="271966"/>
                    </a:cubicBezTo>
                    <a:cubicBezTo>
                      <a:pt x="9922" y="220439"/>
                      <a:pt x="17909" y="168911"/>
                      <a:pt x="24101" y="117188"/>
                    </a:cubicBezTo>
                    <a:lnTo>
                      <a:pt x="29412" y="55052"/>
                    </a:lnTo>
                    <a:lnTo>
                      <a:pt x="38470" y="58888"/>
                    </a:lnTo>
                    <a:cubicBezTo>
                      <a:pt x="201154" y="109583"/>
                      <a:pt x="340351" y="65865"/>
                      <a:pt x="450249" y="23076"/>
                    </a:cubicBezTo>
                    <a:lnTo>
                      <a:pt x="508292" y="0"/>
                    </a:lnTo>
                    <a:close/>
                  </a:path>
                </a:pathLst>
              </a:custGeom>
              <a:solidFill>
                <a:srgbClr val="A8675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ectangle: Rounded Corners 3">
              <a:extLst>
                <a:ext uri="{FF2B5EF4-FFF2-40B4-BE49-F238E27FC236}">
                  <a16:creationId xmlns:a16="http://schemas.microsoft.com/office/drawing/2014/main" id="{73331D62-B65A-5A1B-013D-9FA97818E72E}"/>
                </a:ext>
              </a:extLst>
            </p:cNvPr>
            <p:cNvSpPr/>
            <p:nvPr/>
          </p:nvSpPr>
          <p:spPr>
            <a:xfrm>
              <a:off x="2499269" y="2210982"/>
              <a:ext cx="4268766" cy="2892036"/>
            </a:xfrm>
            <a:custGeom>
              <a:avLst/>
              <a:gdLst>
                <a:gd name="connsiteX0" fmla="*/ 0 w 2400300"/>
                <a:gd name="connsiteY0" fmla="*/ 314331 h 1885950"/>
                <a:gd name="connsiteX1" fmla="*/ 314331 w 2400300"/>
                <a:gd name="connsiteY1" fmla="*/ 0 h 1885950"/>
                <a:gd name="connsiteX2" fmla="*/ 2085969 w 2400300"/>
                <a:gd name="connsiteY2" fmla="*/ 0 h 1885950"/>
                <a:gd name="connsiteX3" fmla="*/ 2400300 w 2400300"/>
                <a:gd name="connsiteY3" fmla="*/ 314331 h 1885950"/>
                <a:gd name="connsiteX4" fmla="*/ 2400300 w 2400300"/>
                <a:gd name="connsiteY4" fmla="*/ 1571619 h 1885950"/>
                <a:gd name="connsiteX5" fmla="*/ 2085969 w 2400300"/>
                <a:gd name="connsiteY5" fmla="*/ 1885950 h 1885950"/>
                <a:gd name="connsiteX6" fmla="*/ 314331 w 2400300"/>
                <a:gd name="connsiteY6" fmla="*/ 1885950 h 1885950"/>
                <a:gd name="connsiteX7" fmla="*/ 0 w 2400300"/>
                <a:gd name="connsiteY7" fmla="*/ 1571619 h 1885950"/>
                <a:gd name="connsiteX8" fmla="*/ 0 w 2400300"/>
                <a:gd name="connsiteY8" fmla="*/ 314331 h 188595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14331 w 2400300"/>
                <a:gd name="connsiteY6" fmla="*/ 18859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1981200"/>
                <a:gd name="connsiteX1" fmla="*/ 314331 w 2400300"/>
                <a:gd name="connsiteY1" fmla="*/ 0 h 1981200"/>
                <a:gd name="connsiteX2" fmla="*/ 2085969 w 2400300"/>
                <a:gd name="connsiteY2" fmla="*/ 0 h 1981200"/>
                <a:gd name="connsiteX3" fmla="*/ 2400300 w 2400300"/>
                <a:gd name="connsiteY3" fmla="*/ 314331 h 1981200"/>
                <a:gd name="connsiteX4" fmla="*/ 2400300 w 2400300"/>
                <a:gd name="connsiteY4" fmla="*/ 1571619 h 1981200"/>
                <a:gd name="connsiteX5" fmla="*/ 2105019 w 2400300"/>
                <a:gd name="connsiteY5" fmla="*/ 1981200 h 1981200"/>
                <a:gd name="connsiteX6" fmla="*/ 342906 w 2400300"/>
                <a:gd name="connsiteY6" fmla="*/ 1962150 h 1981200"/>
                <a:gd name="connsiteX7" fmla="*/ 0 w 2400300"/>
                <a:gd name="connsiteY7" fmla="*/ 1571619 h 1981200"/>
                <a:gd name="connsiteX8" fmla="*/ 0 w 2400300"/>
                <a:gd name="connsiteY8" fmla="*/ 314331 h 1981200"/>
                <a:gd name="connsiteX0" fmla="*/ 0 w 2400300"/>
                <a:gd name="connsiteY0" fmla="*/ 314331 h 2056272"/>
                <a:gd name="connsiteX1" fmla="*/ 314331 w 2400300"/>
                <a:gd name="connsiteY1" fmla="*/ 0 h 2056272"/>
                <a:gd name="connsiteX2" fmla="*/ 2085969 w 2400300"/>
                <a:gd name="connsiteY2" fmla="*/ 0 h 2056272"/>
                <a:gd name="connsiteX3" fmla="*/ 2400300 w 2400300"/>
                <a:gd name="connsiteY3" fmla="*/ 314331 h 2056272"/>
                <a:gd name="connsiteX4" fmla="*/ 2400300 w 2400300"/>
                <a:gd name="connsiteY4" fmla="*/ 1571619 h 2056272"/>
                <a:gd name="connsiteX5" fmla="*/ 2105019 w 2400300"/>
                <a:gd name="connsiteY5" fmla="*/ 1981200 h 2056272"/>
                <a:gd name="connsiteX6" fmla="*/ 342906 w 2400300"/>
                <a:gd name="connsiteY6" fmla="*/ 1962150 h 2056272"/>
                <a:gd name="connsiteX7" fmla="*/ 0 w 2400300"/>
                <a:gd name="connsiteY7" fmla="*/ 1571619 h 2056272"/>
                <a:gd name="connsiteX8" fmla="*/ 0 w 2400300"/>
                <a:gd name="connsiteY8" fmla="*/ 314331 h 2056272"/>
                <a:gd name="connsiteX0" fmla="*/ 0 w 2400300"/>
                <a:gd name="connsiteY0" fmla="*/ 314331 h 2084466"/>
                <a:gd name="connsiteX1" fmla="*/ 314331 w 2400300"/>
                <a:gd name="connsiteY1" fmla="*/ 0 h 2084466"/>
                <a:gd name="connsiteX2" fmla="*/ 2085969 w 2400300"/>
                <a:gd name="connsiteY2" fmla="*/ 0 h 2084466"/>
                <a:gd name="connsiteX3" fmla="*/ 2400300 w 2400300"/>
                <a:gd name="connsiteY3" fmla="*/ 314331 h 2084466"/>
                <a:gd name="connsiteX4" fmla="*/ 2400300 w 2400300"/>
                <a:gd name="connsiteY4" fmla="*/ 1571619 h 2084466"/>
                <a:gd name="connsiteX5" fmla="*/ 2105019 w 2400300"/>
                <a:gd name="connsiteY5" fmla="*/ 1981200 h 2084466"/>
                <a:gd name="connsiteX6" fmla="*/ 342906 w 2400300"/>
                <a:gd name="connsiteY6" fmla="*/ 2000250 h 2084466"/>
                <a:gd name="connsiteX7" fmla="*/ 0 w 2400300"/>
                <a:gd name="connsiteY7" fmla="*/ 1571619 h 2084466"/>
                <a:gd name="connsiteX8" fmla="*/ 0 w 2400300"/>
                <a:gd name="connsiteY8" fmla="*/ 314331 h 2084466"/>
                <a:gd name="connsiteX0" fmla="*/ 0 w 2400300"/>
                <a:gd name="connsiteY0" fmla="*/ 314331 h 2131139"/>
                <a:gd name="connsiteX1" fmla="*/ 314331 w 2400300"/>
                <a:gd name="connsiteY1" fmla="*/ 0 h 2131139"/>
                <a:gd name="connsiteX2" fmla="*/ 2085969 w 2400300"/>
                <a:gd name="connsiteY2" fmla="*/ 0 h 2131139"/>
                <a:gd name="connsiteX3" fmla="*/ 2400300 w 2400300"/>
                <a:gd name="connsiteY3" fmla="*/ 314331 h 2131139"/>
                <a:gd name="connsiteX4" fmla="*/ 2400300 w 2400300"/>
                <a:gd name="connsiteY4" fmla="*/ 1571619 h 2131139"/>
                <a:gd name="connsiteX5" fmla="*/ 2105019 w 2400300"/>
                <a:gd name="connsiteY5" fmla="*/ 1981200 h 2131139"/>
                <a:gd name="connsiteX6" fmla="*/ 342906 w 2400300"/>
                <a:gd name="connsiteY6" fmla="*/ 2000250 h 2131139"/>
                <a:gd name="connsiteX7" fmla="*/ 0 w 2400300"/>
                <a:gd name="connsiteY7" fmla="*/ 1571619 h 2131139"/>
                <a:gd name="connsiteX8" fmla="*/ 0 w 2400300"/>
                <a:gd name="connsiteY8" fmla="*/ 314331 h 2131139"/>
                <a:gd name="connsiteX0" fmla="*/ 0 w 2446866"/>
                <a:gd name="connsiteY0" fmla="*/ 314331 h 2131139"/>
                <a:gd name="connsiteX1" fmla="*/ 314331 w 2446866"/>
                <a:gd name="connsiteY1" fmla="*/ 0 h 2131139"/>
                <a:gd name="connsiteX2" fmla="*/ 2085969 w 2446866"/>
                <a:gd name="connsiteY2" fmla="*/ 0 h 2131139"/>
                <a:gd name="connsiteX3" fmla="*/ 2400300 w 2446866"/>
                <a:gd name="connsiteY3" fmla="*/ 314331 h 2131139"/>
                <a:gd name="connsiteX4" fmla="*/ 2400300 w 2446866"/>
                <a:gd name="connsiteY4" fmla="*/ 1571619 h 2131139"/>
                <a:gd name="connsiteX5" fmla="*/ 2105019 w 2446866"/>
                <a:gd name="connsiteY5" fmla="*/ 1981200 h 2131139"/>
                <a:gd name="connsiteX6" fmla="*/ 342906 w 2446866"/>
                <a:gd name="connsiteY6" fmla="*/ 2000250 h 2131139"/>
                <a:gd name="connsiteX7" fmla="*/ 0 w 2446866"/>
                <a:gd name="connsiteY7" fmla="*/ 1571619 h 2131139"/>
                <a:gd name="connsiteX8" fmla="*/ 0 w 2446866"/>
                <a:gd name="connsiteY8" fmla="*/ 314331 h 2131139"/>
                <a:gd name="connsiteX0" fmla="*/ 33866 w 2480732"/>
                <a:gd name="connsiteY0" fmla="*/ 314331 h 2131139"/>
                <a:gd name="connsiteX1" fmla="*/ 348197 w 2480732"/>
                <a:gd name="connsiteY1" fmla="*/ 0 h 2131139"/>
                <a:gd name="connsiteX2" fmla="*/ 2119835 w 2480732"/>
                <a:gd name="connsiteY2" fmla="*/ 0 h 2131139"/>
                <a:gd name="connsiteX3" fmla="*/ 2434166 w 2480732"/>
                <a:gd name="connsiteY3" fmla="*/ 314331 h 2131139"/>
                <a:gd name="connsiteX4" fmla="*/ 2434166 w 2480732"/>
                <a:gd name="connsiteY4" fmla="*/ 1571619 h 2131139"/>
                <a:gd name="connsiteX5" fmla="*/ 2138885 w 2480732"/>
                <a:gd name="connsiteY5" fmla="*/ 1981200 h 2131139"/>
                <a:gd name="connsiteX6" fmla="*/ 376772 w 2480732"/>
                <a:gd name="connsiteY6" fmla="*/ 2000250 h 2131139"/>
                <a:gd name="connsiteX7" fmla="*/ 33866 w 2480732"/>
                <a:gd name="connsiteY7" fmla="*/ 1571619 h 2131139"/>
                <a:gd name="connsiteX8" fmla="*/ 33866 w 2480732"/>
                <a:gd name="connsiteY8" fmla="*/ 314331 h 2131139"/>
                <a:gd name="connsiteX0" fmla="*/ 0 w 3827991"/>
                <a:gd name="connsiteY0" fmla="*/ 1390656 h 2131139"/>
                <a:gd name="connsiteX1" fmla="*/ 1695456 w 3827991"/>
                <a:gd name="connsiteY1" fmla="*/ 0 h 2131139"/>
                <a:gd name="connsiteX2" fmla="*/ 3467094 w 3827991"/>
                <a:gd name="connsiteY2" fmla="*/ 0 h 2131139"/>
                <a:gd name="connsiteX3" fmla="*/ 3781425 w 3827991"/>
                <a:gd name="connsiteY3" fmla="*/ 314331 h 2131139"/>
                <a:gd name="connsiteX4" fmla="*/ 3781425 w 3827991"/>
                <a:gd name="connsiteY4" fmla="*/ 1571619 h 2131139"/>
                <a:gd name="connsiteX5" fmla="*/ 3486144 w 3827991"/>
                <a:gd name="connsiteY5" fmla="*/ 1981200 h 2131139"/>
                <a:gd name="connsiteX6" fmla="*/ 1724031 w 3827991"/>
                <a:gd name="connsiteY6" fmla="*/ 2000250 h 2131139"/>
                <a:gd name="connsiteX7" fmla="*/ 1381125 w 3827991"/>
                <a:gd name="connsiteY7" fmla="*/ 1571619 h 2131139"/>
                <a:gd name="connsiteX8" fmla="*/ 0 w 3827991"/>
                <a:gd name="connsiteY8" fmla="*/ 1390656 h 2131139"/>
                <a:gd name="connsiteX0" fmla="*/ 182379 w 4010370"/>
                <a:gd name="connsiteY0" fmla="*/ 1390656 h 2131139"/>
                <a:gd name="connsiteX1" fmla="*/ 158204 w 4010370"/>
                <a:gd name="connsiteY1" fmla="*/ 587989 h 2131139"/>
                <a:gd name="connsiteX2" fmla="*/ 1877835 w 4010370"/>
                <a:gd name="connsiteY2" fmla="*/ 0 h 2131139"/>
                <a:gd name="connsiteX3" fmla="*/ 3649473 w 4010370"/>
                <a:gd name="connsiteY3" fmla="*/ 0 h 2131139"/>
                <a:gd name="connsiteX4" fmla="*/ 3963804 w 4010370"/>
                <a:gd name="connsiteY4" fmla="*/ 314331 h 2131139"/>
                <a:gd name="connsiteX5" fmla="*/ 3963804 w 4010370"/>
                <a:gd name="connsiteY5" fmla="*/ 1571619 h 2131139"/>
                <a:gd name="connsiteX6" fmla="*/ 3668523 w 4010370"/>
                <a:gd name="connsiteY6" fmla="*/ 1981200 h 2131139"/>
                <a:gd name="connsiteX7" fmla="*/ 1906410 w 4010370"/>
                <a:gd name="connsiteY7" fmla="*/ 2000250 h 2131139"/>
                <a:gd name="connsiteX8" fmla="*/ 1563504 w 4010370"/>
                <a:gd name="connsiteY8" fmla="*/ 1571619 h 2131139"/>
                <a:gd name="connsiteX9" fmla="*/ 182379 w 4010370"/>
                <a:gd name="connsiteY9" fmla="*/ 1390656 h 2131139"/>
                <a:gd name="connsiteX0" fmla="*/ 182379 w 4010370"/>
                <a:gd name="connsiteY0" fmla="*/ 1733556 h 2474039"/>
                <a:gd name="connsiteX1" fmla="*/ 158204 w 4010370"/>
                <a:gd name="connsiteY1" fmla="*/ 930889 h 2474039"/>
                <a:gd name="connsiteX2" fmla="*/ 1420635 w 4010370"/>
                <a:gd name="connsiteY2" fmla="*/ 0 h 2474039"/>
                <a:gd name="connsiteX3" fmla="*/ 3649473 w 4010370"/>
                <a:gd name="connsiteY3" fmla="*/ 342900 h 2474039"/>
                <a:gd name="connsiteX4" fmla="*/ 3963804 w 4010370"/>
                <a:gd name="connsiteY4" fmla="*/ 657231 h 2474039"/>
                <a:gd name="connsiteX5" fmla="*/ 3963804 w 4010370"/>
                <a:gd name="connsiteY5" fmla="*/ 1914519 h 2474039"/>
                <a:gd name="connsiteX6" fmla="*/ 3668523 w 4010370"/>
                <a:gd name="connsiteY6" fmla="*/ 2324100 h 2474039"/>
                <a:gd name="connsiteX7" fmla="*/ 1906410 w 4010370"/>
                <a:gd name="connsiteY7" fmla="*/ 2343150 h 2474039"/>
                <a:gd name="connsiteX8" fmla="*/ 1563504 w 4010370"/>
                <a:gd name="connsiteY8" fmla="*/ 1914519 h 2474039"/>
                <a:gd name="connsiteX9" fmla="*/ 182379 w 4010370"/>
                <a:gd name="connsiteY9" fmla="*/ 1733556 h 2474039"/>
                <a:gd name="connsiteX0" fmla="*/ 182379 w 4010370"/>
                <a:gd name="connsiteY0" fmla="*/ 1875146 h 2615629"/>
                <a:gd name="connsiteX1" fmla="*/ 158204 w 4010370"/>
                <a:gd name="connsiteY1" fmla="*/ 1072479 h 2615629"/>
                <a:gd name="connsiteX2" fmla="*/ 1420635 w 4010370"/>
                <a:gd name="connsiteY2" fmla="*/ 141590 h 2615629"/>
                <a:gd name="connsiteX3" fmla="*/ 2339429 w 4010370"/>
                <a:gd name="connsiteY3" fmla="*/ 5679 h 2615629"/>
                <a:gd name="connsiteX4" fmla="*/ 3649473 w 4010370"/>
                <a:gd name="connsiteY4" fmla="*/ 484490 h 2615629"/>
                <a:gd name="connsiteX5" fmla="*/ 3963804 w 4010370"/>
                <a:gd name="connsiteY5" fmla="*/ 798821 h 2615629"/>
                <a:gd name="connsiteX6" fmla="*/ 3963804 w 4010370"/>
                <a:gd name="connsiteY6" fmla="*/ 2056109 h 2615629"/>
                <a:gd name="connsiteX7" fmla="*/ 3668523 w 4010370"/>
                <a:gd name="connsiteY7" fmla="*/ 2465690 h 2615629"/>
                <a:gd name="connsiteX8" fmla="*/ 1906410 w 4010370"/>
                <a:gd name="connsiteY8" fmla="*/ 2484740 h 2615629"/>
                <a:gd name="connsiteX9" fmla="*/ 1563504 w 4010370"/>
                <a:gd name="connsiteY9" fmla="*/ 2056109 h 2615629"/>
                <a:gd name="connsiteX10" fmla="*/ 182379 w 4010370"/>
                <a:gd name="connsiteY10" fmla="*/ 1875146 h 2615629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3649473 w 4010370"/>
                <a:gd name="connsiteY4" fmla="*/ 558785 h 2689924"/>
                <a:gd name="connsiteX5" fmla="*/ 3963804 w 4010370"/>
                <a:gd name="connsiteY5" fmla="*/ 873116 h 2689924"/>
                <a:gd name="connsiteX6" fmla="*/ 3963804 w 4010370"/>
                <a:gd name="connsiteY6" fmla="*/ 2130404 h 2689924"/>
                <a:gd name="connsiteX7" fmla="*/ 3668523 w 4010370"/>
                <a:gd name="connsiteY7" fmla="*/ 2539985 h 2689924"/>
                <a:gd name="connsiteX8" fmla="*/ 1906410 w 4010370"/>
                <a:gd name="connsiteY8" fmla="*/ 2559035 h 2689924"/>
                <a:gd name="connsiteX9" fmla="*/ 1563504 w 4010370"/>
                <a:gd name="connsiteY9" fmla="*/ 2130404 h 2689924"/>
                <a:gd name="connsiteX10" fmla="*/ 182379 w 4010370"/>
                <a:gd name="connsiteY10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649473 w 4010370"/>
                <a:gd name="connsiteY5" fmla="*/ 558785 h 2689924"/>
                <a:gd name="connsiteX6" fmla="*/ 3963804 w 4010370"/>
                <a:gd name="connsiteY6" fmla="*/ 873116 h 2689924"/>
                <a:gd name="connsiteX7" fmla="*/ 3963804 w 4010370"/>
                <a:gd name="connsiteY7" fmla="*/ 2130404 h 2689924"/>
                <a:gd name="connsiteX8" fmla="*/ 3668523 w 4010370"/>
                <a:gd name="connsiteY8" fmla="*/ 2539985 h 2689924"/>
                <a:gd name="connsiteX9" fmla="*/ 1906410 w 4010370"/>
                <a:gd name="connsiteY9" fmla="*/ 2559035 h 2689924"/>
                <a:gd name="connsiteX10" fmla="*/ 1563504 w 4010370"/>
                <a:gd name="connsiteY10" fmla="*/ 2130404 h 2689924"/>
                <a:gd name="connsiteX11" fmla="*/ 182379 w 4010370"/>
                <a:gd name="connsiteY11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649473 w 4010370"/>
                <a:gd name="connsiteY6" fmla="*/ 558785 h 2689924"/>
                <a:gd name="connsiteX7" fmla="*/ 3963804 w 4010370"/>
                <a:gd name="connsiteY7" fmla="*/ 873116 h 2689924"/>
                <a:gd name="connsiteX8" fmla="*/ 3963804 w 4010370"/>
                <a:gd name="connsiteY8" fmla="*/ 2130404 h 2689924"/>
                <a:gd name="connsiteX9" fmla="*/ 3668523 w 4010370"/>
                <a:gd name="connsiteY9" fmla="*/ 2539985 h 2689924"/>
                <a:gd name="connsiteX10" fmla="*/ 1906410 w 4010370"/>
                <a:gd name="connsiteY10" fmla="*/ 2559035 h 2689924"/>
                <a:gd name="connsiteX11" fmla="*/ 1563504 w 4010370"/>
                <a:gd name="connsiteY11" fmla="*/ 2130404 h 2689924"/>
                <a:gd name="connsiteX12" fmla="*/ 182379 w 4010370"/>
                <a:gd name="connsiteY12" fmla="*/ 1949441 h 2689924"/>
                <a:gd name="connsiteX0" fmla="*/ 182379 w 4010370"/>
                <a:gd name="connsiteY0" fmla="*/ 1949441 h 2689924"/>
                <a:gd name="connsiteX1" fmla="*/ 158204 w 4010370"/>
                <a:gd name="connsiteY1" fmla="*/ 1146774 h 2689924"/>
                <a:gd name="connsiteX2" fmla="*/ 1420635 w 4010370"/>
                <a:gd name="connsiteY2" fmla="*/ 215885 h 2689924"/>
                <a:gd name="connsiteX3" fmla="*/ 2339429 w 4010370"/>
                <a:gd name="connsiteY3" fmla="*/ 79974 h 2689924"/>
                <a:gd name="connsiteX4" fmla="*/ 2768054 w 4010370"/>
                <a:gd name="connsiteY4" fmla="*/ 79974 h 2689924"/>
                <a:gd name="connsiteX5" fmla="*/ 3101429 w 4010370"/>
                <a:gd name="connsiteY5" fmla="*/ 184749 h 2689924"/>
                <a:gd name="connsiteX6" fmla="*/ 3539579 w 4010370"/>
                <a:gd name="connsiteY6" fmla="*/ 346674 h 2689924"/>
                <a:gd name="connsiteX7" fmla="*/ 3649473 w 4010370"/>
                <a:gd name="connsiteY7" fmla="*/ 558785 h 2689924"/>
                <a:gd name="connsiteX8" fmla="*/ 3963804 w 4010370"/>
                <a:gd name="connsiteY8" fmla="*/ 873116 h 2689924"/>
                <a:gd name="connsiteX9" fmla="*/ 3963804 w 4010370"/>
                <a:gd name="connsiteY9" fmla="*/ 2130404 h 2689924"/>
                <a:gd name="connsiteX10" fmla="*/ 3668523 w 4010370"/>
                <a:gd name="connsiteY10" fmla="*/ 2539985 h 2689924"/>
                <a:gd name="connsiteX11" fmla="*/ 1906410 w 4010370"/>
                <a:gd name="connsiteY11" fmla="*/ 2559035 h 2689924"/>
                <a:gd name="connsiteX12" fmla="*/ 1563504 w 4010370"/>
                <a:gd name="connsiteY12" fmla="*/ 2130404 h 2689924"/>
                <a:gd name="connsiteX13" fmla="*/ 182379 w 4010370"/>
                <a:gd name="connsiteY13" fmla="*/ 1949441 h 2689924"/>
                <a:gd name="connsiteX0" fmla="*/ 182379 w 4020555"/>
                <a:gd name="connsiteY0" fmla="*/ 1949441 h 2689924"/>
                <a:gd name="connsiteX1" fmla="*/ 158204 w 4020555"/>
                <a:gd name="connsiteY1" fmla="*/ 1146774 h 2689924"/>
                <a:gd name="connsiteX2" fmla="*/ 1420635 w 4020555"/>
                <a:gd name="connsiteY2" fmla="*/ 215885 h 2689924"/>
                <a:gd name="connsiteX3" fmla="*/ 2339429 w 4020555"/>
                <a:gd name="connsiteY3" fmla="*/ 79974 h 2689924"/>
                <a:gd name="connsiteX4" fmla="*/ 2768054 w 4020555"/>
                <a:gd name="connsiteY4" fmla="*/ 79974 h 2689924"/>
                <a:gd name="connsiteX5" fmla="*/ 3101429 w 4020555"/>
                <a:gd name="connsiteY5" fmla="*/ 184749 h 2689924"/>
                <a:gd name="connsiteX6" fmla="*/ 3539579 w 4020555"/>
                <a:gd name="connsiteY6" fmla="*/ 346674 h 2689924"/>
                <a:gd name="connsiteX7" fmla="*/ 3935223 w 4020555"/>
                <a:gd name="connsiteY7" fmla="*/ 701660 h 2689924"/>
                <a:gd name="connsiteX8" fmla="*/ 3963804 w 4020555"/>
                <a:gd name="connsiteY8" fmla="*/ 873116 h 2689924"/>
                <a:gd name="connsiteX9" fmla="*/ 3963804 w 4020555"/>
                <a:gd name="connsiteY9" fmla="*/ 2130404 h 2689924"/>
                <a:gd name="connsiteX10" fmla="*/ 3668523 w 4020555"/>
                <a:gd name="connsiteY10" fmla="*/ 2539985 h 2689924"/>
                <a:gd name="connsiteX11" fmla="*/ 1906410 w 4020555"/>
                <a:gd name="connsiteY11" fmla="*/ 2559035 h 2689924"/>
                <a:gd name="connsiteX12" fmla="*/ 1563504 w 4020555"/>
                <a:gd name="connsiteY12" fmla="*/ 2130404 h 2689924"/>
                <a:gd name="connsiteX13" fmla="*/ 182379 w 4020555"/>
                <a:gd name="connsiteY13" fmla="*/ 1949441 h 2689924"/>
                <a:gd name="connsiteX0" fmla="*/ 182379 w 4192404"/>
                <a:gd name="connsiteY0" fmla="*/ 1949441 h 2689924"/>
                <a:gd name="connsiteX1" fmla="*/ 158204 w 4192404"/>
                <a:gd name="connsiteY1" fmla="*/ 1146774 h 2689924"/>
                <a:gd name="connsiteX2" fmla="*/ 1420635 w 4192404"/>
                <a:gd name="connsiteY2" fmla="*/ 215885 h 2689924"/>
                <a:gd name="connsiteX3" fmla="*/ 2339429 w 4192404"/>
                <a:gd name="connsiteY3" fmla="*/ 79974 h 2689924"/>
                <a:gd name="connsiteX4" fmla="*/ 2768054 w 4192404"/>
                <a:gd name="connsiteY4" fmla="*/ 79974 h 2689924"/>
                <a:gd name="connsiteX5" fmla="*/ 3101429 w 4192404"/>
                <a:gd name="connsiteY5" fmla="*/ 184749 h 2689924"/>
                <a:gd name="connsiteX6" fmla="*/ 3539579 w 4192404"/>
                <a:gd name="connsiteY6" fmla="*/ 346674 h 2689924"/>
                <a:gd name="connsiteX7" fmla="*/ 3935223 w 4192404"/>
                <a:gd name="connsiteY7" fmla="*/ 701660 h 2689924"/>
                <a:gd name="connsiteX8" fmla="*/ 4192404 w 4192404"/>
                <a:gd name="connsiteY8" fmla="*/ 1149341 h 2689924"/>
                <a:gd name="connsiteX9" fmla="*/ 3963804 w 4192404"/>
                <a:gd name="connsiteY9" fmla="*/ 2130404 h 2689924"/>
                <a:gd name="connsiteX10" fmla="*/ 3668523 w 4192404"/>
                <a:gd name="connsiteY10" fmla="*/ 2539985 h 2689924"/>
                <a:gd name="connsiteX11" fmla="*/ 1906410 w 4192404"/>
                <a:gd name="connsiteY11" fmla="*/ 2559035 h 2689924"/>
                <a:gd name="connsiteX12" fmla="*/ 1563504 w 4192404"/>
                <a:gd name="connsiteY12" fmla="*/ 2130404 h 2689924"/>
                <a:gd name="connsiteX13" fmla="*/ 182379 w 4192404"/>
                <a:gd name="connsiteY13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3963804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668523 w 4214524"/>
                <a:gd name="connsiteY11" fmla="*/ 2539985 h 2689924"/>
                <a:gd name="connsiteX12" fmla="*/ 1906410 w 4214524"/>
                <a:gd name="connsiteY12" fmla="*/ 2559035 h 2689924"/>
                <a:gd name="connsiteX13" fmla="*/ 1563504 w 4214524"/>
                <a:gd name="connsiteY13" fmla="*/ 2130404 h 2689924"/>
                <a:gd name="connsiteX14" fmla="*/ 182379 w 4214524"/>
                <a:gd name="connsiteY14" fmla="*/ 1949441 h 2689924"/>
                <a:gd name="connsiteX0" fmla="*/ 182379 w 4214524"/>
                <a:gd name="connsiteY0" fmla="*/ 1949441 h 2689924"/>
                <a:gd name="connsiteX1" fmla="*/ 158204 w 4214524"/>
                <a:gd name="connsiteY1" fmla="*/ 1146774 h 2689924"/>
                <a:gd name="connsiteX2" fmla="*/ 1420635 w 4214524"/>
                <a:gd name="connsiteY2" fmla="*/ 215885 h 2689924"/>
                <a:gd name="connsiteX3" fmla="*/ 2339429 w 4214524"/>
                <a:gd name="connsiteY3" fmla="*/ 79974 h 2689924"/>
                <a:gd name="connsiteX4" fmla="*/ 2768054 w 4214524"/>
                <a:gd name="connsiteY4" fmla="*/ 79974 h 2689924"/>
                <a:gd name="connsiteX5" fmla="*/ 3101429 w 4214524"/>
                <a:gd name="connsiteY5" fmla="*/ 184749 h 2689924"/>
                <a:gd name="connsiteX6" fmla="*/ 3539579 w 4214524"/>
                <a:gd name="connsiteY6" fmla="*/ 346674 h 2689924"/>
                <a:gd name="connsiteX7" fmla="*/ 3935223 w 4214524"/>
                <a:gd name="connsiteY7" fmla="*/ 701660 h 2689924"/>
                <a:gd name="connsiteX8" fmla="*/ 4192404 w 4214524"/>
                <a:gd name="connsiteY8" fmla="*/ 1149341 h 2689924"/>
                <a:gd name="connsiteX9" fmla="*/ 4187278 w 4214524"/>
                <a:gd name="connsiteY9" fmla="*/ 1661124 h 2689924"/>
                <a:gd name="connsiteX10" fmla="*/ 4011429 w 4214524"/>
                <a:gd name="connsiteY10" fmla="*/ 2130404 h 2689924"/>
                <a:gd name="connsiteX11" fmla="*/ 3853903 w 4214524"/>
                <a:gd name="connsiteY11" fmla="*/ 2404074 h 2689924"/>
                <a:gd name="connsiteX12" fmla="*/ 3668523 w 4214524"/>
                <a:gd name="connsiteY12" fmla="*/ 2539985 h 2689924"/>
                <a:gd name="connsiteX13" fmla="*/ 1906410 w 4214524"/>
                <a:gd name="connsiteY13" fmla="*/ 2559035 h 2689924"/>
                <a:gd name="connsiteX14" fmla="*/ 1563504 w 4214524"/>
                <a:gd name="connsiteY14" fmla="*/ 2130404 h 2689924"/>
                <a:gd name="connsiteX15" fmla="*/ 182379 w 4214524"/>
                <a:gd name="connsiteY15" fmla="*/ 1949441 h 2689924"/>
                <a:gd name="connsiteX0" fmla="*/ 182379 w 4214524"/>
                <a:gd name="connsiteY0" fmla="*/ 1949441 h 2746278"/>
                <a:gd name="connsiteX1" fmla="*/ 158204 w 4214524"/>
                <a:gd name="connsiteY1" fmla="*/ 1146774 h 2746278"/>
                <a:gd name="connsiteX2" fmla="*/ 1420635 w 4214524"/>
                <a:gd name="connsiteY2" fmla="*/ 215885 h 2746278"/>
                <a:gd name="connsiteX3" fmla="*/ 2339429 w 4214524"/>
                <a:gd name="connsiteY3" fmla="*/ 79974 h 2746278"/>
                <a:gd name="connsiteX4" fmla="*/ 2768054 w 4214524"/>
                <a:gd name="connsiteY4" fmla="*/ 79974 h 2746278"/>
                <a:gd name="connsiteX5" fmla="*/ 3101429 w 4214524"/>
                <a:gd name="connsiteY5" fmla="*/ 184749 h 2746278"/>
                <a:gd name="connsiteX6" fmla="*/ 3539579 w 4214524"/>
                <a:gd name="connsiteY6" fmla="*/ 346674 h 2746278"/>
                <a:gd name="connsiteX7" fmla="*/ 3935223 w 4214524"/>
                <a:gd name="connsiteY7" fmla="*/ 701660 h 2746278"/>
                <a:gd name="connsiteX8" fmla="*/ 4192404 w 4214524"/>
                <a:gd name="connsiteY8" fmla="*/ 1149341 h 2746278"/>
                <a:gd name="connsiteX9" fmla="*/ 4187278 w 4214524"/>
                <a:gd name="connsiteY9" fmla="*/ 1661124 h 2746278"/>
                <a:gd name="connsiteX10" fmla="*/ 4011429 w 4214524"/>
                <a:gd name="connsiteY10" fmla="*/ 2130404 h 2746278"/>
                <a:gd name="connsiteX11" fmla="*/ 3853903 w 4214524"/>
                <a:gd name="connsiteY11" fmla="*/ 2404074 h 2746278"/>
                <a:gd name="connsiteX12" fmla="*/ 3563748 w 4214524"/>
                <a:gd name="connsiteY12" fmla="*/ 2644760 h 2746278"/>
                <a:gd name="connsiteX13" fmla="*/ 1906410 w 4214524"/>
                <a:gd name="connsiteY13" fmla="*/ 2559035 h 2746278"/>
                <a:gd name="connsiteX14" fmla="*/ 1563504 w 4214524"/>
                <a:gd name="connsiteY14" fmla="*/ 2130404 h 2746278"/>
                <a:gd name="connsiteX15" fmla="*/ 182379 w 4214524"/>
                <a:gd name="connsiteY15" fmla="*/ 1949441 h 2746278"/>
                <a:gd name="connsiteX0" fmla="*/ 182379 w 4214524"/>
                <a:gd name="connsiteY0" fmla="*/ 1949441 h 2721874"/>
                <a:gd name="connsiteX1" fmla="*/ 158204 w 4214524"/>
                <a:gd name="connsiteY1" fmla="*/ 1146774 h 2721874"/>
                <a:gd name="connsiteX2" fmla="*/ 1420635 w 4214524"/>
                <a:gd name="connsiteY2" fmla="*/ 215885 h 2721874"/>
                <a:gd name="connsiteX3" fmla="*/ 2339429 w 4214524"/>
                <a:gd name="connsiteY3" fmla="*/ 79974 h 2721874"/>
                <a:gd name="connsiteX4" fmla="*/ 2768054 w 4214524"/>
                <a:gd name="connsiteY4" fmla="*/ 79974 h 2721874"/>
                <a:gd name="connsiteX5" fmla="*/ 3101429 w 4214524"/>
                <a:gd name="connsiteY5" fmla="*/ 184749 h 2721874"/>
                <a:gd name="connsiteX6" fmla="*/ 3539579 w 4214524"/>
                <a:gd name="connsiteY6" fmla="*/ 346674 h 2721874"/>
                <a:gd name="connsiteX7" fmla="*/ 3935223 w 4214524"/>
                <a:gd name="connsiteY7" fmla="*/ 701660 h 2721874"/>
                <a:gd name="connsiteX8" fmla="*/ 4192404 w 4214524"/>
                <a:gd name="connsiteY8" fmla="*/ 1149341 h 2721874"/>
                <a:gd name="connsiteX9" fmla="*/ 4187278 w 4214524"/>
                <a:gd name="connsiteY9" fmla="*/ 1661124 h 2721874"/>
                <a:gd name="connsiteX10" fmla="*/ 4011429 w 4214524"/>
                <a:gd name="connsiteY10" fmla="*/ 2130404 h 2721874"/>
                <a:gd name="connsiteX11" fmla="*/ 3853903 w 4214524"/>
                <a:gd name="connsiteY11" fmla="*/ 2404074 h 2721874"/>
                <a:gd name="connsiteX12" fmla="*/ 3563748 w 4214524"/>
                <a:gd name="connsiteY12" fmla="*/ 2644760 h 2721874"/>
                <a:gd name="connsiteX13" fmla="*/ 3025228 w 4214524"/>
                <a:gd name="connsiteY13" fmla="*/ 2718399 h 2721874"/>
                <a:gd name="connsiteX14" fmla="*/ 1906410 w 4214524"/>
                <a:gd name="connsiteY14" fmla="*/ 2559035 h 2721874"/>
                <a:gd name="connsiteX15" fmla="*/ 1563504 w 4214524"/>
                <a:gd name="connsiteY15" fmla="*/ 2130404 h 2721874"/>
                <a:gd name="connsiteX16" fmla="*/ 182379 w 4214524"/>
                <a:gd name="connsiteY16" fmla="*/ 1949441 h 2721874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906410 w 4214524"/>
                <a:gd name="connsiteY15" fmla="*/ 2559035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0838"/>
                <a:gd name="connsiteX1" fmla="*/ 158204 w 4214524"/>
                <a:gd name="connsiteY1" fmla="*/ 1146774 h 2730838"/>
                <a:gd name="connsiteX2" fmla="*/ 1420635 w 4214524"/>
                <a:gd name="connsiteY2" fmla="*/ 215885 h 2730838"/>
                <a:gd name="connsiteX3" fmla="*/ 2339429 w 4214524"/>
                <a:gd name="connsiteY3" fmla="*/ 79974 h 2730838"/>
                <a:gd name="connsiteX4" fmla="*/ 2768054 w 4214524"/>
                <a:gd name="connsiteY4" fmla="*/ 79974 h 2730838"/>
                <a:gd name="connsiteX5" fmla="*/ 3101429 w 4214524"/>
                <a:gd name="connsiteY5" fmla="*/ 184749 h 2730838"/>
                <a:gd name="connsiteX6" fmla="*/ 3539579 w 4214524"/>
                <a:gd name="connsiteY6" fmla="*/ 346674 h 2730838"/>
                <a:gd name="connsiteX7" fmla="*/ 3935223 w 4214524"/>
                <a:gd name="connsiteY7" fmla="*/ 701660 h 2730838"/>
                <a:gd name="connsiteX8" fmla="*/ 4192404 w 4214524"/>
                <a:gd name="connsiteY8" fmla="*/ 1149341 h 2730838"/>
                <a:gd name="connsiteX9" fmla="*/ 4187278 w 4214524"/>
                <a:gd name="connsiteY9" fmla="*/ 1661124 h 2730838"/>
                <a:gd name="connsiteX10" fmla="*/ 4011429 w 4214524"/>
                <a:gd name="connsiteY10" fmla="*/ 2130404 h 2730838"/>
                <a:gd name="connsiteX11" fmla="*/ 3853903 w 4214524"/>
                <a:gd name="connsiteY11" fmla="*/ 2404074 h 2730838"/>
                <a:gd name="connsiteX12" fmla="*/ 3563748 w 4214524"/>
                <a:gd name="connsiteY12" fmla="*/ 2644760 h 2730838"/>
                <a:gd name="connsiteX13" fmla="*/ 3025228 w 4214524"/>
                <a:gd name="connsiteY13" fmla="*/ 2718399 h 2730838"/>
                <a:gd name="connsiteX14" fmla="*/ 2558503 w 4214524"/>
                <a:gd name="connsiteY14" fmla="*/ 2718399 h 2730838"/>
                <a:gd name="connsiteX15" fmla="*/ 1868310 w 4214524"/>
                <a:gd name="connsiteY15" fmla="*/ 2644760 h 2730838"/>
                <a:gd name="connsiteX16" fmla="*/ 1563504 w 4214524"/>
                <a:gd name="connsiteY16" fmla="*/ 2130404 h 2730838"/>
                <a:gd name="connsiteX17" fmla="*/ 182379 w 4214524"/>
                <a:gd name="connsiteY17" fmla="*/ 1949441 h 2730838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182379 w 4214524"/>
                <a:gd name="connsiteY17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182379 w 4214524"/>
                <a:gd name="connsiteY18" fmla="*/ 1949441 h 2736313"/>
                <a:gd name="connsiteX0" fmla="*/ 182379 w 4214524"/>
                <a:gd name="connsiteY0" fmla="*/ 1949441 h 2736313"/>
                <a:gd name="connsiteX1" fmla="*/ 158204 w 4214524"/>
                <a:gd name="connsiteY1" fmla="*/ 1146774 h 2736313"/>
                <a:gd name="connsiteX2" fmla="*/ 1420635 w 4214524"/>
                <a:gd name="connsiteY2" fmla="*/ 215885 h 2736313"/>
                <a:gd name="connsiteX3" fmla="*/ 2339429 w 4214524"/>
                <a:gd name="connsiteY3" fmla="*/ 79974 h 2736313"/>
                <a:gd name="connsiteX4" fmla="*/ 2768054 w 4214524"/>
                <a:gd name="connsiteY4" fmla="*/ 79974 h 2736313"/>
                <a:gd name="connsiteX5" fmla="*/ 3101429 w 4214524"/>
                <a:gd name="connsiteY5" fmla="*/ 184749 h 2736313"/>
                <a:gd name="connsiteX6" fmla="*/ 3539579 w 4214524"/>
                <a:gd name="connsiteY6" fmla="*/ 346674 h 2736313"/>
                <a:gd name="connsiteX7" fmla="*/ 3935223 w 4214524"/>
                <a:gd name="connsiteY7" fmla="*/ 701660 h 2736313"/>
                <a:gd name="connsiteX8" fmla="*/ 4192404 w 4214524"/>
                <a:gd name="connsiteY8" fmla="*/ 1149341 h 2736313"/>
                <a:gd name="connsiteX9" fmla="*/ 4187278 w 4214524"/>
                <a:gd name="connsiteY9" fmla="*/ 1661124 h 2736313"/>
                <a:gd name="connsiteX10" fmla="*/ 4011429 w 4214524"/>
                <a:gd name="connsiteY10" fmla="*/ 2130404 h 2736313"/>
                <a:gd name="connsiteX11" fmla="*/ 3853903 w 4214524"/>
                <a:gd name="connsiteY11" fmla="*/ 2404074 h 2736313"/>
                <a:gd name="connsiteX12" fmla="*/ 3563748 w 4214524"/>
                <a:gd name="connsiteY12" fmla="*/ 2644760 h 2736313"/>
                <a:gd name="connsiteX13" fmla="*/ 3025228 w 4214524"/>
                <a:gd name="connsiteY13" fmla="*/ 2718399 h 2736313"/>
                <a:gd name="connsiteX14" fmla="*/ 2558503 w 4214524"/>
                <a:gd name="connsiteY14" fmla="*/ 2718399 h 2736313"/>
                <a:gd name="connsiteX15" fmla="*/ 1868310 w 4214524"/>
                <a:gd name="connsiteY15" fmla="*/ 2644760 h 2736313"/>
                <a:gd name="connsiteX16" fmla="*/ 1182504 w 4214524"/>
                <a:gd name="connsiteY16" fmla="*/ 2663804 h 2736313"/>
                <a:gd name="connsiteX17" fmla="*/ 739228 w 4214524"/>
                <a:gd name="connsiteY17" fmla="*/ 2670774 h 2736313"/>
                <a:gd name="connsiteX18" fmla="*/ 405853 w 4214524"/>
                <a:gd name="connsiteY18" fmla="*/ 2480274 h 2736313"/>
                <a:gd name="connsiteX19" fmla="*/ 182379 w 4214524"/>
                <a:gd name="connsiteY19" fmla="*/ 1949441 h 2736313"/>
                <a:gd name="connsiteX0" fmla="*/ 182379 w 4214524"/>
                <a:gd name="connsiteY0" fmla="*/ 1949441 h 2759298"/>
                <a:gd name="connsiteX1" fmla="*/ 158204 w 4214524"/>
                <a:gd name="connsiteY1" fmla="*/ 1146774 h 2759298"/>
                <a:gd name="connsiteX2" fmla="*/ 1420635 w 4214524"/>
                <a:gd name="connsiteY2" fmla="*/ 215885 h 2759298"/>
                <a:gd name="connsiteX3" fmla="*/ 2339429 w 4214524"/>
                <a:gd name="connsiteY3" fmla="*/ 79974 h 2759298"/>
                <a:gd name="connsiteX4" fmla="*/ 2768054 w 4214524"/>
                <a:gd name="connsiteY4" fmla="*/ 79974 h 2759298"/>
                <a:gd name="connsiteX5" fmla="*/ 3101429 w 4214524"/>
                <a:gd name="connsiteY5" fmla="*/ 184749 h 2759298"/>
                <a:gd name="connsiteX6" fmla="*/ 3539579 w 4214524"/>
                <a:gd name="connsiteY6" fmla="*/ 346674 h 2759298"/>
                <a:gd name="connsiteX7" fmla="*/ 3935223 w 4214524"/>
                <a:gd name="connsiteY7" fmla="*/ 701660 h 2759298"/>
                <a:gd name="connsiteX8" fmla="*/ 4192404 w 4214524"/>
                <a:gd name="connsiteY8" fmla="*/ 1149341 h 2759298"/>
                <a:gd name="connsiteX9" fmla="*/ 4187278 w 4214524"/>
                <a:gd name="connsiteY9" fmla="*/ 1661124 h 2759298"/>
                <a:gd name="connsiteX10" fmla="*/ 4011429 w 4214524"/>
                <a:gd name="connsiteY10" fmla="*/ 2130404 h 2759298"/>
                <a:gd name="connsiteX11" fmla="*/ 3853903 w 4214524"/>
                <a:gd name="connsiteY11" fmla="*/ 2404074 h 2759298"/>
                <a:gd name="connsiteX12" fmla="*/ 3563748 w 4214524"/>
                <a:gd name="connsiteY12" fmla="*/ 2644760 h 2759298"/>
                <a:gd name="connsiteX13" fmla="*/ 3025228 w 4214524"/>
                <a:gd name="connsiteY13" fmla="*/ 2718399 h 2759298"/>
                <a:gd name="connsiteX14" fmla="*/ 2558503 w 4214524"/>
                <a:gd name="connsiteY14" fmla="*/ 2718399 h 2759298"/>
                <a:gd name="connsiteX15" fmla="*/ 1868310 w 4214524"/>
                <a:gd name="connsiteY15" fmla="*/ 2644760 h 2759298"/>
                <a:gd name="connsiteX16" fmla="*/ 1182504 w 4214524"/>
                <a:gd name="connsiteY16" fmla="*/ 2663804 h 2759298"/>
                <a:gd name="connsiteX17" fmla="*/ 739228 w 4214524"/>
                <a:gd name="connsiteY17" fmla="*/ 2670774 h 2759298"/>
                <a:gd name="connsiteX18" fmla="*/ 405853 w 4214524"/>
                <a:gd name="connsiteY18" fmla="*/ 2480274 h 2759298"/>
                <a:gd name="connsiteX19" fmla="*/ 182379 w 4214524"/>
                <a:gd name="connsiteY19" fmla="*/ 1949441 h 2759298"/>
                <a:gd name="connsiteX0" fmla="*/ 182379 w 4214524"/>
                <a:gd name="connsiteY0" fmla="*/ 1949441 h 2780507"/>
                <a:gd name="connsiteX1" fmla="*/ 158204 w 4214524"/>
                <a:gd name="connsiteY1" fmla="*/ 1146774 h 2780507"/>
                <a:gd name="connsiteX2" fmla="*/ 1420635 w 4214524"/>
                <a:gd name="connsiteY2" fmla="*/ 215885 h 2780507"/>
                <a:gd name="connsiteX3" fmla="*/ 2339429 w 4214524"/>
                <a:gd name="connsiteY3" fmla="*/ 79974 h 2780507"/>
                <a:gd name="connsiteX4" fmla="*/ 2768054 w 4214524"/>
                <a:gd name="connsiteY4" fmla="*/ 79974 h 2780507"/>
                <a:gd name="connsiteX5" fmla="*/ 3101429 w 4214524"/>
                <a:gd name="connsiteY5" fmla="*/ 184749 h 2780507"/>
                <a:gd name="connsiteX6" fmla="*/ 3539579 w 4214524"/>
                <a:gd name="connsiteY6" fmla="*/ 346674 h 2780507"/>
                <a:gd name="connsiteX7" fmla="*/ 3935223 w 4214524"/>
                <a:gd name="connsiteY7" fmla="*/ 701660 h 2780507"/>
                <a:gd name="connsiteX8" fmla="*/ 4192404 w 4214524"/>
                <a:gd name="connsiteY8" fmla="*/ 1149341 h 2780507"/>
                <a:gd name="connsiteX9" fmla="*/ 4187278 w 4214524"/>
                <a:gd name="connsiteY9" fmla="*/ 1661124 h 2780507"/>
                <a:gd name="connsiteX10" fmla="*/ 4011429 w 4214524"/>
                <a:gd name="connsiteY10" fmla="*/ 2130404 h 2780507"/>
                <a:gd name="connsiteX11" fmla="*/ 3853903 w 4214524"/>
                <a:gd name="connsiteY11" fmla="*/ 2404074 h 2780507"/>
                <a:gd name="connsiteX12" fmla="*/ 3563748 w 4214524"/>
                <a:gd name="connsiteY12" fmla="*/ 2644760 h 2780507"/>
                <a:gd name="connsiteX13" fmla="*/ 3025228 w 4214524"/>
                <a:gd name="connsiteY13" fmla="*/ 2718399 h 2780507"/>
                <a:gd name="connsiteX14" fmla="*/ 2558503 w 4214524"/>
                <a:gd name="connsiteY14" fmla="*/ 2718399 h 2780507"/>
                <a:gd name="connsiteX15" fmla="*/ 1868310 w 4214524"/>
                <a:gd name="connsiteY15" fmla="*/ 2644760 h 2780507"/>
                <a:gd name="connsiteX16" fmla="*/ 1182504 w 4214524"/>
                <a:gd name="connsiteY16" fmla="*/ 2663804 h 2780507"/>
                <a:gd name="connsiteX17" fmla="*/ 739228 w 4214524"/>
                <a:gd name="connsiteY17" fmla="*/ 2670774 h 2780507"/>
                <a:gd name="connsiteX18" fmla="*/ 405853 w 4214524"/>
                <a:gd name="connsiteY18" fmla="*/ 2480274 h 2780507"/>
                <a:gd name="connsiteX19" fmla="*/ 182379 w 4214524"/>
                <a:gd name="connsiteY19" fmla="*/ 1949441 h 2780507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25228 w 4214524"/>
                <a:gd name="connsiteY13" fmla="*/ 271839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14524"/>
                <a:gd name="connsiteY0" fmla="*/ 1949441 h 2858900"/>
                <a:gd name="connsiteX1" fmla="*/ 158204 w 4214524"/>
                <a:gd name="connsiteY1" fmla="*/ 1146774 h 2858900"/>
                <a:gd name="connsiteX2" fmla="*/ 1420635 w 4214524"/>
                <a:gd name="connsiteY2" fmla="*/ 215885 h 2858900"/>
                <a:gd name="connsiteX3" fmla="*/ 2339429 w 4214524"/>
                <a:gd name="connsiteY3" fmla="*/ 79974 h 2858900"/>
                <a:gd name="connsiteX4" fmla="*/ 2768054 w 4214524"/>
                <a:gd name="connsiteY4" fmla="*/ 79974 h 2858900"/>
                <a:gd name="connsiteX5" fmla="*/ 3101429 w 4214524"/>
                <a:gd name="connsiteY5" fmla="*/ 184749 h 2858900"/>
                <a:gd name="connsiteX6" fmla="*/ 3539579 w 4214524"/>
                <a:gd name="connsiteY6" fmla="*/ 346674 h 2858900"/>
                <a:gd name="connsiteX7" fmla="*/ 3935223 w 4214524"/>
                <a:gd name="connsiteY7" fmla="*/ 701660 h 2858900"/>
                <a:gd name="connsiteX8" fmla="*/ 4192404 w 4214524"/>
                <a:gd name="connsiteY8" fmla="*/ 1149341 h 2858900"/>
                <a:gd name="connsiteX9" fmla="*/ 4187278 w 4214524"/>
                <a:gd name="connsiteY9" fmla="*/ 1661124 h 2858900"/>
                <a:gd name="connsiteX10" fmla="*/ 4011429 w 4214524"/>
                <a:gd name="connsiteY10" fmla="*/ 2130404 h 2858900"/>
                <a:gd name="connsiteX11" fmla="*/ 3853903 w 4214524"/>
                <a:gd name="connsiteY11" fmla="*/ 2404074 h 2858900"/>
                <a:gd name="connsiteX12" fmla="*/ 3563748 w 4214524"/>
                <a:gd name="connsiteY12" fmla="*/ 2644760 h 2858900"/>
                <a:gd name="connsiteX13" fmla="*/ 3006178 w 4214524"/>
                <a:gd name="connsiteY13" fmla="*/ 2699349 h 2858900"/>
                <a:gd name="connsiteX14" fmla="*/ 2558503 w 4214524"/>
                <a:gd name="connsiteY14" fmla="*/ 2718399 h 2858900"/>
                <a:gd name="connsiteX15" fmla="*/ 1868310 w 4214524"/>
                <a:gd name="connsiteY15" fmla="*/ 2644760 h 2858900"/>
                <a:gd name="connsiteX16" fmla="*/ 1182504 w 4214524"/>
                <a:gd name="connsiteY16" fmla="*/ 2663804 h 2858900"/>
                <a:gd name="connsiteX17" fmla="*/ 739228 w 4214524"/>
                <a:gd name="connsiteY17" fmla="*/ 2670774 h 2858900"/>
                <a:gd name="connsiteX18" fmla="*/ 405853 w 4214524"/>
                <a:gd name="connsiteY18" fmla="*/ 2480274 h 2858900"/>
                <a:gd name="connsiteX19" fmla="*/ 182379 w 4214524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3935223 w 4268773"/>
                <a:gd name="connsiteY7" fmla="*/ 7016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49441 h 2858900"/>
                <a:gd name="connsiteX1" fmla="*/ 158204 w 4268773"/>
                <a:gd name="connsiteY1" fmla="*/ 1146774 h 2858900"/>
                <a:gd name="connsiteX2" fmla="*/ 1420635 w 4268773"/>
                <a:gd name="connsiteY2" fmla="*/ 215885 h 2858900"/>
                <a:gd name="connsiteX3" fmla="*/ 2339429 w 4268773"/>
                <a:gd name="connsiteY3" fmla="*/ 79974 h 2858900"/>
                <a:gd name="connsiteX4" fmla="*/ 2768054 w 4268773"/>
                <a:gd name="connsiteY4" fmla="*/ 79974 h 2858900"/>
                <a:gd name="connsiteX5" fmla="*/ 3101429 w 4268773"/>
                <a:gd name="connsiteY5" fmla="*/ 184749 h 2858900"/>
                <a:gd name="connsiteX6" fmla="*/ 3539579 w 4268773"/>
                <a:gd name="connsiteY6" fmla="*/ 346674 h 2858900"/>
                <a:gd name="connsiteX7" fmla="*/ 4005073 w 4268773"/>
                <a:gd name="connsiteY7" fmla="*/ 739760 h 2858900"/>
                <a:gd name="connsiteX8" fmla="*/ 4192404 w 4268773"/>
                <a:gd name="connsiteY8" fmla="*/ 1149341 h 2858900"/>
                <a:gd name="connsiteX9" fmla="*/ 4187278 w 4268773"/>
                <a:gd name="connsiteY9" fmla="*/ 1661124 h 2858900"/>
                <a:gd name="connsiteX10" fmla="*/ 4011429 w 4268773"/>
                <a:gd name="connsiteY10" fmla="*/ 2130404 h 2858900"/>
                <a:gd name="connsiteX11" fmla="*/ 3853903 w 4268773"/>
                <a:gd name="connsiteY11" fmla="*/ 2404074 h 2858900"/>
                <a:gd name="connsiteX12" fmla="*/ 3563748 w 4268773"/>
                <a:gd name="connsiteY12" fmla="*/ 2644760 h 2858900"/>
                <a:gd name="connsiteX13" fmla="*/ 3006178 w 4268773"/>
                <a:gd name="connsiteY13" fmla="*/ 2699349 h 2858900"/>
                <a:gd name="connsiteX14" fmla="*/ 2558503 w 4268773"/>
                <a:gd name="connsiteY14" fmla="*/ 2718399 h 2858900"/>
                <a:gd name="connsiteX15" fmla="*/ 1868310 w 4268773"/>
                <a:gd name="connsiteY15" fmla="*/ 2644760 h 2858900"/>
                <a:gd name="connsiteX16" fmla="*/ 1182504 w 4268773"/>
                <a:gd name="connsiteY16" fmla="*/ 2663804 h 2858900"/>
                <a:gd name="connsiteX17" fmla="*/ 739228 w 4268773"/>
                <a:gd name="connsiteY17" fmla="*/ 2670774 h 2858900"/>
                <a:gd name="connsiteX18" fmla="*/ 405853 w 4268773"/>
                <a:gd name="connsiteY18" fmla="*/ 2480274 h 2858900"/>
                <a:gd name="connsiteX19" fmla="*/ 182379 w 4268773"/>
                <a:gd name="connsiteY19" fmla="*/ 1949441 h 2858900"/>
                <a:gd name="connsiteX0" fmla="*/ 182379 w 4268773"/>
                <a:gd name="connsiteY0" fmla="*/ 1967493 h 2876952"/>
                <a:gd name="connsiteX1" fmla="*/ 158204 w 4268773"/>
                <a:gd name="connsiteY1" fmla="*/ 1164826 h 2876952"/>
                <a:gd name="connsiteX2" fmla="*/ 1420635 w 4268773"/>
                <a:gd name="connsiteY2" fmla="*/ 233937 h 2876952"/>
                <a:gd name="connsiteX3" fmla="*/ 2339429 w 4268773"/>
                <a:gd name="connsiteY3" fmla="*/ 98026 h 2876952"/>
                <a:gd name="connsiteX4" fmla="*/ 2768054 w 4268773"/>
                <a:gd name="connsiteY4" fmla="*/ 98026 h 2876952"/>
                <a:gd name="connsiteX5" fmla="*/ 3101429 w 4268773"/>
                <a:gd name="connsiteY5" fmla="*/ 202801 h 2876952"/>
                <a:gd name="connsiteX6" fmla="*/ 3539579 w 4268773"/>
                <a:gd name="connsiteY6" fmla="*/ 364726 h 2876952"/>
                <a:gd name="connsiteX7" fmla="*/ 4005073 w 4268773"/>
                <a:gd name="connsiteY7" fmla="*/ 757812 h 2876952"/>
                <a:gd name="connsiteX8" fmla="*/ 4192404 w 4268773"/>
                <a:gd name="connsiteY8" fmla="*/ 1167393 h 2876952"/>
                <a:gd name="connsiteX9" fmla="*/ 4187278 w 4268773"/>
                <a:gd name="connsiteY9" fmla="*/ 1679176 h 2876952"/>
                <a:gd name="connsiteX10" fmla="*/ 4011429 w 4268773"/>
                <a:gd name="connsiteY10" fmla="*/ 2148456 h 2876952"/>
                <a:gd name="connsiteX11" fmla="*/ 3853903 w 4268773"/>
                <a:gd name="connsiteY11" fmla="*/ 2422126 h 2876952"/>
                <a:gd name="connsiteX12" fmla="*/ 3563748 w 4268773"/>
                <a:gd name="connsiteY12" fmla="*/ 2662812 h 2876952"/>
                <a:gd name="connsiteX13" fmla="*/ 3006178 w 4268773"/>
                <a:gd name="connsiteY13" fmla="*/ 2717401 h 2876952"/>
                <a:gd name="connsiteX14" fmla="*/ 2558503 w 4268773"/>
                <a:gd name="connsiteY14" fmla="*/ 2736451 h 2876952"/>
                <a:gd name="connsiteX15" fmla="*/ 1868310 w 4268773"/>
                <a:gd name="connsiteY15" fmla="*/ 2662812 h 2876952"/>
                <a:gd name="connsiteX16" fmla="*/ 1182504 w 4268773"/>
                <a:gd name="connsiteY16" fmla="*/ 2681856 h 2876952"/>
                <a:gd name="connsiteX17" fmla="*/ 739228 w 4268773"/>
                <a:gd name="connsiteY17" fmla="*/ 2688826 h 2876952"/>
                <a:gd name="connsiteX18" fmla="*/ 405853 w 4268773"/>
                <a:gd name="connsiteY18" fmla="*/ 2498326 h 2876952"/>
                <a:gd name="connsiteX19" fmla="*/ 182379 w 4268773"/>
                <a:gd name="connsiteY19" fmla="*/ 1967493 h 2876952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  <a:gd name="connsiteX0" fmla="*/ 182379 w 4268773"/>
                <a:gd name="connsiteY0" fmla="*/ 1982582 h 2892041"/>
                <a:gd name="connsiteX1" fmla="*/ 158204 w 4268773"/>
                <a:gd name="connsiteY1" fmla="*/ 1179915 h 2892041"/>
                <a:gd name="connsiteX2" fmla="*/ 1420635 w 4268773"/>
                <a:gd name="connsiteY2" fmla="*/ 249026 h 2892041"/>
                <a:gd name="connsiteX3" fmla="*/ 2339429 w 4268773"/>
                <a:gd name="connsiteY3" fmla="*/ 113115 h 2892041"/>
                <a:gd name="connsiteX4" fmla="*/ 2768054 w 4268773"/>
                <a:gd name="connsiteY4" fmla="*/ 113115 h 2892041"/>
                <a:gd name="connsiteX5" fmla="*/ 3101429 w 4268773"/>
                <a:gd name="connsiteY5" fmla="*/ 217890 h 2892041"/>
                <a:gd name="connsiteX6" fmla="*/ 3539579 w 4268773"/>
                <a:gd name="connsiteY6" fmla="*/ 379815 h 2892041"/>
                <a:gd name="connsiteX7" fmla="*/ 4005073 w 4268773"/>
                <a:gd name="connsiteY7" fmla="*/ 772901 h 2892041"/>
                <a:gd name="connsiteX8" fmla="*/ 4192404 w 4268773"/>
                <a:gd name="connsiteY8" fmla="*/ 1182482 h 2892041"/>
                <a:gd name="connsiteX9" fmla="*/ 4187278 w 4268773"/>
                <a:gd name="connsiteY9" fmla="*/ 1694265 h 2892041"/>
                <a:gd name="connsiteX10" fmla="*/ 4011429 w 4268773"/>
                <a:gd name="connsiteY10" fmla="*/ 2163545 h 2892041"/>
                <a:gd name="connsiteX11" fmla="*/ 3853903 w 4268773"/>
                <a:gd name="connsiteY11" fmla="*/ 2437215 h 2892041"/>
                <a:gd name="connsiteX12" fmla="*/ 3563748 w 4268773"/>
                <a:gd name="connsiteY12" fmla="*/ 2677901 h 2892041"/>
                <a:gd name="connsiteX13" fmla="*/ 3006178 w 4268773"/>
                <a:gd name="connsiteY13" fmla="*/ 2732490 h 2892041"/>
                <a:gd name="connsiteX14" fmla="*/ 2558503 w 4268773"/>
                <a:gd name="connsiteY14" fmla="*/ 2751540 h 2892041"/>
                <a:gd name="connsiteX15" fmla="*/ 1868310 w 4268773"/>
                <a:gd name="connsiteY15" fmla="*/ 2677901 h 2892041"/>
                <a:gd name="connsiteX16" fmla="*/ 1182504 w 4268773"/>
                <a:gd name="connsiteY16" fmla="*/ 2696945 h 2892041"/>
                <a:gd name="connsiteX17" fmla="*/ 739228 w 4268773"/>
                <a:gd name="connsiteY17" fmla="*/ 2703915 h 2892041"/>
                <a:gd name="connsiteX18" fmla="*/ 405853 w 4268773"/>
                <a:gd name="connsiteY18" fmla="*/ 2513415 h 2892041"/>
                <a:gd name="connsiteX19" fmla="*/ 182379 w 4268773"/>
                <a:gd name="connsiteY19" fmla="*/ 1982582 h 289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68773" h="2892041">
                  <a:moveTo>
                    <a:pt x="182379" y="1982582"/>
                  </a:moveTo>
                  <a:cubicBezTo>
                    <a:pt x="27537" y="1869444"/>
                    <a:pt x="-124372" y="1411691"/>
                    <a:pt x="158204" y="1179915"/>
                  </a:cubicBezTo>
                  <a:cubicBezTo>
                    <a:pt x="440780" y="948139"/>
                    <a:pt x="1063448" y="382376"/>
                    <a:pt x="1420635" y="249026"/>
                  </a:cubicBezTo>
                  <a:cubicBezTo>
                    <a:pt x="1714200" y="292622"/>
                    <a:pt x="2045864" y="-140031"/>
                    <a:pt x="2339429" y="113115"/>
                  </a:cubicBezTo>
                  <a:cubicBezTo>
                    <a:pt x="2406104" y="87715"/>
                    <a:pt x="2599779" y="-128185"/>
                    <a:pt x="2768054" y="113115"/>
                  </a:cubicBezTo>
                  <a:cubicBezTo>
                    <a:pt x="2834729" y="84540"/>
                    <a:pt x="3034754" y="30565"/>
                    <a:pt x="3101429" y="217890"/>
                  </a:cubicBezTo>
                  <a:cubicBezTo>
                    <a:pt x="3145879" y="224240"/>
                    <a:pt x="3482429" y="30565"/>
                    <a:pt x="3539579" y="379815"/>
                  </a:cubicBezTo>
                  <a:cubicBezTo>
                    <a:pt x="3675694" y="339394"/>
                    <a:pt x="4002308" y="337072"/>
                    <a:pt x="4005073" y="772901"/>
                  </a:cubicBezTo>
                  <a:cubicBezTo>
                    <a:pt x="4178673" y="772901"/>
                    <a:pt x="4192404" y="1008882"/>
                    <a:pt x="4192404" y="1182482"/>
                  </a:cubicBezTo>
                  <a:cubicBezTo>
                    <a:pt x="4220126" y="1340805"/>
                    <a:pt x="4352378" y="1492655"/>
                    <a:pt x="4187278" y="1694265"/>
                  </a:cubicBezTo>
                  <a:cubicBezTo>
                    <a:pt x="4149178" y="1857775"/>
                    <a:pt x="4190817" y="2058770"/>
                    <a:pt x="4011429" y="2163545"/>
                  </a:cubicBezTo>
                  <a:cubicBezTo>
                    <a:pt x="4022542" y="2281020"/>
                    <a:pt x="4044404" y="2419752"/>
                    <a:pt x="3853903" y="2437215"/>
                  </a:cubicBezTo>
                  <a:cubicBezTo>
                    <a:pt x="3853902" y="2505478"/>
                    <a:pt x="3835211" y="2754101"/>
                    <a:pt x="3563748" y="2677901"/>
                  </a:cubicBezTo>
                  <a:cubicBezTo>
                    <a:pt x="3514536" y="2811251"/>
                    <a:pt x="3270556" y="2913892"/>
                    <a:pt x="3006178" y="2732490"/>
                  </a:cubicBezTo>
                  <a:cubicBezTo>
                    <a:pt x="2900550" y="2798738"/>
                    <a:pt x="2694173" y="2987651"/>
                    <a:pt x="2558503" y="2751540"/>
                  </a:cubicBezTo>
                  <a:cubicBezTo>
                    <a:pt x="2308533" y="2985329"/>
                    <a:pt x="1930956" y="2829875"/>
                    <a:pt x="1868310" y="2677901"/>
                  </a:cubicBezTo>
                  <a:cubicBezTo>
                    <a:pt x="1713760" y="3039851"/>
                    <a:pt x="1182504" y="2870545"/>
                    <a:pt x="1182504" y="2696945"/>
                  </a:cubicBezTo>
                  <a:cubicBezTo>
                    <a:pt x="1091161" y="2753668"/>
                    <a:pt x="867815" y="2924575"/>
                    <a:pt x="739228" y="2703915"/>
                  </a:cubicBezTo>
                  <a:cubicBezTo>
                    <a:pt x="609786" y="2703489"/>
                    <a:pt x="435161" y="2754287"/>
                    <a:pt x="405853" y="2513415"/>
                  </a:cubicBezTo>
                  <a:cubicBezTo>
                    <a:pt x="198745" y="2520193"/>
                    <a:pt x="-36696" y="2317544"/>
                    <a:pt x="182379" y="198258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: Rounded Corners 3">
              <a:extLst>
                <a:ext uri="{FF2B5EF4-FFF2-40B4-BE49-F238E27FC236}">
                  <a16:creationId xmlns:a16="http://schemas.microsoft.com/office/drawing/2014/main" id="{FA62F0DA-6BD4-E722-AFA8-6928FF28D2EC}"/>
                </a:ext>
              </a:extLst>
            </p:cNvPr>
            <p:cNvSpPr/>
            <p:nvPr/>
          </p:nvSpPr>
          <p:spPr>
            <a:xfrm>
              <a:off x="1639837" y="1660523"/>
              <a:ext cx="1852658" cy="2159709"/>
            </a:xfrm>
            <a:custGeom>
              <a:avLst/>
              <a:gdLst>
                <a:gd name="connsiteX0" fmla="*/ 0 w 2480732"/>
                <a:gd name="connsiteY0" fmla="*/ 707623 h 2131139"/>
                <a:gd name="connsiteX1" fmla="*/ 707623 w 2480732"/>
                <a:gd name="connsiteY1" fmla="*/ 0 h 2131139"/>
                <a:gd name="connsiteX2" fmla="*/ 1773109 w 2480732"/>
                <a:gd name="connsiteY2" fmla="*/ 0 h 2131139"/>
                <a:gd name="connsiteX3" fmla="*/ 2480732 w 2480732"/>
                <a:gd name="connsiteY3" fmla="*/ 707623 h 2131139"/>
                <a:gd name="connsiteX4" fmla="*/ 2480732 w 2480732"/>
                <a:gd name="connsiteY4" fmla="*/ 1423516 h 2131139"/>
                <a:gd name="connsiteX5" fmla="*/ 1773109 w 2480732"/>
                <a:gd name="connsiteY5" fmla="*/ 2131139 h 2131139"/>
                <a:gd name="connsiteX6" fmla="*/ 707623 w 2480732"/>
                <a:gd name="connsiteY6" fmla="*/ 2131139 h 2131139"/>
                <a:gd name="connsiteX7" fmla="*/ 0 w 2480732"/>
                <a:gd name="connsiteY7" fmla="*/ 1423516 h 2131139"/>
                <a:gd name="connsiteX8" fmla="*/ 0 w 2480732"/>
                <a:gd name="connsiteY8" fmla="*/ 707623 h 2131139"/>
                <a:gd name="connsiteX0" fmla="*/ 0 w 2480732"/>
                <a:gd name="connsiteY0" fmla="*/ 707623 h 2148072"/>
                <a:gd name="connsiteX1" fmla="*/ 707623 w 2480732"/>
                <a:gd name="connsiteY1" fmla="*/ 0 h 2148072"/>
                <a:gd name="connsiteX2" fmla="*/ 1773109 w 2480732"/>
                <a:gd name="connsiteY2" fmla="*/ 0 h 2148072"/>
                <a:gd name="connsiteX3" fmla="*/ 2480732 w 2480732"/>
                <a:gd name="connsiteY3" fmla="*/ 707623 h 2148072"/>
                <a:gd name="connsiteX4" fmla="*/ 2480732 w 2480732"/>
                <a:gd name="connsiteY4" fmla="*/ 1423516 h 2148072"/>
                <a:gd name="connsiteX5" fmla="*/ 1773109 w 2480732"/>
                <a:gd name="connsiteY5" fmla="*/ 2131139 h 2148072"/>
                <a:gd name="connsiteX6" fmla="*/ 707623 w 2480732"/>
                <a:gd name="connsiteY6" fmla="*/ 2131139 h 2148072"/>
                <a:gd name="connsiteX7" fmla="*/ 0 w 2480732"/>
                <a:gd name="connsiteY7" fmla="*/ 1423516 h 2148072"/>
                <a:gd name="connsiteX8" fmla="*/ 0 w 2480732"/>
                <a:gd name="connsiteY8" fmla="*/ 707623 h 2148072"/>
                <a:gd name="connsiteX0" fmla="*/ 0 w 2480732"/>
                <a:gd name="connsiteY0" fmla="*/ 707623 h 2159714"/>
                <a:gd name="connsiteX1" fmla="*/ 707623 w 2480732"/>
                <a:gd name="connsiteY1" fmla="*/ 0 h 2159714"/>
                <a:gd name="connsiteX2" fmla="*/ 1773109 w 2480732"/>
                <a:gd name="connsiteY2" fmla="*/ 0 h 2159714"/>
                <a:gd name="connsiteX3" fmla="*/ 2480732 w 2480732"/>
                <a:gd name="connsiteY3" fmla="*/ 707623 h 2159714"/>
                <a:gd name="connsiteX4" fmla="*/ 2480732 w 2480732"/>
                <a:gd name="connsiteY4" fmla="*/ 1423516 h 2159714"/>
                <a:gd name="connsiteX5" fmla="*/ 1773109 w 2480732"/>
                <a:gd name="connsiteY5" fmla="*/ 2131139 h 2159714"/>
                <a:gd name="connsiteX6" fmla="*/ 707623 w 2480732"/>
                <a:gd name="connsiteY6" fmla="*/ 2131139 h 2159714"/>
                <a:gd name="connsiteX7" fmla="*/ 0 w 2480732"/>
                <a:gd name="connsiteY7" fmla="*/ 1423516 h 2159714"/>
                <a:gd name="connsiteX8" fmla="*/ 0 w 2480732"/>
                <a:gd name="connsiteY8" fmla="*/ 707623 h 215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0732" h="2159714">
                  <a:moveTo>
                    <a:pt x="0" y="707623"/>
                  </a:moveTo>
                  <a:cubicBezTo>
                    <a:pt x="0" y="316814"/>
                    <a:pt x="316814" y="0"/>
                    <a:pt x="707623" y="0"/>
                  </a:cubicBezTo>
                  <a:lnTo>
                    <a:pt x="1773109" y="0"/>
                  </a:lnTo>
                  <a:cubicBezTo>
                    <a:pt x="2163918" y="0"/>
                    <a:pt x="2480732" y="316814"/>
                    <a:pt x="2480732" y="707623"/>
                  </a:cubicBezTo>
                  <a:lnTo>
                    <a:pt x="2480732" y="1423516"/>
                  </a:lnTo>
                  <a:cubicBezTo>
                    <a:pt x="2480732" y="1814325"/>
                    <a:pt x="2163918" y="2131139"/>
                    <a:pt x="1773109" y="2131139"/>
                  </a:cubicBezTo>
                  <a:cubicBezTo>
                    <a:pt x="1417947" y="2169239"/>
                    <a:pt x="1056435" y="2169239"/>
                    <a:pt x="707623" y="2131139"/>
                  </a:cubicBezTo>
                  <a:cubicBezTo>
                    <a:pt x="316814" y="2131139"/>
                    <a:pt x="0" y="1814325"/>
                    <a:pt x="0" y="1423516"/>
                  </a:cubicBezTo>
                  <a:lnTo>
                    <a:pt x="0" y="707623"/>
                  </a:lnTo>
                  <a:close/>
                </a:path>
              </a:pathLst>
            </a:custGeom>
            <a:solidFill>
              <a:srgbClr val="FFFF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2">
              <a:extLst>
                <a:ext uri="{FF2B5EF4-FFF2-40B4-BE49-F238E27FC236}">
                  <a16:creationId xmlns:a16="http://schemas.microsoft.com/office/drawing/2014/main" id="{DD8648CC-0A91-53B3-746F-A3E3944CBE96}"/>
                </a:ext>
              </a:extLst>
            </p:cNvPr>
            <p:cNvSpPr/>
            <p:nvPr/>
          </p:nvSpPr>
          <p:spPr>
            <a:xfrm rot="2302098">
              <a:off x="2824017" y="2247911"/>
              <a:ext cx="563512" cy="649281"/>
            </a:xfrm>
            <a:custGeom>
              <a:avLst/>
              <a:gdLst>
                <a:gd name="connsiteX0" fmla="*/ 0 w 200025"/>
                <a:gd name="connsiteY0" fmla="*/ 0 h 180975"/>
                <a:gd name="connsiteX1" fmla="*/ 200025 w 200025"/>
                <a:gd name="connsiteY1" fmla="*/ 0 h 180975"/>
                <a:gd name="connsiteX2" fmla="*/ 200025 w 200025"/>
                <a:gd name="connsiteY2" fmla="*/ 180975 h 180975"/>
                <a:gd name="connsiteX3" fmla="*/ 0 w 200025"/>
                <a:gd name="connsiteY3" fmla="*/ 180975 h 180975"/>
                <a:gd name="connsiteX4" fmla="*/ 0 w 200025"/>
                <a:gd name="connsiteY4" fmla="*/ 0 h 180975"/>
                <a:gd name="connsiteX0" fmla="*/ 0 w 552450"/>
                <a:gd name="connsiteY0" fmla="*/ 0 h 628650"/>
                <a:gd name="connsiteX1" fmla="*/ 200025 w 552450"/>
                <a:gd name="connsiteY1" fmla="*/ 0 h 628650"/>
                <a:gd name="connsiteX2" fmla="*/ 552450 w 552450"/>
                <a:gd name="connsiteY2" fmla="*/ 628650 h 628650"/>
                <a:gd name="connsiteX3" fmla="*/ 0 w 552450"/>
                <a:gd name="connsiteY3" fmla="*/ 180975 h 628650"/>
                <a:gd name="connsiteX4" fmla="*/ 0 w 552450"/>
                <a:gd name="connsiteY4" fmla="*/ 0 h 628650"/>
                <a:gd name="connsiteX0" fmla="*/ 0 w 563513"/>
                <a:gd name="connsiteY0" fmla="*/ 0 h 628650"/>
                <a:gd name="connsiteX1" fmla="*/ 200025 w 563513"/>
                <a:gd name="connsiteY1" fmla="*/ 0 h 628650"/>
                <a:gd name="connsiteX2" fmla="*/ 552450 w 563513"/>
                <a:gd name="connsiteY2" fmla="*/ 628650 h 628650"/>
                <a:gd name="connsiteX3" fmla="*/ 0 w 563513"/>
                <a:gd name="connsiteY3" fmla="*/ 180975 h 628650"/>
                <a:gd name="connsiteX4" fmla="*/ 0 w 563513"/>
                <a:gd name="connsiteY4" fmla="*/ 0 h 628650"/>
                <a:gd name="connsiteX0" fmla="*/ 0 w 563513"/>
                <a:gd name="connsiteY0" fmla="*/ 0 h 649282"/>
                <a:gd name="connsiteX1" fmla="*/ 200025 w 563513"/>
                <a:gd name="connsiteY1" fmla="*/ 0 h 649282"/>
                <a:gd name="connsiteX2" fmla="*/ 552450 w 563513"/>
                <a:gd name="connsiteY2" fmla="*/ 628650 h 649282"/>
                <a:gd name="connsiteX3" fmla="*/ 0 w 563513"/>
                <a:gd name="connsiteY3" fmla="*/ 180975 h 649282"/>
                <a:gd name="connsiteX4" fmla="*/ 0 w 563513"/>
                <a:gd name="connsiteY4" fmla="*/ 0 h 64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3513" h="649282">
                  <a:moveTo>
                    <a:pt x="0" y="0"/>
                  </a:moveTo>
                  <a:lnTo>
                    <a:pt x="200025" y="0"/>
                  </a:lnTo>
                  <a:cubicBezTo>
                    <a:pt x="317500" y="209550"/>
                    <a:pt x="625475" y="323850"/>
                    <a:pt x="552450" y="628650"/>
                  </a:cubicBezTo>
                  <a:cubicBezTo>
                    <a:pt x="92075" y="746125"/>
                    <a:pt x="184150" y="330200"/>
                    <a:pt x="0" y="1809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927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C17F76F-0FDF-3970-5C0F-0DD3A6CA69E5}"/>
                </a:ext>
              </a:extLst>
            </p:cNvPr>
            <p:cNvGrpSpPr/>
            <p:nvPr/>
          </p:nvGrpSpPr>
          <p:grpSpPr>
            <a:xfrm>
              <a:off x="1911349" y="2740377"/>
              <a:ext cx="584199" cy="577849"/>
              <a:chOff x="1911350" y="2740383"/>
              <a:chExt cx="584200" cy="577850"/>
            </a:xfrm>
          </p:grpSpPr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22E02BA1-86AA-EED7-131B-26F52AAADAC2}"/>
                  </a:ext>
                </a:extLst>
              </p:cNvPr>
              <p:cNvSpPr/>
              <p:nvPr/>
            </p:nvSpPr>
            <p:spPr>
              <a:xfrm>
                <a:off x="1911350" y="2740383"/>
                <a:ext cx="584200" cy="577850"/>
              </a:xfrm>
              <a:prstGeom prst="roundRect">
                <a:avLst>
                  <a:gd name="adj" fmla="val 40843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97E2D896-CF11-4726-1877-93EBA10A218F}"/>
                  </a:ext>
                </a:extLst>
              </p:cNvPr>
              <p:cNvSpPr/>
              <p:nvPr/>
            </p:nvSpPr>
            <p:spPr>
              <a:xfrm>
                <a:off x="2155851" y="2787342"/>
                <a:ext cx="215900" cy="19685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1CE8B3D4-D76D-6744-58D3-CC51AA260047}"/>
                  </a:ext>
                </a:extLst>
              </p:cNvPr>
              <p:cNvSpPr/>
              <p:nvPr/>
            </p:nvSpPr>
            <p:spPr>
              <a:xfrm>
                <a:off x="2124724" y="3047342"/>
                <a:ext cx="143404" cy="1307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8CFCE049-37DB-61C0-59D4-3F76BDA8C922}"/>
                  </a:ext>
                </a:extLst>
              </p:cNvPr>
              <p:cNvSpPr/>
              <p:nvPr/>
            </p:nvSpPr>
            <p:spPr>
              <a:xfrm rot="5600048">
                <a:off x="1885087" y="2997543"/>
                <a:ext cx="143404" cy="6879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: Rounded Corners 104">
                <a:extLst>
                  <a:ext uri="{FF2B5EF4-FFF2-40B4-BE49-F238E27FC236}">
                    <a16:creationId xmlns:a16="http://schemas.microsoft.com/office/drawing/2014/main" id="{7E12494E-1E89-5615-69BB-E04DC77F0D3E}"/>
                  </a:ext>
                </a:extLst>
              </p:cNvPr>
              <p:cNvSpPr/>
              <p:nvPr/>
            </p:nvSpPr>
            <p:spPr>
              <a:xfrm rot="3312825">
                <a:off x="1929036" y="3165108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: Rounded Corners 105">
                <a:extLst>
                  <a:ext uri="{FF2B5EF4-FFF2-40B4-BE49-F238E27FC236}">
                    <a16:creationId xmlns:a16="http://schemas.microsoft.com/office/drawing/2014/main" id="{0C0D38C9-4FFB-F872-919E-015CADD7F80C}"/>
                  </a:ext>
                </a:extLst>
              </p:cNvPr>
              <p:cNvSpPr/>
              <p:nvPr/>
            </p:nvSpPr>
            <p:spPr>
              <a:xfrm rot="7362543">
                <a:off x="1943095" y="2853589"/>
                <a:ext cx="107124" cy="4913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B064FB-3AD7-73B5-423E-882B49374F75}"/>
                </a:ext>
              </a:extLst>
            </p:cNvPr>
            <p:cNvSpPr/>
            <p:nvPr/>
          </p:nvSpPr>
          <p:spPr>
            <a:xfrm>
              <a:off x="3492495" y="4610091"/>
              <a:ext cx="501650" cy="120695"/>
            </a:xfrm>
            <a:custGeom>
              <a:avLst/>
              <a:gdLst>
                <a:gd name="connsiteX0" fmla="*/ 0 w 501650"/>
                <a:gd name="connsiteY0" fmla="*/ 12700 h 120695"/>
                <a:gd name="connsiteX1" fmla="*/ 95250 w 501650"/>
                <a:gd name="connsiteY1" fmla="*/ 63500 h 120695"/>
                <a:gd name="connsiteX2" fmla="*/ 152400 w 501650"/>
                <a:gd name="connsiteY2" fmla="*/ 31750 h 120695"/>
                <a:gd name="connsiteX3" fmla="*/ 234950 w 501650"/>
                <a:gd name="connsiteY3" fmla="*/ 120650 h 120695"/>
                <a:gd name="connsiteX4" fmla="*/ 387350 w 501650"/>
                <a:gd name="connsiteY4" fmla="*/ 44450 h 120695"/>
                <a:gd name="connsiteX5" fmla="*/ 450850 w 501650"/>
                <a:gd name="connsiteY5" fmla="*/ 82550 h 120695"/>
                <a:gd name="connsiteX6" fmla="*/ 501650 w 501650"/>
                <a:gd name="connsiteY6" fmla="*/ 0 h 120695"/>
                <a:gd name="connsiteX7" fmla="*/ 501650 w 501650"/>
                <a:gd name="connsiteY7" fmla="*/ 0 h 12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1650" h="120695">
                  <a:moveTo>
                    <a:pt x="0" y="12700"/>
                  </a:moveTo>
                  <a:cubicBezTo>
                    <a:pt x="34925" y="36512"/>
                    <a:pt x="69850" y="60325"/>
                    <a:pt x="95250" y="63500"/>
                  </a:cubicBezTo>
                  <a:cubicBezTo>
                    <a:pt x="120650" y="66675"/>
                    <a:pt x="129117" y="22225"/>
                    <a:pt x="152400" y="31750"/>
                  </a:cubicBezTo>
                  <a:cubicBezTo>
                    <a:pt x="175683" y="41275"/>
                    <a:pt x="195792" y="118533"/>
                    <a:pt x="234950" y="120650"/>
                  </a:cubicBezTo>
                  <a:cubicBezTo>
                    <a:pt x="274108" y="122767"/>
                    <a:pt x="351367" y="50800"/>
                    <a:pt x="387350" y="44450"/>
                  </a:cubicBezTo>
                  <a:cubicBezTo>
                    <a:pt x="423333" y="38100"/>
                    <a:pt x="431800" y="89958"/>
                    <a:pt x="450850" y="82550"/>
                  </a:cubicBezTo>
                  <a:cubicBezTo>
                    <a:pt x="469900" y="75142"/>
                    <a:pt x="501650" y="0"/>
                    <a:pt x="501650" y="0"/>
                  </a:cubicBezTo>
                  <a:lnTo>
                    <a:pt x="5016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08B99A3-7CF3-2DA0-B685-35D57C9C7575}"/>
                </a:ext>
              </a:extLst>
            </p:cNvPr>
            <p:cNvSpPr/>
            <p:nvPr/>
          </p:nvSpPr>
          <p:spPr>
            <a:xfrm>
              <a:off x="5822941" y="4508491"/>
              <a:ext cx="222719" cy="213366"/>
            </a:xfrm>
            <a:custGeom>
              <a:avLst/>
              <a:gdLst>
                <a:gd name="connsiteX0" fmla="*/ 0 w 222720"/>
                <a:gd name="connsiteY0" fmla="*/ 171450 h 213366"/>
                <a:gd name="connsiteX1" fmla="*/ 57150 w 222720"/>
                <a:gd name="connsiteY1" fmla="*/ 209550 h 213366"/>
                <a:gd name="connsiteX2" fmla="*/ 120650 w 222720"/>
                <a:gd name="connsiteY2" fmla="*/ 88900 h 213366"/>
                <a:gd name="connsiteX3" fmla="*/ 209550 w 222720"/>
                <a:gd name="connsiteY3" fmla="*/ 76200 h 213366"/>
                <a:gd name="connsiteX4" fmla="*/ 222250 w 222720"/>
                <a:gd name="connsiteY4" fmla="*/ 0 h 213366"/>
                <a:gd name="connsiteX5" fmla="*/ 222250 w 222720"/>
                <a:gd name="connsiteY5" fmla="*/ 0 h 2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720" h="213366">
                  <a:moveTo>
                    <a:pt x="0" y="171450"/>
                  </a:moveTo>
                  <a:cubicBezTo>
                    <a:pt x="18521" y="197379"/>
                    <a:pt x="37042" y="223308"/>
                    <a:pt x="57150" y="209550"/>
                  </a:cubicBezTo>
                  <a:cubicBezTo>
                    <a:pt x="77258" y="195792"/>
                    <a:pt x="95250" y="111125"/>
                    <a:pt x="120650" y="88900"/>
                  </a:cubicBezTo>
                  <a:cubicBezTo>
                    <a:pt x="146050" y="66675"/>
                    <a:pt x="192617" y="91017"/>
                    <a:pt x="209550" y="76200"/>
                  </a:cubicBezTo>
                  <a:cubicBezTo>
                    <a:pt x="226483" y="61383"/>
                    <a:pt x="222250" y="0"/>
                    <a:pt x="222250" y="0"/>
                  </a:cubicBezTo>
                  <a:lnTo>
                    <a:pt x="2222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540F94-5C8C-67B5-65CC-402EEC55DABF}"/>
                </a:ext>
              </a:extLst>
            </p:cNvPr>
            <p:cNvSpPr/>
            <p:nvPr/>
          </p:nvSpPr>
          <p:spPr>
            <a:xfrm>
              <a:off x="5429242" y="2692385"/>
              <a:ext cx="565149" cy="196860"/>
            </a:xfrm>
            <a:custGeom>
              <a:avLst/>
              <a:gdLst>
                <a:gd name="connsiteX0" fmla="*/ 0 w 565150"/>
                <a:gd name="connsiteY0" fmla="*/ 95260 h 196860"/>
                <a:gd name="connsiteX1" fmla="*/ 76200 w 565150"/>
                <a:gd name="connsiteY1" fmla="*/ 19060 h 196860"/>
                <a:gd name="connsiteX2" fmla="*/ 171450 w 565150"/>
                <a:gd name="connsiteY2" fmla="*/ 82560 h 196860"/>
                <a:gd name="connsiteX3" fmla="*/ 304800 w 565150"/>
                <a:gd name="connsiteY3" fmla="*/ 10 h 196860"/>
                <a:gd name="connsiteX4" fmla="*/ 412750 w 565150"/>
                <a:gd name="connsiteY4" fmla="*/ 88910 h 196860"/>
                <a:gd name="connsiteX5" fmla="*/ 431800 w 565150"/>
                <a:gd name="connsiteY5" fmla="*/ 184160 h 196860"/>
                <a:gd name="connsiteX6" fmla="*/ 514350 w 565150"/>
                <a:gd name="connsiteY6" fmla="*/ 139710 h 196860"/>
                <a:gd name="connsiteX7" fmla="*/ 565150 w 565150"/>
                <a:gd name="connsiteY7" fmla="*/ 196860 h 196860"/>
                <a:gd name="connsiteX8" fmla="*/ 565150 w 565150"/>
                <a:gd name="connsiteY8" fmla="*/ 196860 h 19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150" h="196860">
                  <a:moveTo>
                    <a:pt x="0" y="95260"/>
                  </a:moveTo>
                  <a:cubicBezTo>
                    <a:pt x="23812" y="58218"/>
                    <a:pt x="47625" y="21177"/>
                    <a:pt x="76200" y="19060"/>
                  </a:cubicBezTo>
                  <a:cubicBezTo>
                    <a:pt x="104775" y="16943"/>
                    <a:pt x="133350" y="85735"/>
                    <a:pt x="171450" y="82560"/>
                  </a:cubicBezTo>
                  <a:cubicBezTo>
                    <a:pt x="209550" y="79385"/>
                    <a:pt x="264583" y="-1048"/>
                    <a:pt x="304800" y="10"/>
                  </a:cubicBezTo>
                  <a:cubicBezTo>
                    <a:pt x="345017" y="1068"/>
                    <a:pt x="391583" y="58218"/>
                    <a:pt x="412750" y="88910"/>
                  </a:cubicBezTo>
                  <a:cubicBezTo>
                    <a:pt x="433917" y="119602"/>
                    <a:pt x="414867" y="175693"/>
                    <a:pt x="431800" y="184160"/>
                  </a:cubicBezTo>
                  <a:cubicBezTo>
                    <a:pt x="448733" y="192627"/>
                    <a:pt x="492125" y="137593"/>
                    <a:pt x="514350" y="139710"/>
                  </a:cubicBezTo>
                  <a:cubicBezTo>
                    <a:pt x="536575" y="141827"/>
                    <a:pt x="565150" y="196860"/>
                    <a:pt x="565150" y="196860"/>
                  </a:cubicBezTo>
                  <a:lnTo>
                    <a:pt x="565150" y="1968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5AC30AF-8B88-2367-5BF7-B6660DA54CDB}"/>
                </a:ext>
              </a:extLst>
            </p:cNvPr>
            <p:cNvGrpSpPr/>
            <p:nvPr/>
          </p:nvGrpSpPr>
          <p:grpSpPr>
            <a:xfrm>
              <a:off x="1365808" y="842593"/>
              <a:ext cx="3209343" cy="2895241"/>
              <a:chOff x="1365809" y="842594"/>
              <a:chExt cx="3209348" cy="2895247"/>
            </a:xfrm>
            <a:solidFill>
              <a:schemeClr val="bg1"/>
            </a:solidFill>
          </p:grpSpPr>
          <p:sp>
            <p:nvSpPr>
              <p:cNvPr id="97" name="Rectangle 15">
                <a:extLst>
                  <a:ext uri="{FF2B5EF4-FFF2-40B4-BE49-F238E27FC236}">
                    <a16:creationId xmlns:a16="http://schemas.microsoft.com/office/drawing/2014/main" id="{CC9853F1-534C-A268-A642-80AB47A20AEF}"/>
                  </a:ext>
                </a:extLst>
              </p:cNvPr>
              <p:cNvSpPr/>
              <p:nvPr/>
            </p:nvSpPr>
            <p:spPr>
              <a:xfrm>
                <a:off x="1365809" y="842594"/>
                <a:ext cx="3209348" cy="2895247"/>
              </a:xfrm>
              <a:custGeom>
                <a:avLst/>
                <a:gdLst>
                  <a:gd name="connsiteX0" fmla="*/ 0 w 1605151"/>
                  <a:gd name="connsiteY0" fmla="*/ 0 h 276113"/>
                  <a:gd name="connsiteX1" fmla="*/ 1605151 w 1605151"/>
                  <a:gd name="connsiteY1" fmla="*/ 0 h 276113"/>
                  <a:gd name="connsiteX2" fmla="*/ 1605151 w 1605151"/>
                  <a:gd name="connsiteY2" fmla="*/ 276113 h 276113"/>
                  <a:gd name="connsiteX3" fmla="*/ 0 w 1605151"/>
                  <a:gd name="connsiteY3" fmla="*/ 276113 h 276113"/>
                  <a:gd name="connsiteX4" fmla="*/ 0 w 1605151"/>
                  <a:gd name="connsiteY4" fmla="*/ 0 h 276113"/>
                  <a:gd name="connsiteX0" fmla="*/ 0 w 1605151"/>
                  <a:gd name="connsiteY0" fmla="*/ 0 h 517413"/>
                  <a:gd name="connsiteX1" fmla="*/ 1605151 w 1605151"/>
                  <a:gd name="connsiteY1" fmla="*/ 0 h 517413"/>
                  <a:gd name="connsiteX2" fmla="*/ 1605151 w 1605151"/>
                  <a:gd name="connsiteY2" fmla="*/ 276113 h 517413"/>
                  <a:gd name="connsiteX3" fmla="*/ 107950 w 1605151"/>
                  <a:gd name="connsiteY3" fmla="*/ 517413 h 517413"/>
                  <a:gd name="connsiteX4" fmla="*/ 0 w 1605151"/>
                  <a:gd name="connsiteY4" fmla="*/ 0 h 517413"/>
                  <a:gd name="connsiteX0" fmla="*/ 247841 w 1852992"/>
                  <a:gd name="connsiteY0" fmla="*/ 0 h 517413"/>
                  <a:gd name="connsiteX1" fmla="*/ 1852992 w 1852992"/>
                  <a:gd name="connsiteY1" fmla="*/ 0 h 517413"/>
                  <a:gd name="connsiteX2" fmla="*/ 1852992 w 1852992"/>
                  <a:gd name="connsiteY2" fmla="*/ 276113 h 517413"/>
                  <a:gd name="connsiteX3" fmla="*/ 355791 w 1852992"/>
                  <a:gd name="connsiteY3" fmla="*/ 517413 h 517413"/>
                  <a:gd name="connsiteX4" fmla="*/ 0 w 1852992"/>
                  <a:gd name="connsiteY4" fmla="*/ 417671 h 517413"/>
                  <a:gd name="connsiteX5" fmla="*/ 247841 w 1852992"/>
                  <a:gd name="connsiteY5" fmla="*/ 0 h 517413"/>
                  <a:gd name="connsiteX0" fmla="*/ 607970 w 2213121"/>
                  <a:gd name="connsiteY0" fmla="*/ 0 h 517413"/>
                  <a:gd name="connsiteX1" fmla="*/ 2213121 w 2213121"/>
                  <a:gd name="connsiteY1" fmla="*/ 0 h 517413"/>
                  <a:gd name="connsiteX2" fmla="*/ 2213121 w 2213121"/>
                  <a:gd name="connsiteY2" fmla="*/ 276113 h 517413"/>
                  <a:gd name="connsiteX3" fmla="*/ 715920 w 2213121"/>
                  <a:gd name="connsiteY3" fmla="*/ 517413 h 517413"/>
                  <a:gd name="connsiteX4" fmla="*/ 360129 w 2213121"/>
                  <a:gd name="connsiteY4" fmla="*/ 417671 h 517413"/>
                  <a:gd name="connsiteX5" fmla="*/ 4529 w 2213121"/>
                  <a:gd name="connsiteY5" fmla="*/ 284321 h 517413"/>
                  <a:gd name="connsiteX6" fmla="*/ 607970 w 2213121"/>
                  <a:gd name="connsiteY6" fmla="*/ 0 h 517413"/>
                  <a:gd name="connsiteX0" fmla="*/ 607970 w 2213121"/>
                  <a:gd name="connsiteY0" fmla="*/ 0 h 1259770"/>
                  <a:gd name="connsiteX1" fmla="*/ 2213121 w 2213121"/>
                  <a:gd name="connsiteY1" fmla="*/ 0 h 1259770"/>
                  <a:gd name="connsiteX2" fmla="*/ 2213121 w 2213121"/>
                  <a:gd name="connsiteY2" fmla="*/ 276113 h 1259770"/>
                  <a:gd name="connsiteX3" fmla="*/ 715920 w 2213121"/>
                  <a:gd name="connsiteY3" fmla="*/ 517413 h 1259770"/>
                  <a:gd name="connsiteX4" fmla="*/ 360129 w 2213121"/>
                  <a:gd name="connsiteY4" fmla="*/ 417671 h 1259770"/>
                  <a:gd name="connsiteX5" fmla="*/ 4529 w 2213121"/>
                  <a:gd name="connsiteY5" fmla="*/ 284321 h 1259770"/>
                  <a:gd name="connsiteX6" fmla="*/ 87080 w 2213121"/>
                  <a:gd name="connsiteY6" fmla="*/ 1255871 h 1259770"/>
                  <a:gd name="connsiteX7" fmla="*/ 607970 w 2213121"/>
                  <a:gd name="connsiteY7" fmla="*/ 0 h 1259770"/>
                  <a:gd name="connsiteX0" fmla="*/ 876614 w 2481765"/>
                  <a:gd name="connsiteY0" fmla="*/ 185579 h 702992"/>
                  <a:gd name="connsiteX1" fmla="*/ 2481765 w 2481765"/>
                  <a:gd name="connsiteY1" fmla="*/ 185579 h 702992"/>
                  <a:gd name="connsiteX2" fmla="*/ 2481765 w 2481765"/>
                  <a:gd name="connsiteY2" fmla="*/ 461692 h 702992"/>
                  <a:gd name="connsiteX3" fmla="*/ 984564 w 2481765"/>
                  <a:gd name="connsiteY3" fmla="*/ 702992 h 702992"/>
                  <a:gd name="connsiteX4" fmla="*/ 628773 w 2481765"/>
                  <a:gd name="connsiteY4" fmla="*/ 603250 h 702992"/>
                  <a:gd name="connsiteX5" fmla="*/ 273173 w 2481765"/>
                  <a:gd name="connsiteY5" fmla="*/ 469900 h 702992"/>
                  <a:gd name="connsiteX6" fmla="*/ 31874 w 2481765"/>
                  <a:gd name="connsiteY6" fmla="*/ 0 h 702992"/>
                  <a:gd name="connsiteX7" fmla="*/ 876614 w 2481765"/>
                  <a:gd name="connsiteY7" fmla="*/ 185579 h 702992"/>
                  <a:gd name="connsiteX0" fmla="*/ 756917 w 2362068"/>
                  <a:gd name="connsiteY0" fmla="*/ 83979 h 601392"/>
                  <a:gd name="connsiteX1" fmla="*/ 2362068 w 2362068"/>
                  <a:gd name="connsiteY1" fmla="*/ 83979 h 601392"/>
                  <a:gd name="connsiteX2" fmla="*/ 2362068 w 2362068"/>
                  <a:gd name="connsiteY2" fmla="*/ 360092 h 601392"/>
                  <a:gd name="connsiteX3" fmla="*/ 864867 w 2362068"/>
                  <a:gd name="connsiteY3" fmla="*/ 601392 h 601392"/>
                  <a:gd name="connsiteX4" fmla="*/ 509076 w 2362068"/>
                  <a:gd name="connsiteY4" fmla="*/ 501650 h 601392"/>
                  <a:gd name="connsiteX5" fmla="*/ 153476 w 2362068"/>
                  <a:gd name="connsiteY5" fmla="*/ 368300 h 601392"/>
                  <a:gd name="connsiteX6" fmla="*/ 39177 w 2362068"/>
                  <a:gd name="connsiteY6" fmla="*/ 0 h 601392"/>
                  <a:gd name="connsiteX7" fmla="*/ 756917 w 2362068"/>
                  <a:gd name="connsiteY7" fmla="*/ 83979 h 601392"/>
                  <a:gd name="connsiteX0" fmla="*/ 786538 w 2391689"/>
                  <a:gd name="connsiteY0" fmla="*/ 185579 h 702992"/>
                  <a:gd name="connsiteX1" fmla="*/ 2391689 w 2391689"/>
                  <a:gd name="connsiteY1" fmla="*/ 185579 h 702992"/>
                  <a:gd name="connsiteX2" fmla="*/ 2391689 w 2391689"/>
                  <a:gd name="connsiteY2" fmla="*/ 461692 h 702992"/>
                  <a:gd name="connsiteX3" fmla="*/ 894488 w 2391689"/>
                  <a:gd name="connsiteY3" fmla="*/ 702992 h 702992"/>
                  <a:gd name="connsiteX4" fmla="*/ 538697 w 2391689"/>
                  <a:gd name="connsiteY4" fmla="*/ 603250 h 702992"/>
                  <a:gd name="connsiteX5" fmla="*/ 183097 w 2391689"/>
                  <a:gd name="connsiteY5" fmla="*/ 469900 h 702992"/>
                  <a:gd name="connsiteX6" fmla="*/ 37048 w 2391689"/>
                  <a:gd name="connsiteY6" fmla="*/ 0 h 702992"/>
                  <a:gd name="connsiteX7" fmla="*/ 786538 w 2391689"/>
                  <a:gd name="connsiteY7" fmla="*/ 185579 h 702992"/>
                  <a:gd name="connsiteX0" fmla="*/ 415063 w 2391689"/>
                  <a:gd name="connsiteY0" fmla="*/ 0 h 1088913"/>
                  <a:gd name="connsiteX1" fmla="*/ 2391689 w 2391689"/>
                  <a:gd name="connsiteY1" fmla="*/ 571500 h 1088913"/>
                  <a:gd name="connsiteX2" fmla="*/ 2391689 w 2391689"/>
                  <a:gd name="connsiteY2" fmla="*/ 847613 h 1088913"/>
                  <a:gd name="connsiteX3" fmla="*/ 894488 w 2391689"/>
                  <a:gd name="connsiteY3" fmla="*/ 1088913 h 1088913"/>
                  <a:gd name="connsiteX4" fmla="*/ 538697 w 2391689"/>
                  <a:gd name="connsiteY4" fmla="*/ 989171 h 1088913"/>
                  <a:gd name="connsiteX5" fmla="*/ 183097 w 2391689"/>
                  <a:gd name="connsiteY5" fmla="*/ 855821 h 1088913"/>
                  <a:gd name="connsiteX6" fmla="*/ 37048 w 2391689"/>
                  <a:gd name="connsiteY6" fmla="*/ 385921 h 1088913"/>
                  <a:gd name="connsiteX7" fmla="*/ 415063 w 2391689"/>
                  <a:gd name="connsiteY7" fmla="*/ 0 h 1088913"/>
                  <a:gd name="connsiteX0" fmla="*/ 415063 w 2391689"/>
                  <a:gd name="connsiteY0" fmla="*/ 316972 h 1405885"/>
                  <a:gd name="connsiteX1" fmla="*/ 913348 w 2391689"/>
                  <a:gd name="connsiteY1" fmla="*/ 1219 h 1405885"/>
                  <a:gd name="connsiteX2" fmla="*/ 2391689 w 2391689"/>
                  <a:gd name="connsiteY2" fmla="*/ 888472 h 1405885"/>
                  <a:gd name="connsiteX3" fmla="*/ 2391689 w 2391689"/>
                  <a:gd name="connsiteY3" fmla="*/ 1164585 h 1405885"/>
                  <a:gd name="connsiteX4" fmla="*/ 894488 w 2391689"/>
                  <a:gd name="connsiteY4" fmla="*/ 1405885 h 1405885"/>
                  <a:gd name="connsiteX5" fmla="*/ 538697 w 2391689"/>
                  <a:gd name="connsiteY5" fmla="*/ 1306143 h 1405885"/>
                  <a:gd name="connsiteX6" fmla="*/ 183097 w 2391689"/>
                  <a:gd name="connsiteY6" fmla="*/ 1172793 h 1405885"/>
                  <a:gd name="connsiteX7" fmla="*/ 37048 w 2391689"/>
                  <a:gd name="connsiteY7" fmla="*/ 702893 h 1405885"/>
                  <a:gd name="connsiteX8" fmla="*/ 415063 w 2391689"/>
                  <a:gd name="connsiteY8" fmla="*/ 316972 h 1405885"/>
                  <a:gd name="connsiteX0" fmla="*/ 415063 w 2391689"/>
                  <a:gd name="connsiteY0" fmla="*/ 484215 h 1573128"/>
                  <a:gd name="connsiteX1" fmla="*/ 913348 w 2391689"/>
                  <a:gd name="connsiteY1" fmla="*/ 168462 h 1573128"/>
                  <a:gd name="connsiteX2" fmla="*/ 1437223 w 2391689"/>
                  <a:gd name="connsiteY2" fmla="*/ 6537 h 1573128"/>
                  <a:gd name="connsiteX3" fmla="*/ 2391689 w 2391689"/>
                  <a:gd name="connsiteY3" fmla="*/ 1055715 h 1573128"/>
                  <a:gd name="connsiteX4" fmla="*/ 2391689 w 2391689"/>
                  <a:gd name="connsiteY4" fmla="*/ 1331828 h 1573128"/>
                  <a:gd name="connsiteX5" fmla="*/ 894488 w 2391689"/>
                  <a:gd name="connsiteY5" fmla="*/ 1573128 h 1573128"/>
                  <a:gd name="connsiteX6" fmla="*/ 538697 w 2391689"/>
                  <a:gd name="connsiteY6" fmla="*/ 1473386 h 1573128"/>
                  <a:gd name="connsiteX7" fmla="*/ 183097 w 2391689"/>
                  <a:gd name="connsiteY7" fmla="*/ 1340036 h 1573128"/>
                  <a:gd name="connsiteX8" fmla="*/ 37048 w 2391689"/>
                  <a:gd name="connsiteY8" fmla="*/ 870136 h 1573128"/>
                  <a:gd name="connsiteX9" fmla="*/ 415063 w 2391689"/>
                  <a:gd name="connsiteY9" fmla="*/ 484215 h 1573128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391689 w 2391689"/>
                  <a:gd name="connsiteY4" fmla="*/ 1059259 h 1576672"/>
                  <a:gd name="connsiteX5" fmla="*/ 2391689 w 2391689"/>
                  <a:gd name="connsiteY5" fmla="*/ 1335372 h 1576672"/>
                  <a:gd name="connsiteX6" fmla="*/ 894488 w 2391689"/>
                  <a:gd name="connsiteY6" fmla="*/ 1576672 h 1576672"/>
                  <a:gd name="connsiteX7" fmla="*/ 538697 w 2391689"/>
                  <a:gd name="connsiteY7" fmla="*/ 1476930 h 1576672"/>
                  <a:gd name="connsiteX8" fmla="*/ 183097 w 2391689"/>
                  <a:gd name="connsiteY8" fmla="*/ 1343580 h 1576672"/>
                  <a:gd name="connsiteX9" fmla="*/ 37048 w 2391689"/>
                  <a:gd name="connsiteY9" fmla="*/ 873680 h 1576672"/>
                  <a:gd name="connsiteX10" fmla="*/ 415063 w 2391689"/>
                  <a:gd name="connsiteY10" fmla="*/ 487759 h 1576672"/>
                  <a:gd name="connsiteX0" fmla="*/ 415063 w 2391689"/>
                  <a:gd name="connsiteY0" fmla="*/ 487759 h 1576672"/>
                  <a:gd name="connsiteX1" fmla="*/ 913348 w 2391689"/>
                  <a:gd name="connsiteY1" fmla="*/ 172006 h 1576672"/>
                  <a:gd name="connsiteX2" fmla="*/ 1437223 w 2391689"/>
                  <a:gd name="connsiteY2" fmla="*/ 10081 h 1576672"/>
                  <a:gd name="connsiteX3" fmla="*/ 1608673 w 2391689"/>
                  <a:gd name="connsiteY3" fmla="*/ 10081 h 1576672"/>
                  <a:gd name="connsiteX4" fmla="*/ 2189698 w 2391689"/>
                  <a:gd name="connsiteY4" fmla="*/ 162481 h 1576672"/>
                  <a:gd name="connsiteX5" fmla="*/ 2391689 w 2391689"/>
                  <a:gd name="connsiteY5" fmla="*/ 1059259 h 1576672"/>
                  <a:gd name="connsiteX6" fmla="*/ 2391689 w 2391689"/>
                  <a:gd name="connsiteY6" fmla="*/ 1335372 h 1576672"/>
                  <a:gd name="connsiteX7" fmla="*/ 894488 w 2391689"/>
                  <a:gd name="connsiteY7" fmla="*/ 1576672 h 1576672"/>
                  <a:gd name="connsiteX8" fmla="*/ 538697 w 2391689"/>
                  <a:gd name="connsiteY8" fmla="*/ 1476930 h 1576672"/>
                  <a:gd name="connsiteX9" fmla="*/ 183097 w 2391689"/>
                  <a:gd name="connsiteY9" fmla="*/ 1343580 h 1576672"/>
                  <a:gd name="connsiteX10" fmla="*/ 37048 w 2391689"/>
                  <a:gd name="connsiteY10" fmla="*/ 873680 h 1576672"/>
                  <a:gd name="connsiteX11" fmla="*/ 415063 w 2391689"/>
                  <a:gd name="connsiteY11" fmla="*/ 487759 h 1576672"/>
                  <a:gd name="connsiteX0" fmla="*/ 415063 w 2475448"/>
                  <a:gd name="connsiteY0" fmla="*/ 487759 h 1576672"/>
                  <a:gd name="connsiteX1" fmla="*/ 913348 w 2475448"/>
                  <a:gd name="connsiteY1" fmla="*/ 172006 h 1576672"/>
                  <a:gd name="connsiteX2" fmla="*/ 1437223 w 2475448"/>
                  <a:gd name="connsiteY2" fmla="*/ 10081 h 1576672"/>
                  <a:gd name="connsiteX3" fmla="*/ 1608673 w 2475448"/>
                  <a:gd name="connsiteY3" fmla="*/ 10081 h 1576672"/>
                  <a:gd name="connsiteX4" fmla="*/ 2189698 w 2475448"/>
                  <a:gd name="connsiteY4" fmla="*/ 162481 h 1576672"/>
                  <a:gd name="connsiteX5" fmla="*/ 2475448 w 2475448"/>
                  <a:gd name="connsiteY5" fmla="*/ 343456 h 1576672"/>
                  <a:gd name="connsiteX6" fmla="*/ 2391689 w 2475448"/>
                  <a:gd name="connsiteY6" fmla="*/ 1059259 h 1576672"/>
                  <a:gd name="connsiteX7" fmla="*/ 2391689 w 2475448"/>
                  <a:gd name="connsiteY7" fmla="*/ 1335372 h 1576672"/>
                  <a:gd name="connsiteX8" fmla="*/ 894488 w 2475448"/>
                  <a:gd name="connsiteY8" fmla="*/ 1576672 h 1576672"/>
                  <a:gd name="connsiteX9" fmla="*/ 538697 w 2475448"/>
                  <a:gd name="connsiteY9" fmla="*/ 1476930 h 1576672"/>
                  <a:gd name="connsiteX10" fmla="*/ 183097 w 2475448"/>
                  <a:gd name="connsiteY10" fmla="*/ 1343580 h 1576672"/>
                  <a:gd name="connsiteX11" fmla="*/ 37048 w 2475448"/>
                  <a:gd name="connsiteY11" fmla="*/ 873680 h 1576672"/>
                  <a:gd name="connsiteX12" fmla="*/ 415063 w 2475448"/>
                  <a:gd name="connsiteY12" fmla="*/ 487759 h 1576672"/>
                  <a:gd name="connsiteX0" fmla="*/ 415063 w 2837702"/>
                  <a:gd name="connsiteY0" fmla="*/ 487759 h 1576672"/>
                  <a:gd name="connsiteX1" fmla="*/ 913348 w 2837702"/>
                  <a:gd name="connsiteY1" fmla="*/ 172006 h 1576672"/>
                  <a:gd name="connsiteX2" fmla="*/ 1437223 w 2837702"/>
                  <a:gd name="connsiteY2" fmla="*/ 10081 h 1576672"/>
                  <a:gd name="connsiteX3" fmla="*/ 1608673 w 2837702"/>
                  <a:gd name="connsiteY3" fmla="*/ 10081 h 1576672"/>
                  <a:gd name="connsiteX4" fmla="*/ 2189698 w 2837702"/>
                  <a:gd name="connsiteY4" fmla="*/ 162481 h 1576672"/>
                  <a:gd name="connsiteX5" fmla="*/ 2475448 w 2837702"/>
                  <a:gd name="connsiteY5" fmla="*/ 343456 h 1576672"/>
                  <a:gd name="connsiteX6" fmla="*/ 2837397 w 2837702"/>
                  <a:gd name="connsiteY6" fmla="*/ 762556 h 1576672"/>
                  <a:gd name="connsiteX7" fmla="*/ 2391689 w 2837702"/>
                  <a:gd name="connsiteY7" fmla="*/ 1059259 h 1576672"/>
                  <a:gd name="connsiteX8" fmla="*/ 2391689 w 2837702"/>
                  <a:gd name="connsiteY8" fmla="*/ 1335372 h 1576672"/>
                  <a:gd name="connsiteX9" fmla="*/ 894488 w 2837702"/>
                  <a:gd name="connsiteY9" fmla="*/ 1576672 h 1576672"/>
                  <a:gd name="connsiteX10" fmla="*/ 538697 w 2837702"/>
                  <a:gd name="connsiteY10" fmla="*/ 1476930 h 1576672"/>
                  <a:gd name="connsiteX11" fmla="*/ 183097 w 2837702"/>
                  <a:gd name="connsiteY11" fmla="*/ 1343580 h 1576672"/>
                  <a:gd name="connsiteX12" fmla="*/ 37048 w 2837702"/>
                  <a:gd name="connsiteY12" fmla="*/ 873680 h 1576672"/>
                  <a:gd name="connsiteX13" fmla="*/ 415063 w 2837702"/>
                  <a:gd name="connsiteY13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391689 w 2974655"/>
                  <a:gd name="connsiteY8" fmla="*/ 1059259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391689 w 2974655"/>
                  <a:gd name="connsiteY9" fmla="*/ 13353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576672"/>
                  <a:gd name="connsiteX1" fmla="*/ 913348 w 2974655"/>
                  <a:gd name="connsiteY1" fmla="*/ 172006 h 1576672"/>
                  <a:gd name="connsiteX2" fmla="*/ 1437223 w 2974655"/>
                  <a:gd name="connsiteY2" fmla="*/ 10081 h 1576672"/>
                  <a:gd name="connsiteX3" fmla="*/ 1608673 w 2974655"/>
                  <a:gd name="connsiteY3" fmla="*/ 10081 h 1576672"/>
                  <a:gd name="connsiteX4" fmla="*/ 2189698 w 2974655"/>
                  <a:gd name="connsiteY4" fmla="*/ 162481 h 1576672"/>
                  <a:gd name="connsiteX5" fmla="*/ 2475448 w 2974655"/>
                  <a:gd name="connsiteY5" fmla="*/ 343456 h 1576672"/>
                  <a:gd name="connsiteX6" fmla="*/ 2837397 w 2974655"/>
                  <a:gd name="connsiteY6" fmla="*/ 762556 h 1576672"/>
                  <a:gd name="connsiteX7" fmla="*/ 2961222 w 2974655"/>
                  <a:gd name="connsiteY7" fmla="*/ 1095931 h 1576672"/>
                  <a:gd name="connsiteX8" fmla="*/ 2906039 w 2974655"/>
                  <a:gd name="connsiteY8" fmla="*/ 1335484 h 1576672"/>
                  <a:gd name="connsiteX9" fmla="*/ 2410739 w 2974655"/>
                  <a:gd name="connsiteY9" fmla="*/ 1525872 h 1576672"/>
                  <a:gd name="connsiteX10" fmla="*/ 894488 w 2974655"/>
                  <a:gd name="connsiteY10" fmla="*/ 1576672 h 1576672"/>
                  <a:gd name="connsiteX11" fmla="*/ 538697 w 2974655"/>
                  <a:gd name="connsiteY11" fmla="*/ 1476930 h 1576672"/>
                  <a:gd name="connsiteX12" fmla="*/ 183097 w 2974655"/>
                  <a:gd name="connsiteY12" fmla="*/ 1343580 h 1576672"/>
                  <a:gd name="connsiteX13" fmla="*/ 37048 w 2974655"/>
                  <a:gd name="connsiteY13" fmla="*/ 873680 h 1576672"/>
                  <a:gd name="connsiteX14" fmla="*/ 415063 w 2974655"/>
                  <a:gd name="connsiteY14" fmla="*/ 487759 h 1576672"/>
                  <a:gd name="connsiteX0" fmla="*/ 415063 w 2974655"/>
                  <a:gd name="connsiteY0" fmla="*/ 487759 h 1610281"/>
                  <a:gd name="connsiteX1" fmla="*/ 913348 w 2974655"/>
                  <a:gd name="connsiteY1" fmla="*/ 172006 h 1610281"/>
                  <a:gd name="connsiteX2" fmla="*/ 1437223 w 2974655"/>
                  <a:gd name="connsiteY2" fmla="*/ 10081 h 1610281"/>
                  <a:gd name="connsiteX3" fmla="*/ 1608673 w 2974655"/>
                  <a:gd name="connsiteY3" fmla="*/ 10081 h 1610281"/>
                  <a:gd name="connsiteX4" fmla="*/ 2189698 w 2974655"/>
                  <a:gd name="connsiteY4" fmla="*/ 162481 h 1610281"/>
                  <a:gd name="connsiteX5" fmla="*/ 2475448 w 2974655"/>
                  <a:gd name="connsiteY5" fmla="*/ 343456 h 1610281"/>
                  <a:gd name="connsiteX6" fmla="*/ 2837397 w 2974655"/>
                  <a:gd name="connsiteY6" fmla="*/ 762556 h 1610281"/>
                  <a:gd name="connsiteX7" fmla="*/ 2961222 w 2974655"/>
                  <a:gd name="connsiteY7" fmla="*/ 1095931 h 1610281"/>
                  <a:gd name="connsiteX8" fmla="*/ 2906039 w 2974655"/>
                  <a:gd name="connsiteY8" fmla="*/ 1335484 h 1610281"/>
                  <a:gd name="connsiteX9" fmla="*/ 2410739 w 2974655"/>
                  <a:gd name="connsiteY9" fmla="*/ 1525872 h 1610281"/>
                  <a:gd name="connsiteX10" fmla="*/ 1980147 w 2974655"/>
                  <a:gd name="connsiteY10" fmla="*/ 1610281 h 1610281"/>
                  <a:gd name="connsiteX11" fmla="*/ 894488 w 2974655"/>
                  <a:gd name="connsiteY11" fmla="*/ 1576672 h 1610281"/>
                  <a:gd name="connsiteX12" fmla="*/ 538697 w 2974655"/>
                  <a:gd name="connsiteY12" fmla="*/ 1476930 h 1610281"/>
                  <a:gd name="connsiteX13" fmla="*/ 183097 w 2974655"/>
                  <a:gd name="connsiteY13" fmla="*/ 1343580 h 1610281"/>
                  <a:gd name="connsiteX14" fmla="*/ 37048 w 2974655"/>
                  <a:gd name="connsiteY14" fmla="*/ 873680 h 1610281"/>
                  <a:gd name="connsiteX15" fmla="*/ 415063 w 2974655"/>
                  <a:gd name="connsiteY15" fmla="*/ 487759 h 1610281"/>
                  <a:gd name="connsiteX0" fmla="*/ 415063 w 2974655"/>
                  <a:gd name="connsiteY0" fmla="*/ 487759 h 1658375"/>
                  <a:gd name="connsiteX1" fmla="*/ 913348 w 2974655"/>
                  <a:gd name="connsiteY1" fmla="*/ 172006 h 1658375"/>
                  <a:gd name="connsiteX2" fmla="*/ 1437223 w 2974655"/>
                  <a:gd name="connsiteY2" fmla="*/ 10081 h 1658375"/>
                  <a:gd name="connsiteX3" fmla="*/ 1608673 w 2974655"/>
                  <a:gd name="connsiteY3" fmla="*/ 10081 h 1658375"/>
                  <a:gd name="connsiteX4" fmla="*/ 2189698 w 2974655"/>
                  <a:gd name="connsiteY4" fmla="*/ 162481 h 1658375"/>
                  <a:gd name="connsiteX5" fmla="*/ 2475448 w 2974655"/>
                  <a:gd name="connsiteY5" fmla="*/ 343456 h 1658375"/>
                  <a:gd name="connsiteX6" fmla="*/ 2837397 w 2974655"/>
                  <a:gd name="connsiteY6" fmla="*/ 762556 h 1658375"/>
                  <a:gd name="connsiteX7" fmla="*/ 2961222 w 2974655"/>
                  <a:gd name="connsiteY7" fmla="*/ 1095931 h 1658375"/>
                  <a:gd name="connsiteX8" fmla="*/ 2906039 w 2974655"/>
                  <a:gd name="connsiteY8" fmla="*/ 1335484 h 1658375"/>
                  <a:gd name="connsiteX9" fmla="*/ 2410739 w 2974655"/>
                  <a:gd name="connsiteY9" fmla="*/ 1525872 h 1658375"/>
                  <a:gd name="connsiteX10" fmla="*/ 1980147 w 2974655"/>
                  <a:gd name="connsiteY10" fmla="*/ 1610281 h 1658375"/>
                  <a:gd name="connsiteX11" fmla="*/ 1684872 w 2974655"/>
                  <a:gd name="connsiteY11" fmla="*/ 1657906 h 1658375"/>
                  <a:gd name="connsiteX12" fmla="*/ 894488 w 2974655"/>
                  <a:gd name="connsiteY12" fmla="*/ 1576672 h 1658375"/>
                  <a:gd name="connsiteX13" fmla="*/ 538697 w 2974655"/>
                  <a:gd name="connsiteY13" fmla="*/ 1476930 h 1658375"/>
                  <a:gd name="connsiteX14" fmla="*/ 183097 w 2974655"/>
                  <a:gd name="connsiteY14" fmla="*/ 1343580 h 1658375"/>
                  <a:gd name="connsiteX15" fmla="*/ 37048 w 2974655"/>
                  <a:gd name="connsiteY15" fmla="*/ 873680 h 1658375"/>
                  <a:gd name="connsiteX16" fmla="*/ 415063 w 2974655"/>
                  <a:gd name="connsiteY16" fmla="*/ 487759 h 1658375"/>
                  <a:gd name="connsiteX0" fmla="*/ 415063 w 2974655"/>
                  <a:gd name="connsiteY0" fmla="*/ 487759 h 1772208"/>
                  <a:gd name="connsiteX1" fmla="*/ 913348 w 2974655"/>
                  <a:gd name="connsiteY1" fmla="*/ 172006 h 1772208"/>
                  <a:gd name="connsiteX2" fmla="*/ 1437223 w 2974655"/>
                  <a:gd name="connsiteY2" fmla="*/ 10081 h 1772208"/>
                  <a:gd name="connsiteX3" fmla="*/ 1608673 w 2974655"/>
                  <a:gd name="connsiteY3" fmla="*/ 10081 h 1772208"/>
                  <a:gd name="connsiteX4" fmla="*/ 2189698 w 2974655"/>
                  <a:gd name="connsiteY4" fmla="*/ 162481 h 1772208"/>
                  <a:gd name="connsiteX5" fmla="*/ 2475448 w 2974655"/>
                  <a:gd name="connsiteY5" fmla="*/ 343456 h 1772208"/>
                  <a:gd name="connsiteX6" fmla="*/ 2837397 w 2974655"/>
                  <a:gd name="connsiteY6" fmla="*/ 762556 h 1772208"/>
                  <a:gd name="connsiteX7" fmla="*/ 2961222 w 2974655"/>
                  <a:gd name="connsiteY7" fmla="*/ 1095931 h 1772208"/>
                  <a:gd name="connsiteX8" fmla="*/ 2906039 w 2974655"/>
                  <a:gd name="connsiteY8" fmla="*/ 1335484 h 1772208"/>
                  <a:gd name="connsiteX9" fmla="*/ 2410739 w 2974655"/>
                  <a:gd name="connsiteY9" fmla="*/ 1525872 h 1772208"/>
                  <a:gd name="connsiteX10" fmla="*/ 1980147 w 2974655"/>
                  <a:gd name="connsiteY10" fmla="*/ 1610281 h 1772208"/>
                  <a:gd name="connsiteX11" fmla="*/ 1684872 w 2974655"/>
                  <a:gd name="connsiteY11" fmla="*/ 1657906 h 1772208"/>
                  <a:gd name="connsiteX12" fmla="*/ 894488 w 2974655"/>
                  <a:gd name="connsiteY12" fmla="*/ 1576672 h 1772208"/>
                  <a:gd name="connsiteX13" fmla="*/ 538697 w 2974655"/>
                  <a:gd name="connsiteY13" fmla="*/ 1476930 h 1772208"/>
                  <a:gd name="connsiteX14" fmla="*/ 183097 w 2974655"/>
                  <a:gd name="connsiteY14" fmla="*/ 1343580 h 1772208"/>
                  <a:gd name="connsiteX15" fmla="*/ 37048 w 2974655"/>
                  <a:gd name="connsiteY15" fmla="*/ 873680 h 1772208"/>
                  <a:gd name="connsiteX16" fmla="*/ 415063 w 2974655"/>
                  <a:gd name="connsiteY16" fmla="*/ 487759 h 177220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415063 w 2974655"/>
                  <a:gd name="connsiteY0" fmla="*/ 487759 h 1787468"/>
                  <a:gd name="connsiteX1" fmla="*/ 913348 w 2974655"/>
                  <a:gd name="connsiteY1" fmla="*/ 172006 h 1787468"/>
                  <a:gd name="connsiteX2" fmla="*/ 1437223 w 2974655"/>
                  <a:gd name="connsiteY2" fmla="*/ 10081 h 1787468"/>
                  <a:gd name="connsiteX3" fmla="*/ 1608673 w 2974655"/>
                  <a:gd name="connsiteY3" fmla="*/ 10081 h 1787468"/>
                  <a:gd name="connsiteX4" fmla="*/ 2189698 w 2974655"/>
                  <a:gd name="connsiteY4" fmla="*/ 162481 h 1787468"/>
                  <a:gd name="connsiteX5" fmla="*/ 2475448 w 2974655"/>
                  <a:gd name="connsiteY5" fmla="*/ 343456 h 1787468"/>
                  <a:gd name="connsiteX6" fmla="*/ 2837397 w 2974655"/>
                  <a:gd name="connsiteY6" fmla="*/ 762556 h 1787468"/>
                  <a:gd name="connsiteX7" fmla="*/ 2961222 w 2974655"/>
                  <a:gd name="connsiteY7" fmla="*/ 1095931 h 1787468"/>
                  <a:gd name="connsiteX8" fmla="*/ 2906039 w 2974655"/>
                  <a:gd name="connsiteY8" fmla="*/ 1335484 h 1787468"/>
                  <a:gd name="connsiteX9" fmla="*/ 2410739 w 2974655"/>
                  <a:gd name="connsiteY9" fmla="*/ 1525872 h 1787468"/>
                  <a:gd name="connsiteX10" fmla="*/ 1980147 w 2974655"/>
                  <a:gd name="connsiteY10" fmla="*/ 1610281 h 1787468"/>
                  <a:gd name="connsiteX11" fmla="*/ 1684872 w 2974655"/>
                  <a:gd name="connsiteY11" fmla="*/ 1657906 h 1787468"/>
                  <a:gd name="connsiteX12" fmla="*/ 894488 w 2974655"/>
                  <a:gd name="connsiteY12" fmla="*/ 1576672 h 1787468"/>
                  <a:gd name="connsiteX13" fmla="*/ 538697 w 2974655"/>
                  <a:gd name="connsiteY13" fmla="*/ 1476930 h 1787468"/>
                  <a:gd name="connsiteX14" fmla="*/ 183097 w 2974655"/>
                  <a:gd name="connsiteY14" fmla="*/ 1343580 h 1787468"/>
                  <a:gd name="connsiteX15" fmla="*/ 37048 w 2974655"/>
                  <a:gd name="connsiteY15" fmla="*/ 873680 h 1787468"/>
                  <a:gd name="connsiteX16" fmla="*/ 415063 w 2974655"/>
                  <a:gd name="connsiteY16" fmla="*/ 487759 h 1787468"/>
                  <a:gd name="connsiteX0" fmla="*/ 581231 w 3140823"/>
                  <a:gd name="connsiteY0" fmla="*/ 487759 h 1787468"/>
                  <a:gd name="connsiteX1" fmla="*/ 1079516 w 3140823"/>
                  <a:gd name="connsiteY1" fmla="*/ 172006 h 1787468"/>
                  <a:gd name="connsiteX2" fmla="*/ 1603391 w 3140823"/>
                  <a:gd name="connsiteY2" fmla="*/ 10081 h 1787468"/>
                  <a:gd name="connsiteX3" fmla="*/ 1774841 w 3140823"/>
                  <a:gd name="connsiteY3" fmla="*/ 10081 h 1787468"/>
                  <a:gd name="connsiteX4" fmla="*/ 2355866 w 3140823"/>
                  <a:gd name="connsiteY4" fmla="*/ 162481 h 1787468"/>
                  <a:gd name="connsiteX5" fmla="*/ 2641616 w 3140823"/>
                  <a:gd name="connsiteY5" fmla="*/ 343456 h 1787468"/>
                  <a:gd name="connsiteX6" fmla="*/ 3003565 w 3140823"/>
                  <a:gd name="connsiteY6" fmla="*/ 762556 h 1787468"/>
                  <a:gd name="connsiteX7" fmla="*/ 3127390 w 3140823"/>
                  <a:gd name="connsiteY7" fmla="*/ 1095931 h 1787468"/>
                  <a:gd name="connsiteX8" fmla="*/ 3072207 w 3140823"/>
                  <a:gd name="connsiteY8" fmla="*/ 1335484 h 1787468"/>
                  <a:gd name="connsiteX9" fmla="*/ 2576907 w 3140823"/>
                  <a:gd name="connsiteY9" fmla="*/ 1525872 h 1787468"/>
                  <a:gd name="connsiteX10" fmla="*/ 2146315 w 3140823"/>
                  <a:gd name="connsiteY10" fmla="*/ 1610281 h 1787468"/>
                  <a:gd name="connsiteX11" fmla="*/ 1851040 w 3140823"/>
                  <a:gd name="connsiteY11" fmla="*/ 1657906 h 1787468"/>
                  <a:gd name="connsiteX12" fmla="*/ 1060656 w 3140823"/>
                  <a:gd name="connsiteY12" fmla="*/ 1576672 h 1787468"/>
                  <a:gd name="connsiteX13" fmla="*/ 704865 w 3140823"/>
                  <a:gd name="connsiteY13" fmla="*/ 1476930 h 1787468"/>
                  <a:gd name="connsiteX14" fmla="*/ 349265 w 3140823"/>
                  <a:gd name="connsiteY14" fmla="*/ 1343580 h 1787468"/>
                  <a:gd name="connsiteX15" fmla="*/ 203216 w 3140823"/>
                  <a:gd name="connsiteY15" fmla="*/ 873680 h 1787468"/>
                  <a:gd name="connsiteX16" fmla="*/ 581231 w 3140823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343580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487759 h 1787468"/>
                  <a:gd name="connsiteX1" fmla="*/ 1158125 w 3219432"/>
                  <a:gd name="connsiteY1" fmla="*/ 172006 h 1787468"/>
                  <a:gd name="connsiteX2" fmla="*/ 1682000 w 3219432"/>
                  <a:gd name="connsiteY2" fmla="*/ 10081 h 1787468"/>
                  <a:gd name="connsiteX3" fmla="*/ 1853450 w 3219432"/>
                  <a:gd name="connsiteY3" fmla="*/ 10081 h 1787468"/>
                  <a:gd name="connsiteX4" fmla="*/ 2434475 w 3219432"/>
                  <a:gd name="connsiteY4" fmla="*/ 162481 h 1787468"/>
                  <a:gd name="connsiteX5" fmla="*/ 2720225 w 3219432"/>
                  <a:gd name="connsiteY5" fmla="*/ 343456 h 1787468"/>
                  <a:gd name="connsiteX6" fmla="*/ 3082174 w 3219432"/>
                  <a:gd name="connsiteY6" fmla="*/ 762556 h 1787468"/>
                  <a:gd name="connsiteX7" fmla="*/ 3205999 w 3219432"/>
                  <a:gd name="connsiteY7" fmla="*/ 1095931 h 1787468"/>
                  <a:gd name="connsiteX8" fmla="*/ 3150816 w 3219432"/>
                  <a:gd name="connsiteY8" fmla="*/ 1335484 h 1787468"/>
                  <a:gd name="connsiteX9" fmla="*/ 2655516 w 3219432"/>
                  <a:gd name="connsiteY9" fmla="*/ 1525872 h 1787468"/>
                  <a:gd name="connsiteX10" fmla="*/ 2224924 w 3219432"/>
                  <a:gd name="connsiteY10" fmla="*/ 1610281 h 1787468"/>
                  <a:gd name="connsiteX11" fmla="*/ 1929649 w 3219432"/>
                  <a:gd name="connsiteY11" fmla="*/ 1657906 h 1787468"/>
                  <a:gd name="connsiteX12" fmla="*/ 1139265 w 3219432"/>
                  <a:gd name="connsiteY12" fmla="*/ 1576672 h 1787468"/>
                  <a:gd name="connsiteX13" fmla="*/ 783474 w 3219432"/>
                  <a:gd name="connsiteY13" fmla="*/ 1476930 h 1787468"/>
                  <a:gd name="connsiteX14" fmla="*/ 427874 w 3219432"/>
                  <a:gd name="connsiteY14" fmla="*/ 1429305 h 1787468"/>
                  <a:gd name="connsiteX15" fmla="*/ 281825 w 3219432"/>
                  <a:gd name="connsiteY15" fmla="*/ 873680 h 1787468"/>
                  <a:gd name="connsiteX16" fmla="*/ 659840 w 3219432"/>
                  <a:gd name="connsiteY16" fmla="*/ 487759 h 1787468"/>
                  <a:gd name="connsiteX0" fmla="*/ 659840 w 3219432"/>
                  <a:gd name="connsiteY0" fmla="*/ 518522 h 1818231"/>
                  <a:gd name="connsiteX1" fmla="*/ 1158125 w 3219432"/>
                  <a:gd name="connsiteY1" fmla="*/ 202769 h 1818231"/>
                  <a:gd name="connsiteX2" fmla="*/ 1682000 w 3219432"/>
                  <a:gd name="connsiteY2" fmla="*/ 40844 h 1818231"/>
                  <a:gd name="connsiteX3" fmla="*/ 1853450 w 3219432"/>
                  <a:gd name="connsiteY3" fmla="*/ 40844 h 1818231"/>
                  <a:gd name="connsiteX4" fmla="*/ 2434475 w 3219432"/>
                  <a:gd name="connsiteY4" fmla="*/ 193244 h 1818231"/>
                  <a:gd name="connsiteX5" fmla="*/ 2720225 w 3219432"/>
                  <a:gd name="connsiteY5" fmla="*/ 374219 h 1818231"/>
                  <a:gd name="connsiteX6" fmla="*/ 3082174 w 3219432"/>
                  <a:gd name="connsiteY6" fmla="*/ 793319 h 1818231"/>
                  <a:gd name="connsiteX7" fmla="*/ 3205999 w 3219432"/>
                  <a:gd name="connsiteY7" fmla="*/ 1126694 h 1818231"/>
                  <a:gd name="connsiteX8" fmla="*/ 3150816 w 3219432"/>
                  <a:gd name="connsiteY8" fmla="*/ 1366247 h 1818231"/>
                  <a:gd name="connsiteX9" fmla="*/ 2655516 w 3219432"/>
                  <a:gd name="connsiteY9" fmla="*/ 1556635 h 1818231"/>
                  <a:gd name="connsiteX10" fmla="*/ 2224924 w 3219432"/>
                  <a:gd name="connsiteY10" fmla="*/ 1641044 h 1818231"/>
                  <a:gd name="connsiteX11" fmla="*/ 1929649 w 3219432"/>
                  <a:gd name="connsiteY11" fmla="*/ 1688669 h 1818231"/>
                  <a:gd name="connsiteX12" fmla="*/ 1139265 w 3219432"/>
                  <a:gd name="connsiteY12" fmla="*/ 1607435 h 1818231"/>
                  <a:gd name="connsiteX13" fmla="*/ 783474 w 3219432"/>
                  <a:gd name="connsiteY13" fmla="*/ 1507693 h 1818231"/>
                  <a:gd name="connsiteX14" fmla="*/ 427874 w 3219432"/>
                  <a:gd name="connsiteY14" fmla="*/ 1460068 h 1818231"/>
                  <a:gd name="connsiteX15" fmla="*/ 281825 w 3219432"/>
                  <a:gd name="connsiteY15" fmla="*/ 904443 h 1818231"/>
                  <a:gd name="connsiteX16" fmla="*/ 659840 w 3219432"/>
                  <a:gd name="connsiteY16" fmla="*/ 518522 h 1818231"/>
                  <a:gd name="connsiteX0" fmla="*/ 659840 w 3219432"/>
                  <a:gd name="connsiteY0" fmla="*/ 541323 h 1841032"/>
                  <a:gd name="connsiteX1" fmla="*/ 1158125 w 3219432"/>
                  <a:gd name="connsiteY1" fmla="*/ 225570 h 1841032"/>
                  <a:gd name="connsiteX2" fmla="*/ 1682000 w 3219432"/>
                  <a:gd name="connsiteY2" fmla="*/ 63645 h 1841032"/>
                  <a:gd name="connsiteX3" fmla="*/ 1853450 w 3219432"/>
                  <a:gd name="connsiteY3" fmla="*/ 63645 h 1841032"/>
                  <a:gd name="connsiteX4" fmla="*/ 2434475 w 3219432"/>
                  <a:gd name="connsiteY4" fmla="*/ 216045 h 1841032"/>
                  <a:gd name="connsiteX5" fmla="*/ 2720225 w 3219432"/>
                  <a:gd name="connsiteY5" fmla="*/ 397020 h 1841032"/>
                  <a:gd name="connsiteX6" fmla="*/ 3082174 w 3219432"/>
                  <a:gd name="connsiteY6" fmla="*/ 816120 h 1841032"/>
                  <a:gd name="connsiteX7" fmla="*/ 3205999 w 3219432"/>
                  <a:gd name="connsiteY7" fmla="*/ 1149495 h 1841032"/>
                  <a:gd name="connsiteX8" fmla="*/ 3150816 w 3219432"/>
                  <a:gd name="connsiteY8" fmla="*/ 1389048 h 1841032"/>
                  <a:gd name="connsiteX9" fmla="*/ 2655516 w 3219432"/>
                  <a:gd name="connsiteY9" fmla="*/ 1579436 h 1841032"/>
                  <a:gd name="connsiteX10" fmla="*/ 2224924 w 3219432"/>
                  <a:gd name="connsiteY10" fmla="*/ 1663845 h 1841032"/>
                  <a:gd name="connsiteX11" fmla="*/ 1929649 w 3219432"/>
                  <a:gd name="connsiteY11" fmla="*/ 1711470 h 1841032"/>
                  <a:gd name="connsiteX12" fmla="*/ 1139265 w 3219432"/>
                  <a:gd name="connsiteY12" fmla="*/ 1630236 h 1841032"/>
                  <a:gd name="connsiteX13" fmla="*/ 783474 w 3219432"/>
                  <a:gd name="connsiteY13" fmla="*/ 1530494 h 1841032"/>
                  <a:gd name="connsiteX14" fmla="*/ 427874 w 3219432"/>
                  <a:gd name="connsiteY14" fmla="*/ 1482869 h 1841032"/>
                  <a:gd name="connsiteX15" fmla="*/ 281825 w 3219432"/>
                  <a:gd name="connsiteY15" fmla="*/ 927244 h 1841032"/>
                  <a:gd name="connsiteX16" fmla="*/ 659840 w 3219432"/>
                  <a:gd name="connsiteY16" fmla="*/ 541323 h 1841032"/>
                  <a:gd name="connsiteX0" fmla="*/ 659840 w 3219432"/>
                  <a:gd name="connsiteY0" fmla="*/ 570492 h 1870201"/>
                  <a:gd name="connsiteX1" fmla="*/ 1158125 w 3219432"/>
                  <a:gd name="connsiteY1" fmla="*/ 254739 h 1870201"/>
                  <a:gd name="connsiteX2" fmla="*/ 1682000 w 3219432"/>
                  <a:gd name="connsiteY2" fmla="*/ 92814 h 1870201"/>
                  <a:gd name="connsiteX3" fmla="*/ 1853450 w 3219432"/>
                  <a:gd name="connsiteY3" fmla="*/ 92814 h 1870201"/>
                  <a:gd name="connsiteX4" fmla="*/ 2434475 w 3219432"/>
                  <a:gd name="connsiteY4" fmla="*/ 245214 h 1870201"/>
                  <a:gd name="connsiteX5" fmla="*/ 2720225 w 3219432"/>
                  <a:gd name="connsiteY5" fmla="*/ 426189 h 1870201"/>
                  <a:gd name="connsiteX6" fmla="*/ 3082174 w 3219432"/>
                  <a:gd name="connsiteY6" fmla="*/ 845289 h 1870201"/>
                  <a:gd name="connsiteX7" fmla="*/ 3205999 w 3219432"/>
                  <a:gd name="connsiteY7" fmla="*/ 1178664 h 1870201"/>
                  <a:gd name="connsiteX8" fmla="*/ 3150816 w 3219432"/>
                  <a:gd name="connsiteY8" fmla="*/ 1418217 h 1870201"/>
                  <a:gd name="connsiteX9" fmla="*/ 2655516 w 3219432"/>
                  <a:gd name="connsiteY9" fmla="*/ 1608605 h 1870201"/>
                  <a:gd name="connsiteX10" fmla="*/ 2224924 w 3219432"/>
                  <a:gd name="connsiteY10" fmla="*/ 1693014 h 1870201"/>
                  <a:gd name="connsiteX11" fmla="*/ 1929649 w 3219432"/>
                  <a:gd name="connsiteY11" fmla="*/ 1740639 h 1870201"/>
                  <a:gd name="connsiteX12" fmla="*/ 1139265 w 3219432"/>
                  <a:gd name="connsiteY12" fmla="*/ 1659405 h 1870201"/>
                  <a:gd name="connsiteX13" fmla="*/ 783474 w 3219432"/>
                  <a:gd name="connsiteY13" fmla="*/ 1559663 h 1870201"/>
                  <a:gd name="connsiteX14" fmla="*/ 427874 w 3219432"/>
                  <a:gd name="connsiteY14" fmla="*/ 1512038 h 1870201"/>
                  <a:gd name="connsiteX15" fmla="*/ 281825 w 3219432"/>
                  <a:gd name="connsiteY15" fmla="*/ 956413 h 1870201"/>
                  <a:gd name="connsiteX16" fmla="*/ 659840 w 3219432"/>
                  <a:gd name="connsiteY16" fmla="*/ 570492 h 187020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219432"/>
                  <a:gd name="connsiteY0" fmla="*/ 580222 h 1879931"/>
                  <a:gd name="connsiteX1" fmla="*/ 1158125 w 3219432"/>
                  <a:gd name="connsiteY1" fmla="*/ 264469 h 1879931"/>
                  <a:gd name="connsiteX2" fmla="*/ 1682000 w 3219432"/>
                  <a:gd name="connsiteY2" fmla="*/ 102544 h 1879931"/>
                  <a:gd name="connsiteX3" fmla="*/ 1853450 w 3219432"/>
                  <a:gd name="connsiteY3" fmla="*/ 102544 h 1879931"/>
                  <a:gd name="connsiteX4" fmla="*/ 2434475 w 3219432"/>
                  <a:gd name="connsiteY4" fmla="*/ 254944 h 1879931"/>
                  <a:gd name="connsiteX5" fmla="*/ 2720225 w 3219432"/>
                  <a:gd name="connsiteY5" fmla="*/ 435919 h 1879931"/>
                  <a:gd name="connsiteX6" fmla="*/ 3082174 w 3219432"/>
                  <a:gd name="connsiteY6" fmla="*/ 855019 h 1879931"/>
                  <a:gd name="connsiteX7" fmla="*/ 3205999 w 3219432"/>
                  <a:gd name="connsiteY7" fmla="*/ 1188394 h 1879931"/>
                  <a:gd name="connsiteX8" fmla="*/ 3150816 w 3219432"/>
                  <a:gd name="connsiteY8" fmla="*/ 1427947 h 1879931"/>
                  <a:gd name="connsiteX9" fmla="*/ 2655516 w 3219432"/>
                  <a:gd name="connsiteY9" fmla="*/ 1618335 h 1879931"/>
                  <a:gd name="connsiteX10" fmla="*/ 2224924 w 3219432"/>
                  <a:gd name="connsiteY10" fmla="*/ 1702744 h 1879931"/>
                  <a:gd name="connsiteX11" fmla="*/ 1929649 w 3219432"/>
                  <a:gd name="connsiteY11" fmla="*/ 1750369 h 1879931"/>
                  <a:gd name="connsiteX12" fmla="*/ 1139265 w 3219432"/>
                  <a:gd name="connsiteY12" fmla="*/ 1669135 h 1879931"/>
                  <a:gd name="connsiteX13" fmla="*/ 783474 w 3219432"/>
                  <a:gd name="connsiteY13" fmla="*/ 1569393 h 1879931"/>
                  <a:gd name="connsiteX14" fmla="*/ 427874 w 3219432"/>
                  <a:gd name="connsiteY14" fmla="*/ 1521768 h 1879931"/>
                  <a:gd name="connsiteX15" fmla="*/ 281825 w 3219432"/>
                  <a:gd name="connsiteY15" fmla="*/ 966143 h 1879931"/>
                  <a:gd name="connsiteX16" fmla="*/ 659840 w 3219432"/>
                  <a:gd name="connsiteY16" fmla="*/ 580222 h 1879931"/>
                  <a:gd name="connsiteX0" fmla="*/ 659840 w 3306226"/>
                  <a:gd name="connsiteY0" fmla="*/ 580222 h 1879931"/>
                  <a:gd name="connsiteX1" fmla="*/ 1158125 w 3306226"/>
                  <a:gd name="connsiteY1" fmla="*/ 264469 h 1879931"/>
                  <a:gd name="connsiteX2" fmla="*/ 1682000 w 3306226"/>
                  <a:gd name="connsiteY2" fmla="*/ 102544 h 1879931"/>
                  <a:gd name="connsiteX3" fmla="*/ 1853450 w 3306226"/>
                  <a:gd name="connsiteY3" fmla="*/ 102544 h 1879931"/>
                  <a:gd name="connsiteX4" fmla="*/ 2434475 w 3306226"/>
                  <a:gd name="connsiteY4" fmla="*/ 254944 h 1879931"/>
                  <a:gd name="connsiteX5" fmla="*/ 2720225 w 3306226"/>
                  <a:gd name="connsiteY5" fmla="*/ 435919 h 1879931"/>
                  <a:gd name="connsiteX6" fmla="*/ 3082174 w 3306226"/>
                  <a:gd name="connsiteY6" fmla="*/ 855019 h 1879931"/>
                  <a:gd name="connsiteX7" fmla="*/ 3205999 w 3306226"/>
                  <a:gd name="connsiteY7" fmla="*/ 1188394 h 1879931"/>
                  <a:gd name="connsiteX8" fmla="*/ 3150816 w 3306226"/>
                  <a:gd name="connsiteY8" fmla="*/ 1427947 h 1879931"/>
                  <a:gd name="connsiteX9" fmla="*/ 2655516 w 3306226"/>
                  <a:gd name="connsiteY9" fmla="*/ 1618335 h 1879931"/>
                  <a:gd name="connsiteX10" fmla="*/ 2224924 w 3306226"/>
                  <a:gd name="connsiteY10" fmla="*/ 1702744 h 1879931"/>
                  <a:gd name="connsiteX11" fmla="*/ 1929649 w 3306226"/>
                  <a:gd name="connsiteY11" fmla="*/ 1750369 h 1879931"/>
                  <a:gd name="connsiteX12" fmla="*/ 1139265 w 3306226"/>
                  <a:gd name="connsiteY12" fmla="*/ 1669135 h 1879931"/>
                  <a:gd name="connsiteX13" fmla="*/ 783474 w 3306226"/>
                  <a:gd name="connsiteY13" fmla="*/ 1569393 h 1879931"/>
                  <a:gd name="connsiteX14" fmla="*/ 427874 w 3306226"/>
                  <a:gd name="connsiteY14" fmla="*/ 1521768 h 1879931"/>
                  <a:gd name="connsiteX15" fmla="*/ 281825 w 3306226"/>
                  <a:gd name="connsiteY15" fmla="*/ 966143 h 1879931"/>
                  <a:gd name="connsiteX16" fmla="*/ 659840 w 3306226"/>
                  <a:gd name="connsiteY16" fmla="*/ 580222 h 1879931"/>
                  <a:gd name="connsiteX0" fmla="*/ 659840 w 3377277"/>
                  <a:gd name="connsiteY0" fmla="*/ 580222 h 1879931"/>
                  <a:gd name="connsiteX1" fmla="*/ 1158125 w 3377277"/>
                  <a:gd name="connsiteY1" fmla="*/ 264469 h 1879931"/>
                  <a:gd name="connsiteX2" fmla="*/ 1682000 w 3377277"/>
                  <a:gd name="connsiteY2" fmla="*/ 102544 h 1879931"/>
                  <a:gd name="connsiteX3" fmla="*/ 1853450 w 3377277"/>
                  <a:gd name="connsiteY3" fmla="*/ 102544 h 1879931"/>
                  <a:gd name="connsiteX4" fmla="*/ 2434475 w 3377277"/>
                  <a:gd name="connsiteY4" fmla="*/ 254944 h 1879931"/>
                  <a:gd name="connsiteX5" fmla="*/ 2720225 w 3377277"/>
                  <a:gd name="connsiteY5" fmla="*/ 435919 h 1879931"/>
                  <a:gd name="connsiteX6" fmla="*/ 3082174 w 3377277"/>
                  <a:gd name="connsiteY6" fmla="*/ 855019 h 1879931"/>
                  <a:gd name="connsiteX7" fmla="*/ 3205999 w 3377277"/>
                  <a:gd name="connsiteY7" fmla="*/ 1188394 h 1879931"/>
                  <a:gd name="connsiteX8" fmla="*/ 3150816 w 3377277"/>
                  <a:gd name="connsiteY8" fmla="*/ 1427947 h 1879931"/>
                  <a:gd name="connsiteX9" fmla="*/ 2655516 w 3377277"/>
                  <a:gd name="connsiteY9" fmla="*/ 1618335 h 1879931"/>
                  <a:gd name="connsiteX10" fmla="*/ 2224924 w 3377277"/>
                  <a:gd name="connsiteY10" fmla="*/ 1702744 h 1879931"/>
                  <a:gd name="connsiteX11" fmla="*/ 1929649 w 3377277"/>
                  <a:gd name="connsiteY11" fmla="*/ 1750369 h 1879931"/>
                  <a:gd name="connsiteX12" fmla="*/ 1139265 w 3377277"/>
                  <a:gd name="connsiteY12" fmla="*/ 1669135 h 1879931"/>
                  <a:gd name="connsiteX13" fmla="*/ 783474 w 3377277"/>
                  <a:gd name="connsiteY13" fmla="*/ 1569393 h 1879931"/>
                  <a:gd name="connsiteX14" fmla="*/ 427874 w 3377277"/>
                  <a:gd name="connsiteY14" fmla="*/ 1521768 h 1879931"/>
                  <a:gd name="connsiteX15" fmla="*/ 281825 w 3377277"/>
                  <a:gd name="connsiteY15" fmla="*/ 966143 h 1879931"/>
                  <a:gd name="connsiteX16" fmla="*/ 659840 w 3377277"/>
                  <a:gd name="connsiteY16" fmla="*/ 580222 h 1879931"/>
                  <a:gd name="connsiteX0" fmla="*/ 659840 w 3401965"/>
                  <a:gd name="connsiteY0" fmla="*/ 580222 h 1879931"/>
                  <a:gd name="connsiteX1" fmla="*/ 1158125 w 3401965"/>
                  <a:gd name="connsiteY1" fmla="*/ 264469 h 1879931"/>
                  <a:gd name="connsiteX2" fmla="*/ 1682000 w 3401965"/>
                  <a:gd name="connsiteY2" fmla="*/ 102544 h 1879931"/>
                  <a:gd name="connsiteX3" fmla="*/ 1853450 w 3401965"/>
                  <a:gd name="connsiteY3" fmla="*/ 102544 h 1879931"/>
                  <a:gd name="connsiteX4" fmla="*/ 2434475 w 3401965"/>
                  <a:gd name="connsiteY4" fmla="*/ 254944 h 1879931"/>
                  <a:gd name="connsiteX5" fmla="*/ 2720225 w 3401965"/>
                  <a:gd name="connsiteY5" fmla="*/ 435919 h 1879931"/>
                  <a:gd name="connsiteX6" fmla="*/ 3082174 w 3401965"/>
                  <a:gd name="connsiteY6" fmla="*/ 855019 h 1879931"/>
                  <a:gd name="connsiteX7" fmla="*/ 3237749 w 3401965"/>
                  <a:gd name="connsiteY7" fmla="*/ 1169344 h 1879931"/>
                  <a:gd name="connsiteX8" fmla="*/ 3150816 w 3401965"/>
                  <a:gd name="connsiteY8" fmla="*/ 1427947 h 1879931"/>
                  <a:gd name="connsiteX9" fmla="*/ 2655516 w 3401965"/>
                  <a:gd name="connsiteY9" fmla="*/ 1618335 h 1879931"/>
                  <a:gd name="connsiteX10" fmla="*/ 2224924 w 3401965"/>
                  <a:gd name="connsiteY10" fmla="*/ 1702744 h 1879931"/>
                  <a:gd name="connsiteX11" fmla="*/ 1929649 w 3401965"/>
                  <a:gd name="connsiteY11" fmla="*/ 1750369 h 1879931"/>
                  <a:gd name="connsiteX12" fmla="*/ 1139265 w 3401965"/>
                  <a:gd name="connsiteY12" fmla="*/ 1669135 h 1879931"/>
                  <a:gd name="connsiteX13" fmla="*/ 783474 w 3401965"/>
                  <a:gd name="connsiteY13" fmla="*/ 1569393 h 1879931"/>
                  <a:gd name="connsiteX14" fmla="*/ 427874 w 3401965"/>
                  <a:gd name="connsiteY14" fmla="*/ 1521768 h 1879931"/>
                  <a:gd name="connsiteX15" fmla="*/ 281825 w 3401965"/>
                  <a:gd name="connsiteY15" fmla="*/ 966143 h 1879931"/>
                  <a:gd name="connsiteX16" fmla="*/ 659840 w 3401965"/>
                  <a:gd name="connsiteY16" fmla="*/ 580222 h 1879931"/>
                  <a:gd name="connsiteX0" fmla="*/ 659840 w 3452651"/>
                  <a:gd name="connsiteY0" fmla="*/ 580222 h 1879931"/>
                  <a:gd name="connsiteX1" fmla="*/ 1158125 w 3452651"/>
                  <a:gd name="connsiteY1" fmla="*/ 264469 h 1879931"/>
                  <a:gd name="connsiteX2" fmla="*/ 1682000 w 3452651"/>
                  <a:gd name="connsiteY2" fmla="*/ 102544 h 1879931"/>
                  <a:gd name="connsiteX3" fmla="*/ 1853450 w 3452651"/>
                  <a:gd name="connsiteY3" fmla="*/ 102544 h 1879931"/>
                  <a:gd name="connsiteX4" fmla="*/ 2434475 w 3452651"/>
                  <a:gd name="connsiteY4" fmla="*/ 254944 h 1879931"/>
                  <a:gd name="connsiteX5" fmla="*/ 2720225 w 3452651"/>
                  <a:gd name="connsiteY5" fmla="*/ 435919 h 1879931"/>
                  <a:gd name="connsiteX6" fmla="*/ 3082174 w 3452651"/>
                  <a:gd name="connsiteY6" fmla="*/ 855019 h 1879931"/>
                  <a:gd name="connsiteX7" fmla="*/ 3237749 w 3452651"/>
                  <a:gd name="connsiteY7" fmla="*/ 1169344 h 1879931"/>
                  <a:gd name="connsiteX8" fmla="*/ 3150816 w 3452651"/>
                  <a:gd name="connsiteY8" fmla="*/ 1427947 h 1879931"/>
                  <a:gd name="connsiteX9" fmla="*/ 2655516 w 3452651"/>
                  <a:gd name="connsiteY9" fmla="*/ 1618335 h 1879931"/>
                  <a:gd name="connsiteX10" fmla="*/ 2224924 w 3452651"/>
                  <a:gd name="connsiteY10" fmla="*/ 1702744 h 1879931"/>
                  <a:gd name="connsiteX11" fmla="*/ 1929649 w 3452651"/>
                  <a:gd name="connsiteY11" fmla="*/ 1750369 h 1879931"/>
                  <a:gd name="connsiteX12" fmla="*/ 1139265 w 3452651"/>
                  <a:gd name="connsiteY12" fmla="*/ 1669135 h 1879931"/>
                  <a:gd name="connsiteX13" fmla="*/ 783474 w 3452651"/>
                  <a:gd name="connsiteY13" fmla="*/ 1569393 h 1879931"/>
                  <a:gd name="connsiteX14" fmla="*/ 427874 w 3452651"/>
                  <a:gd name="connsiteY14" fmla="*/ 1521768 h 1879931"/>
                  <a:gd name="connsiteX15" fmla="*/ 281825 w 3452651"/>
                  <a:gd name="connsiteY15" fmla="*/ 966143 h 1879931"/>
                  <a:gd name="connsiteX16" fmla="*/ 659840 w 3452651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59840 w 3458209"/>
                  <a:gd name="connsiteY0" fmla="*/ 580222 h 1879931"/>
                  <a:gd name="connsiteX1" fmla="*/ 1158125 w 3458209"/>
                  <a:gd name="connsiteY1" fmla="*/ 264469 h 1879931"/>
                  <a:gd name="connsiteX2" fmla="*/ 1682000 w 3458209"/>
                  <a:gd name="connsiteY2" fmla="*/ 102544 h 1879931"/>
                  <a:gd name="connsiteX3" fmla="*/ 1853450 w 3458209"/>
                  <a:gd name="connsiteY3" fmla="*/ 102544 h 1879931"/>
                  <a:gd name="connsiteX4" fmla="*/ 2434475 w 3458209"/>
                  <a:gd name="connsiteY4" fmla="*/ 254944 h 1879931"/>
                  <a:gd name="connsiteX5" fmla="*/ 2720225 w 3458209"/>
                  <a:gd name="connsiteY5" fmla="*/ 435919 h 1879931"/>
                  <a:gd name="connsiteX6" fmla="*/ 3082174 w 3458209"/>
                  <a:gd name="connsiteY6" fmla="*/ 855019 h 1879931"/>
                  <a:gd name="connsiteX7" fmla="*/ 3237749 w 3458209"/>
                  <a:gd name="connsiteY7" fmla="*/ 1169344 h 1879931"/>
                  <a:gd name="connsiteX8" fmla="*/ 3150816 w 3458209"/>
                  <a:gd name="connsiteY8" fmla="*/ 1427947 h 1879931"/>
                  <a:gd name="connsiteX9" fmla="*/ 2655516 w 3458209"/>
                  <a:gd name="connsiteY9" fmla="*/ 1618335 h 1879931"/>
                  <a:gd name="connsiteX10" fmla="*/ 2224924 w 3458209"/>
                  <a:gd name="connsiteY10" fmla="*/ 1702744 h 1879931"/>
                  <a:gd name="connsiteX11" fmla="*/ 1929649 w 3458209"/>
                  <a:gd name="connsiteY11" fmla="*/ 1750369 h 1879931"/>
                  <a:gd name="connsiteX12" fmla="*/ 1139265 w 3458209"/>
                  <a:gd name="connsiteY12" fmla="*/ 1669135 h 1879931"/>
                  <a:gd name="connsiteX13" fmla="*/ 783474 w 3458209"/>
                  <a:gd name="connsiteY13" fmla="*/ 1569393 h 1879931"/>
                  <a:gd name="connsiteX14" fmla="*/ 427874 w 3458209"/>
                  <a:gd name="connsiteY14" fmla="*/ 1521768 h 1879931"/>
                  <a:gd name="connsiteX15" fmla="*/ 281825 w 3458209"/>
                  <a:gd name="connsiteY15" fmla="*/ 966143 h 1879931"/>
                  <a:gd name="connsiteX16" fmla="*/ 659840 w 3458209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  <a:gd name="connsiteX0" fmla="*/ 646636 w 3445005"/>
                  <a:gd name="connsiteY0" fmla="*/ 580222 h 1879931"/>
                  <a:gd name="connsiteX1" fmla="*/ 1144921 w 3445005"/>
                  <a:gd name="connsiteY1" fmla="*/ 264469 h 1879931"/>
                  <a:gd name="connsiteX2" fmla="*/ 1668796 w 3445005"/>
                  <a:gd name="connsiteY2" fmla="*/ 102544 h 1879931"/>
                  <a:gd name="connsiteX3" fmla="*/ 1840246 w 3445005"/>
                  <a:gd name="connsiteY3" fmla="*/ 102544 h 1879931"/>
                  <a:gd name="connsiteX4" fmla="*/ 2421271 w 3445005"/>
                  <a:gd name="connsiteY4" fmla="*/ 254944 h 1879931"/>
                  <a:gd name="connsiteX5" fmla="*/ 2707021 w 3445005"/>
                  <a:gd name="connsiteY5" fmla="*/ 435919 h 1879931"/>
                  <a:gd name="connsiteX6" fmla="*/ 3068970 w 3445005"/>
                  <a:gd name="connsiteY6" fmla="*/ 855019 h 1879931"/>
                  <a:gd name="connsiteX7" fmla="*/ 3224545 w 3445005"/>
                  <a:gd name="connsiteY7" fmla="*/ 1169344 h 1879931"/>
                  <a:gd name="connsiteX8" fmla="*/ 3137612 w 3445005"/>
                  <a:gd name="connsiteY8" fmla="*/ 1427947 h 1879931"/>
                  <a:gd name="connsiteX9" fmla="*/ 2642312 w 3445005"/>
                  <a:gd name="connsiteY9" fmla="*/ 1618335 h 1879931"/>
                  <a:gd name="connsiteX10" fmla="*/ 2211720 w 3445005"/>
                  <a:gd name="connsiteY10" fmla="*/ 1702744 h 1879931"/>
                  <a:gd name="connsiteX11" fmla="*/ 1916445 w 3445005"/>
                  <a:gd name="connsiteY11" fmla="*/ 1750369 h 1879931"/>
                  <a:gd name="connsiteX12" fmla="*/ 1126061 w 3445005"/>
                  <a:gd name="connsiteY12" fmla="*/ 1669135 h 1879931"/>
                  <a:gd name="connsiteX13" fmla="*/ 770270 w 3445005"/>
                  <a:gd name="connsiteY13" fmla="*/ 1569393 h 1879931"/>
                  <a:gd name="connsiteX14" fmla="*/ 414670 w 3445005"/>
                  <a:gd name="connsiteY14" fmla="*/ 1521768 h 1879931"/>
                  <a:gd name="connsiteX15" fmla="*/ 268621 w 3445005"/>
                  <a:gd name="connsiteY15" fmla="*/ 966143 h 1879931"/>
                  <a:gd name="connsiteX16" fmla="*/ 646636 w 3445005"/>
                  <a:gd name="connsiteY16" fmla="*/ 580222 h 1879931"/>
                  <a:gd name="connsiteX0" fmla="*/ 646636 w 3445005"/>
                  <a:gd name="connsiteY0" fmla="*/ 580222 h 1999970"/>
                  <a:gd name="connsiteX1" fmla="*/ 1144921 w 3445005"/>
                  <a:gd name="connsiteY1" fmla="*/ 264469 h 1999970"/>
                  <a:gd name="connsiteX2" fmla="*/ 1668796 w 3445005"/>
                  <a:gd name="connsiteY2" fmla="*/ 102544 h 1999970"/>
                  <a:gd name="connsiteX3" fmla="*/ 1840246 w 3445005"/>
                  <a:gd name="connsiteY3" fmla="*/ 102544 h 1999970"/>
                  <a:gd name="connsiteX4" fmla="*/ 2421271 w 3445005"/>
                  <a:gd name="connsiteY4" fmla="*/ 254944 h 1999970"/>
                  <a:gd name="connsiteX5" fmla="*/ 2707021 w 3445005"/>
                  <a:gd name="connsiteY5" fmla="*/ 435919 h 1999970"/>
                  <a:gd name="connsiteX6" fmla="*/ 3068970 w 3445005"/>
                  <a:gd name="connsiteY6" fmla="*/ 855019 h 1999970"/>
                  <a:gd name="connsiteX7" fmla="*/ 3224545 w 3445005"/>
                  <a:gd name="connsiteY7" fmla="*/ 1169344 h 1999970"/>
                  <a:gd name="connsiteX8" fmla="*/ 3137612 w 3445005"/>
                  <a:gd name="connsiteY8" fmla="*/ 1427947 h 1999970"/>
                  <a:gd name="connsiteX9" fmla="*/ 2094570 w 3445005"/>
                  <a:gd name="connsiteY9" fmla="*/ 1950300 h 1999970"/>
                  <a:gd name="connsiteX10" fmla="*/ 2211720 w 3445005"/>
                  <a:gd name="connsiteY10" fmla="*/ 1702744 h 1999970"/>
                  <a:gd name="connsiteX11" fmla="*/ 1916445 w 3445005"/>
                  <a:gd name="connsiteY11" fmla="*/ 1750369 h 1999970"/>
                  <a:gd name="connsiteX12" fmla="*/ 1126061 w 3445005"/>
                  <a:gd name="connsiteY12" fmla="*/ 1669135 h 1999970"/>
                  <a:gd name="connsiteX13" fmla="*/ 770270 w 3445005"/>
                  <a:gd name="connsiteY13" fmla="*/ 1569393 h 1999970"/>
                  <a:gd name="connsiteX14" fmla="*/ 414670 w 3445005"/>
                  <a:gd name="connsiteY14" fmla="*/ 1521768 h 1999970"/>
                  <a:gd name="connsiteX15" fmla="*/ 268621 w 3445005"/>
                  <a:gd name="connsiteY15" fmla="*/ 966143 h 1999970"/>
                  <a:gd name="connsiteX16" fmla="*/ 646636 w 3445005"/>
                  <a:gd name="connsiteY16" fmla="*/ 580222 h 1999970"/>
                  <a:gd name="connsiteX0" fmla="*/ 646636 w 3324009"/>
                  <a:gd name="connsiteY0" fmla="*/ 580222 h 2244434"/>
                  <a:gd name="connsiteX1" fmla="*/ 1144921 w 3324009"/>
                  <a:gd name="connsiteY1" fmla="*/ 264469 h 2244434"/>
                  <a:gd name="connsiteX2" fmla="*/ 1668796 w 3324009"/>
                  <a:gd name="connsiteY2" fmla="*/ 102544 h 2244434"/>
                  <a:gd name="connsiteX3" fmla="*/ 1840246 w 3324009"/>
                  <a:gd name="connsiteY3" fmla="*/ 102544 h 2244434"/>
                  <a:gd name="connsiteX4" fmla="*/ 2421271 w 3324009"/>
                  <a:gd name="connsiteY4" fmla="*/ 254944 h 2244434"/>
                  <a:gd name="connsiteX5" fmla="*/ 2707021 w 3324009"/>
                  <a:gd name="connsiteY5" fmla="*/ 435919 h 2244434"/>
                  <a:gd name="connsiteX6" fmla="*/ 3068970 w 3324009"/>
                  <a:gd name="connsiteY6" fmla="*/ 855019 h 2244434"/>
                  <a:gd name="connsiteX7" fmla="*/ 3224545 w 3324009"/>
                  <a:gd name="connsiteY7" fmla="*/ 1169344 h 2244434"/>
                  <a:gd name="connsiteX8" fmla="*/ 2374093 w 3324009"/>
                  <a:gd name="connsiteY8" fmla="*/ 2125073 h 2244434"/>
                  <a:gd name="connsiteX9" fmla="*/ 2094570 w 3324009"/>
                  <a:gd name="connsiteY9" fmla="*/ 1950300 h 2244434"/>
                  <a:gd name="connsiteX10" fmla="*/ 2211720 w 3324009"/>
                  <a:gd name="connsiteY10" fmla="*/ 1702744 h 2244434"/>
                  <a:gd name="connsiteX11" fmla="*/ 1916445 w 3324009"/>
                  <a:gd name="connsiteY11" fmla="*/ 1750369 h 2244434"/>
                  <a:gd name="connsiteX12" fmla="*/ 1126061 w 3324009"/>
                  <a:gd name="connsiteY12" fmla="*/ 1669135 h 2244434"/>
                  <a:gd name="connsiteX13" fmla="*/ 770270 w 3324009"/>
                  <a:gd name="connsiteY13" fmla="*/ 1569393 h 2244434"/>
                  <a:gd name="connsiteX14" fmla="*/ 414670 w 3324009"/>
                  <a:gd name="connsiteY14" fmla="*/ 1521768 h 2244434"/>
                  <a:gd name="connsiteX15" fmla="*/ 268621 w 3324009"/>
                  <a:gd name="connsiteY15" fmla="*/ 966143 h 2244434"/>
                  <a:gd name="connsiteX16" fmla="*/ 646636 w 3324009"/>
                  <a:gd name="connsiteY16" fmla="*/ 580222 h 2244434"/>
                  <a:gd name="connsiteX0" fmla="*/ 646636 w 3258400"/>
                  <a:gd name="connsiteY0" fmla="*/ 580222 h 2319316"/>
                  <a:gd name="connsiteX1" fmla="*/ 1144921 w 3258400"/>
                  <a:gd name="connsiteY1" fmla="*/ 264469 h 2319316"/>
                  <a:gd name="connsiteX2" fmla="*/ 1668796 w 3258400"/>
                  <a:gd name="connsiteY2" fmla="*/ 102544 h 2319316"/>
                  <a:gd name="connsiteX3" fmla="*/ 1840246 w 3258400"/>
                  <a:gd name="connsiteY3" fmla="*/ 102544 h 2319316"/>
                  <a:gd name="connsiteX4" fmla="*/ 2421271 w 3258400"/>
                  <a:gd name="connsiteY4" fmla="*/ 254944 h 2319316"/>
                  <a:gd name="connsiteX5" fmla="*/ 2707021 w 3258400"/>
                  <a:gd name="connsiteY5" fmla="*/ 435919 h 2319316"/>
                  <a:gd name="connsiteX6" fmla="*/ 3068970 w 3258400"/>
                  <a:gd name="connsiteY6" fmla="*/ 855019 h 2319316"/>
                  <a:gd name="connsiteX7" fmla="*/ 3108357 w 3258400"/>
                  <a:gd name="connsiteY7" fmla="*/ 1941162 h 2319316"/>
                  <a:gd name="connsiteX8" fmla="*/ 2374093 w 3258400"/>
                  <a:gd name="connsiteY8" fmla="*/ 2125073 h 2319316"/>
                  <a:gd name="connsiteX9" fmla="*/ 2094570 w 3258400"/>
                  <a:gd name="connsiteY9" fmla="*/ 1950300 h 2319316"/>
                  <a:gd name="connsiteX10" fmla="*/ 2211720 w 3258400"/>
                  <a:gd name="connsiteY10" fmla="*/ 1702744 h 2319316"/>
                  <a:gd name="connsiteX11" fmla="*/ 1916445 w 3258400"/>
                  <a:gd name="connsiteY11" fmla="*/ 1750369 h 2319316"/>
                  <a:gd name="connsiteX12" fmla="*/ 1126061 w 3258400"/>
                  <a:gd name="connsiteY12" fmla="*/ 1669135 h 2319316"/>
                  <a:gd name="connsiteX13" fmla="*/ 770270 w 3258400"/>
                  <a:gd name="connsiteY13" fmla="*/ 1569393 h 2319316"/>
                  <a:gd name="connsiteX14" fmla="*/ 414670 w 3258400"/>
                  <a:gd name="connsiteY14" fmla="*/ 1521768 h 2319316"/>
                  <a:gd name="connsiteX15" fmla="*/ 268621 w 3258400"/>
                  <a:gd name="connsiteY15" fmla="*/ 966143 h 2319316"/>
                  <a:gd name="connsiteX16" fmla="*/ 646636 w 3258400"/>
                  <a:gd name="connsiteY16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07021 w 3269290"/>
                  <a:gd name="connsiteY5" fmla="*/ 435919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2094570 w 3269290"/>
                  <a:gd name="connsiteY9" fmla="*/ 1950300 h 2319316"/>
                  <a:gd name="connsiteX10" fmla="*/ 2211720 w 3269290"/>
                  <a:gd name="connsiteY10" fmla="*/ 1702744 h 2319316"/>
                  <a:gd name="connsiteX11" fmla="*/ 1916445 w 3269290"/>
                  <a:gd name="connsiteY11" fmla="*/ 1750369 h 2319316"/>
                  <a:gd name="connsiteX12" fmla="*/ 1126061 w 3269290"/>
                  <a:gd name="connsiteY12" fmla="*/ 1669135 h 2319316"/>
                  <a:gd name="connsiteX13" fmla="*/ 770270 w 3269290"/>
                  <a:gd name="connsiteY13" fmla="*/ 1569393 h 2319316"/>
                  <a:gd name="connsiteX14" fmla="*/ 414670 w 3269290"/>
                  <a:gd name="connsiteY14" fmla="*/ 1521768 h 2319316"/>
                  <a:gd name="connsiteX15" fmla="*/ 268621 w 3269290"/>
                  <a:gd name="connsiteY15" fmla="*/ 966143 h 2319316"/>
                  <a:gd name="connsiteX16" fmla="*/ 646636 w 3269290"/>
                  <a:gd name="connsiteY16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90012 w 3269290"/>
                  <a:gd name="connsiteY5" fmla="*/ 618500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2094570 w 3269290"/>
                  <a:gd name="connsiteY9" fmla="*/ 1950300 h 2319316"/>
                  <a:gd name="connsiteX10" fmla="*/ 2211720 w 3269290"/>
                  <a:gd name="connsiteY10" fmla="*/ 1702744 h 2319316"/>
                  <a:gd name="connsiteX11" fmla="*/ 1916445 w 3269290"/>
                  <a:gd name="connsiteY11" fmla="*/ 1750369 h 2319316"/>
                  <a:gd name="connsiteX12" fmla="*/ 1126061 w 3269290"/>
                  <a:gd name="connsiteY12" fmla="*/ 1669135 h 2319316"/>
                  <a:gd name="connsiteX13" fmla="*/ 770270 w 3269290"/>
                  <a:gd name="connsiteY13" fmla="*/ 1569393 h 2319316"/>
                  <a:gd name="connsiteX14" fmla="*/ 414670 w 3269290"/>
                  <a:gd name="connsiteY14" fmla="*/ 1521768 h 2319316"/>
                  <a:gd name="connsiteX15" fmla="*/ 268621 w 3269290"/>
                  <a:gd name="connsiteY15" fmla="*/ 966143 h 2319316"/>
                  <a:gd name="connsiteX16" fmla="*/ 646636 w 3269290"/>
                  <a:gd name="connsiteY16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90012 w 3269290"/>
                  <a:gd name="connsiteY5" fmla="*/ 618500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2094570 w 3269290"/>
                  <a:gd name="connsiteY9" fmla="*/ 1950300 h 2319316"/>
                  <a:gd name="connsiteX10" fmla="*/ 1916445 w 3269290"/>
                  <a:gd name="connsiteY10" fmla="*/ 1750369 h 2319316"/>
                  <a:gd name="connsiteX11" fmla="*/ 1126061 w 3269290"/>
                  <a:gd name="connsiteY11" fmla="*/ 1669135 h 2319316"/>
                  <a:gd name="connsiteX12" fmla="*/ 770270 w 3269290"/>
                  <a:gd name="connsiteY12" fmla="*/ 1569393 h 2319316"/>
                  <a:gd name="connsiteX13" fmla="*/ 414670 w 3269290"/>
                  <a:gd name="connsiteY13" fmla="*/ 1521768 h 2319316"/>
                  <a:gd name="connsiteX14" fmla="*/ 268621 w 3269290"/>
                  <a:gd name="connsiteY14" fmla="*/ 966143 h 2319316"/>
                  <a:gd name="connsiteX15" fmla="*/ 646636 w 3269290"/>
                  <a:gd name="connsiteY15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90012 w 3269290"/>
                  <a:gd name="connsiteY5" fmla="*/ 618500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2094570 w 3269290"/>
                  <a:gd name="connsiteY9" fmla="*/ 1950300 h 2319316"/>
                  <a:gd name="connsiteX10" fmla="*/ 1916445 w 3269290"/>
                  <a:gd name="connsiteY10" fmla="*/ 1750369 h 2319316"/>
                  <a:gd name="connsiteX11" fmla="*/ 1126061 w 3269290"/>
                  <a:gd name="connsiteY11" fmla="*/ 1669135 h 2319316"/>
                  <a:gd name="connsiteX12" fmla="*/ 770270 w 3269290"/>
                  <a:gd name="connsiteY12" fmla="*/ 1569393 h 2319316"/>
                  <a:gd name="connsiteX13" fmla="*/ 414670 w 3269290"/>
                  <a:gd name="connsiteY13" fmla="*/ 1521768 h 2319316"/>
                  <a:gd name="connsiteX14" fmla="*/ 268621 w 3269290"/>
                  <a:gd name="connsiteY14" fmla="*/ 966143 h 2319316"/>
                  <a:gd name="connsiteX15" fmla="*/ 646636 w 3269290"/>
                  <a:gd name="connsiteY15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90012 w 3269290"/>
                  <a:gd name="connsiteY5" fmla="*/ 618500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1928588 w 3269290"/>
                  <a:gd name="connsiteY9" fmla="*/ 2132881 h 2319316"/>
                  <a:gd name="connsiteX10" fmla="*/ 1916445 w 3269290"/>
                  <a:gd name="connsiteY10" fmla="*/ 1750369 h 2319316"/>
                  <a:gd name="connsiteX11" fmla="*/ 1126061 w 3269290"/>
                  <a:gd name="connsiteY11" fmla="*/ 1669135 h 2319316"/>
                  <a:gd name="connsiteX12" fmla="*/ 770270 w 3269290"/>
                  <a:gd name="connsiteY12" fmla="*/ 1569393 h 2319316"/>
                  <a:gd name="connsiteX13" fmla="*/ 414670 w 3269290"/>
                  <a:gd name="connsiteY13" fmla="*/ 1521768 h 2319316"/>
                  <a:gd name="connsiteX14" fmla="*/ 268621 w 3269290"/>
                  <a:gd name="connsiteY14" fmla="*/ 966143 h 2319316"/>
                  <a:gd name="connsiteX15" fmla="*/ 646636 w 3269290"/>
                  <a:gd name="connsiteY15" fmla="*/ 580222 h 2319316"/>
                  <a:gd name="connsiteX0" fmla="*/ 646636 w 3269290"/>
                  <a:gd name="connsiteY0" fmla="*/ 580222 h 2319316"/>
                  <a:gd name="connsiteX1" fmla="*/ 1144921 w 3269290"/>
                  <a:gd name="connsiteY1" fmla="*/ 264469 h 2319316"/>
                  <a:gd name="connsiteX2" fmla="*/ 1668796 w 3269290"/>
                  <a:gd name="connsiteY2" fmla="*/ 102544 h 2319316"/>
                  <a:gd name="connsiteX3" fmla="*/ 1840246 w 3269290"/>
                  <a:gd name="connsiteY3" fmla="*/ 102544 h 2319316"/>
                  <a:gd name="connsiteX4" fmla="*/ 2421271 w 3269290"/>
                  <a:gd name="connsiteY4" fmla="*/ 254944 h 2319316"/>
                  <a:gd name="connsiteX5" fmla="*/ 2790012 w 3269290"/>
                  <a:gd name="connsiteY5" fmla="*/ 618500 h 2319316"/>
                  <a:gd name="connsiteX6" fmla="*/ 3085568 w 3269290"/>
                  <a:gd name="connsiteY6" fmla="*/ 1170385 h 2319316"/>
                  <a:gd name="connsiteX7" fmla="*/ 3108357 w 3269290"/>
                  <a:gd name="connsiteY7" fmla="*/ 1941162 h 2319316"/>
                  <a:gd name="connsiteX8" fmla="*/ 2374093 w 3269290"/>
                  <a:gd name="connsiteY8" fmla="*/ 2125073 h 2319316"/>
                  <a:gd name="connsiteX9" fmla="*/ 1928588 w 3269290"/>
                  <a:gd name="connsiteY9" fmla="*/ 2132881 h 2319316"/>
                  <a:gd name="connsiteX10" fmla="*/ 1916445 w 3269290"/>
                  <a:gd name="connsiteY10" fmla="*/ 1750369 h 2319316"/>
                  <a:gd name="connsiteX11" fmla="*/ 1126061 w 3269290"/>
                  <a:gd name="connsiteY11" fmla="*/ 1669135 h 2319316"/>
                  <a:gd name="connsiteX12" fmla="*/ 770270 w 3269290"/>
                  <a:gd name="connsiteY12" fmla="*/ 1569393 h 2319316"/>
                  <a:gd name="connsiteX13" fmla="*/ 414670 w 3269290"/>
                  <a:gd name="connsiteY13" fmla="*/ 1521768 h 2319316"/>
                  <a:gd name="connsiteX14" fmla="*/ 268621 w 3269290"/>
                  <a:gd name="connsiteY14" fmla="*/ 966143 h 2319316"/>
                  <a:gd name="connsiteX15" fmla="*/ 646636 w 3269290"/>
                  <a:gd name="connsiteY15" fmla="*/ 580222 h 2319316"/>
                  <a:gd name="connsiteX0" fmla="*/ 646636 w 3269290"/>
                  <a:gd name="connsiteY0" fmla="*/ 580222 h 2397993"/>
                  <a:gd name="connsiteX1" fmla="*/ 1144921 w 3269290"/>
                  <a:gd name="connsiteY1" fmla="*/ 264469 h 2397993"/>
                  <a:gd name="connsiteX2" fmla="*/ 1668796 w 3269290"/>
                  <a:gd name="connsiteY2" fmla="*/ 102544 h 2397993"/>
                  <a:gd name="connsiteX3" fmla="*/ 1840246 w 3269290"/>
                  <a:gd name="connsiteY3" fmla="*/ 102544 h 2397993"/>
                  <a:gd name="connsiteX4" fmla="*/ 2421271 w 3269290"/>
                  <a:gd name="connsiteY4" fmla="*/ 254944 h 2397993"/>
                  <a:gd name="connsiteX5" fmla="*/ 2790012 w 3269290"/>
                  <a:gd name="connsiteY5" fmla="*/ 618500 h 2397993"/>
                  <a:gd name="connsiteX6" fmla="*/ 3085568 w 3269290"/>
                  <a:gd name="connsiteY6" fmla="*/ 1170385 h 2397993"/>
                  <a:gd name="connsiteX7" fmla="*/ 3108357 w 3269290"/>
                  <a:gd name="connsiteY7" fmla="*/ 1941162 h 2397993"/>
                  <a:gd name="connsiteX8" fmla="*/ 2374093 w 3269290"/>
                  <a:gd name="connsiteY8" fmla="*/ 2125073 h 2397993"/>
                  <a:gd name="connsiteX9" fmla="*/ 1928588 w 3269290"/>
                  <a:gd name="connsiteY9" fmla="*/ 2132881 h 2397993"/>
                  <a:gd name="connsiteX10" fmla="*/ 1916445 w 3269290"/>
                  <a:gd name="connsiteY10" fmla="*/ 1750369 h 2397993"/>
                  <a:gd name="connsiteX11" fmla="*/ 1126061 w 3269290"/>
                  <a:gd name="connsiteY11" fmla="*/ 1669135 h 2397993"/>
                  <a:gd name="connsiteX12" fmla="*/ 770270 w 3269290"/>
                  <a:gd name="connsiteY12" fmla="*/ 1569393 h 2397993"/>
                  <a:gd name="connsiteX13" fmla="*/ 414670 w 3269290"/>
                  <a:gd name="connsiteY13" fmla="*/ 1521768 h 2397993"/>
                  <a:gd name="connsiteX14" fmla="*/ 268621 w 3269290"/>
                  <a:gd name="connsiteY14" fmla="*/ 966143 h 2397993"/>
                  <a:gd name="connsiteX15" fmla="*/ 646636 w 3269290"/>
                  <a:gd name="connsiteY15" fmla="*/ 580222 h 2397993"/>
                  <a:gd name="connsiteX0" fmla="*/ 646636 w 3269290"/>
                  <a:gd name="connsiteY0" fmla="*/ 580222 h 2418142"/>
                  <a:gd name="connsiteX1" fmla="*/ 1144921 w 3269290"/>
                  <a:gd name="connsiteY1" fmla="*/ 264469 h 2418142"/>
                  <a:gd name="connsiteX2" fmla="*/ 1668796 w 3269290"/>
                  <a:gd name="connsiteY2" fmla="*/ 102544 h 2418142"/>
                  <a:gd name="connsiteX3" fmla="*/ 1840246 w 3269290"/>
                  <a:gd name="connsiteY3" fmla="*/ 102544 h 2418142"/>
                  <a:gd name="connsiteX4" fmla="*/ 2421271 w 3269290"/>
                  <a:gd name="connsiteY4" fmla="*/ 254944 h 2418142"/>
                  <a:gd name="connsiteX5" fmla="*/ 2790012 w 3269290"/>
                  <a:gd name="connsiteY5" fmla="*/ 618500 h 2418142"/>
                  <a:gd name="connsiteX6" fmla="*/ 3085568 w 3269290"/>
                  <a:gd name="connsiteY6" fmla="*/ 1170385 h 2418142"/>
                  <a:gd name="connsiteX7" fmla="*/ 3108357 w 3269290"/>
                  <a:gd name="connsiteY7" fmla="*/ 1941162 h 2418142"/>
                  <a:gd name="connsiteX8" fmla="*/ 2374093 w 3269290"/>
                  <a:gd name="connsiteY8" fmla="*/ 2125073 h 2418142"/>
                  <a:gd name="connsiteX9" fmla="*/ 1928588 w 3269290"/>
                  <a:gd name="connsiteY9" fmla="*/ 2132881 h 2418142"/>
                  <a:gd name="connsiteX10" fmla="*/ 1916445 w 3269290"/>
                  <a:gd name="connsiteY10" fmla="*/ 1750369 h 2418142"/>
                  <a:gd name="connsiteX11" fmla="*/ 1126061 w 3269290"/>
                  <a:gd name="connsiteY11" fmla="*/ 1669135 h 2418142"/>
                  <a:gd name="connsiteX12" fmla="*/ 770270 w 3269290"/>
                  <a:gd name="connsiteY12" fmla="*/ 1569393 h 2418142"/>
                  <a:gd name="connsiteX13" fmla="*/ 414670 w 3269290"/>
                  <a:gd name="connsiteY13" fmla="*/ 1521768 h 2418142"/>
                  <a:gd name="connsiteX14" fmla="*/ 268621 w 3269290"/>
                  <a:gd name="connsiteY14" fmla="*/ 966143 h 2418142"/>
                  <a:gd name="connsiteX15" fmla="*/ 646636 w 3269290"/>
                  <a:gd name="connsiteY15" fmla="*/ 580222 h 2418142"/>
                  <a:gd name="connsiteX0" fmla="*/ 646636 w 3209348"/>
                  <a:gd name="connsiteY0" fmla="*/ 580222 h 2418142"/>
                  <a:gd name="connsiteX1" fmla="*/ 1144921 w 3209348"/>
                  <a:gd name="connsiteY1" fmla="*/ 264469 h 2418142"/>
                  <a:gd name="connsiteX2" fmla="*/ 1668796 w 3209348"/>
                  <a:gd name="connsiteY2" fmla="*/ 102544 h 2418142"/>
                  <a:gd name="connsiteX3" fmla="*/ 1840246 w 3209348"/>
                  <a:gd name="connsiteY3" fmla="*/ 102544 h 2418142"/>
                  <a:gd name="connsiteX4" fmla="*/ 2421271 w 3209348"/>
                  <a:gd name="connsiteY4" fmla="*/ 254944 h 2418142"/>
                  <a:gd name="connsiteX5" fmla="*/ 2790012 w 3209348"/>
                  <a:gd name="connsiteY5" fmla="*/ 618500 h 2418142"/>
                  <a:gd name="connsiteX6" fmla="*/ 2985978 w 3209348"/>
                  <a:gd name="connsiteY6" fmla="*/ 1352966 h 2418142"/>
                  <a:gd name="connsiteX7" fmla="*/ 3108357 w 3209348"/>
                  <a:gd name="connsiteY7" fmla="*/ 1941162 h 2418142"/>
                  <a:gd name="connsiteX8" fmla="*/ 2374093 w 3209348"/>
                  <a:gd name="connsiteY8" fmla="*/ 2125073 h 2418142"/>
                  <a:gd name="connsiteX9" fmla="*/ 1928588 w 3209348"/>
                  <a:gd name="connsiteY9" fmla="*/ 2132881 h 2418142"/>
                  <a:gd name="connsiteX10" fmla="*/ 1916445 w 3209348"/>
                  <a:gd name="connsiteY10" fmla="*/ 1750369 h 2418142"/>
                  <a:gd name="connsiteX11" fmla="*/ 1126061 w 3209348"/>
                  <a:gd name="connsiteY11" fmla="*/ 1669135 h 2418142"/>
                  <a:gd name="connsiteX12" fmla="*/ 770270 w 3209348"/>
                  <a:gd name="connsiteY12" fmla="*/ 1569393 h 2418142"/>
                  <a:gd name="connsiteX13" fmla="*/ 414670 w 3209348"/>
                  <a:gd name="connsiteY13" fmla="*/ 1521768 h 2418142"/>
                  <a:gd name="connsiteX14" fmla="*/ 268621 w 3209348"/>
                  <a:gd name="connsiteY14" fmla="*/ 966143 h 2418142"/>
                  <a:gd name="connsiteX15" fmla="*/ 646636 w 3209348"/>
                  <a:gd name="connsiteY15" fmla="*/ 580222 h 2418142"/>
                  <a:gd name="connsiteX0" fmla="*/ 646636 w 3209348"/>
                  <a:gd name="connsiteY0" fmla="*/ 580222 h 2418142"/>
                  <a:gd name="connsiteX1" fmla="*/ 1144921 w 3209348"/>
                  <a:gd name="connsiteY1" fmla="*/ 264469 h 2418142"/>
                  <a:gd name="connsiteX2" fmla="*/ 1668796 w 3209348"/>
                  <a:gd name="connsiteY2" fmla="*/ 102544 h 2418142"/>
                  <a:gd name="connsiteX3" fmla="*/ 1840246 w 3209348"/>
                  <a:gd name="connsiteY3" fmla="*/ 102544 h 2418142"/>
                  <a:gd name="connsiteX4" fmla="*/ 2421271 w 3209348"/>
                  <a:gd name="connsiteY4" fmla="*/ 254944 h 2418142"/>
                  <a:gd name="connsiteX5" fmla="*/ 2665525 w 3209348"/>
                  <a:gd name="connsiteY5" fmla="*/ 784482 h 2418142"/>
                  <a:gd name="connsiteX6" fmla="*/ 2985978 w 3209348"/>
                  <a:gd name="connsiteY6" fmla="*/ 1352966 h 2418142"/>
                  <a:gd name="connsiteX7" fmla="*/ 3108357 w 3209348"/>
                  <a:gd name="connsiteY7" fmla="*/ 1941162 h 2418142"/>
                  <a:gd name="connsiteX8" fmla="*/ 2374093 w 3209348"/>
                  <a:gd name="connsiteY8" fmla="*/ 2125073 h 2418142"/>
                  <a:gd name="connsiteX9" fmla="*/ 1928588 w 3209348"/>
                  <a:gd name="connsiteY9" fmla="*/ 2132881 h 2418142"/>
                  <a:gd name="connsiteX10" fmla="*/ 1916445 w 3209348"/>
                  <a:gd name="connsiteY10" fmla="*/ 1750369 h 2418142"/>
                  <a:gd name="connsiteX11" fmla="*/ 1126061 w 3209348"/>
                  <a:gd name="connsiteY11" fmla="*/ 1669135 h 2418142"/>
                  <a:gd name="connsiteX12" fmla="*/ 770270 w 3209348"/>
                  <a:gd name="connsiteY12" fmla="*/ 1569393 h 2418142"/>
                  <a:gd name="connsiteX13" fmla="*/ 414670 w 3209348"/>
                  <a:gd name="connsiteY13" fmla="*/ 1521768 h 2418142"/>
                  <a:gd name="connsiteX14" fmla="*/ 268621 w 3209348"/>
                  <a:gd name="connsiteY14" fmla="*/ 966143 h 2418142"/>
                  <a:gd name="connsiteX15" fmla="*/ 646636 w 3209348"/>
                  <a:gd name="connsiteY15" fmla="*/ 580222 h 2418142"/>
                  <a:gd name="connsiteX0" fmla="*/ 646636 w 3209348"/>
                  <a:gd name="connsiteY0" fmla="*/ 541745 h 2379665"/>
                  <a:gd name="connsiteX1" fmla="*/ 1144921 w 3209348"/>
                  <a:gd name="connsiteY1" fmla="*/ 225992 h 2379665"/>
                  <a:gd name="connsiteX2" fmla="*/ 1668796 w 3209348"/>
                  <a:gd name="connsiteY2" fmla="*/ 64067 h 2379665"/>
                  <a:gd name="connsiteX3" fmla="*/ 1840246 w 3209348"/>
                  <a:gd name="connsiteY3" fmla="*/ 64067 h 2379665"/>
                  <a:gd name="connsiteX4" fmla="*/ 2305084 w 3209348"/>
                  <a:gd name="connsiteY4" fmla="*/ 465440 h 2379665"/>
                  <a:gd name="connsiteX5" fmla="*/ 2665525 w 3209348"/>
                  <a:gd name="connsiteY5" fmla="*/ 746005 h 2379665"/>
                  <a:gd name="connsiteX6" fmla="*/ 2985978 w 3209348"/>
                  <a:gd name="connsiteY6" fmla="*/ 1314489 h 2379665"/>
                  <a:gd name="connsiteX7" fmla="*/ 3108357 w 3209348"/>
                  <a:gd name="connsiteY7" fmla="*/ 1902685 h 2379665"/>
                  <a:gd name="connsiteX8" fmla="*/ 2374093 w 3209348"/>
                  <a:gd name="connsiteY8" fmla="*/ 2086596 h 2379665"/>
                  <a:gd name="connsiteX9" fmla="*/ 1928588 w 3209348"/>
                  <a:gd name="connsiteY9" fmla="*/ 2094404 h 2379665"/>
                  <a:gd name="connsiteX10" fmla="*/ 1916445 w 3209348"/>
                  <a:gd name="connsiteY10" fmla="*/ 1711892 h 2379665"/>
                  <a:gd name="connsiteX11" fmla="*/ 1126061 w 3209348"/>
                  <a:gd name="connsiteY11" fmla="*/ 1630658 h 2379665"/>
                  <a:gd name="connsiteX12" fmla="*/ 770270 w 3209348"/>
                  <a:gd name="connsiteY12" fmla="*/ 1530916 h 2379665"/>
                  <a:gd name="connsiteX13" fmla="*/ 414670 w 3209348"/>
                  <a:gd name="connsiteY13" fmla="*/ 1483291 h 2379665"/>
                  <a:gd name="connsiteX14" fmla="*/ 268621 w 3209348"/>
                  <a:gd name="connsiteY14" fmla="*/ 927666 h 2379665"/>
                  <a:gd name="connsiteX15" fmla="*/ 646636 w 3209348"/>
                  <a:gd name="connsiteY15" fmla="*/ 541745 h 2379665"/>
                  <a:gd name="connsiteX0" fmla="*/ 646636 w 3209348"/>
                  <a:gd name="connsiteY0" fmla="*/ 518523 h 2356443"/>
                  <a:gd name="connsiteX1" fmla="*/ 1144921 w 3209348"/>
                  <a:gd name="connsiteY1" fmla="*/ 202770 h 2356443"/>
                  <a:gd name="connsiteX2" fmla="*/ 1668796 w 3209348"/>
                  <a:gd name="connsiteY2" fmla="*/ 40845 h 2356443"/>
                  <a:gd name="connsiteX3" fmla="*/ 1782152 w 3209348"/>
                  <a:gd name="connsiteY3" fmla="*/ 264921 h 2356443"/>
                  <a:gd name="connsiteX4" fmla="*/ 2305084 w 3209348"/>
                  <a:gd name="connsiteY4" fmla="*/ 442218 h 2356443"/>
                  <a:gd name="connsiteX5" fmla="*/ 2665525 w 3209348"/>
                  <a:gd name="connsiteY5" fmla="*/ 722783 h 2356443"/>
                  <a:gd name="connsiteX6" fmla="*/ 2985978 w 3209348"/>
                  <a:gd name="connsiteY6" fmla="*/ 1291267 h 2356443"/>
                  <a:gd name="connsiteX7" fmla="*/ 3108357 w 3209348"/>
                  <a:gd name="connsiteY7" fmla="*/ 1879463 h 2356443"/>
                  <a:gd name="connsiteX8" fmla="*/ 2374093 w 3209348"/>
                  <a:gd name="connsiteY8" fmla="*/ 2063374 h 2356443"/>
                  <a:gd name="connsiteX9" fmla="*/ 1928588 w 3209348"/>
                  <a:gd name="connsiteY9" fmla="*/ 2071182 h 2356443"/>
                  <a:gd name="connsiteX10" fmla="*/ 1916445 w 3209348"/>
                  <a:gd name="connsiteY10" fmla="*/ 1688670 h 2356443"/>
                  <a:gd name="connsiteX11" fmla="*/ 1126061 w 3209348"/>
                  <a:gd name="connsiteY11" fmla="*/ 1607436 h 2356443"/>
                  <a:gd name="connsiteX12" fmla="*/ 770270 w 3209348"/>
                  <a:gd name="connsiteY12" fmla="*/ 1507694 h 2356443"/>
                  <a:gd name="connsiteX13" fmla="*/ 414670 w 3209348"/>
                  <a:gd name="connsiteY13" fmla="*/ 1460069 h 2356443"/>
                  <a:gd name="connsiteX14" fmla="*/ 268621 w 3209348"/>
                  <a:gd name="connsiteY14" fmla="*/ 904444 h 2356443"/>
                  <a:gd name="connsiteX15" fmla="*/ 646636 w 3209348"/>
                  <a:gd name="connsiteY15" fmla="*/ 518523 h 2356443"/>
                  <a:gd name="connsiteX0" fmla="*/ 646636 w 3209348"/>
                  <a:gd name="connsiteY0" fmla="*/ 417701 h 2255621"/>
                  <a:gd name="connsiteX1" fmla="*/ 1144921 w 3209348"/>
                  <a:gd name="connsiteY1" fmla="*/ 101948 h 2255621"/>
                  <a:gd name="connsiteX2" fmla="*/ 1594104 w 3209348"/>
                  <a:gd name="connsiteY2" fmla="*/ 213894 h 2255621"/>
                  <a:gd name="connsiteX3" fmla="*/ 1782152 w 3209348"/>
                  <a:gd name="connsiteY3" fmla="*/ 164099 h 2255621"/>
                  <a:gd name="connsiteX4" fmla="*/ 2305084 w 3209348"/>
                  <a:gd name="connsiteY4" fmla="*/ 341396 h 2255621"/>
                  <a:gd name="connsiteX5" fmla="*/ 2665525 w 3209348"/>
                  <a:gd name="connsiteY5" fmla="*/ 621961 h 2255621"/>
                  <a:gd name="connsiteX6" fmla="*/ 2985978 w 3209348"/>
                  <a:gd name="connsiteY6" fmla="*/ 1190445 h 2255621"/>
                  <a:gd name="connsiteX7" fmla="*/ 3108357 w 3209348"/>
                  <a:gd name="connsiteY7" fmla="*/ 1778641 h 2255621"/>
                  <a:gd name="connsiteX8" fmla="*/ 2374093 w 3209348"/>
                  <a:gd name="connsiteY8" fmla="*/ 1962552 h 2255621"/>
                  <a:gd name="connsiteX9" fmla="*/ 1928588 w 3209348"/>
                  <a:gd name="connsiteY9" fmla="*/ 1970360 h 2255621"/>
                  <a:gd name="connsiteX10" fmla="*/ 1916445 w 3209348"/>
                  <a:gd name="connsiteY10" fmla="*/ 1587848 h 2255621"/>
                  <a:gd name="connsiteX11" fmla="*/ 1126061 w 3209348"/>
                  <a:gd name="connsiteY11" fmla="*/ 1506614 h 2255621"/>
                  <a:gd name="connsiteX12" fmla="*/ 770270 w 3209348"/>
                  <a:gd name="connsiteY12" fmla="*/ 1406872 h 2255621"/>
                  <a:gd name="connsiteX13" fmla="*/ 414670 w 3209348"/>
                  <a:gd name="connsiteY13" fmla="*/ 1359247 h 2255621"/>
                  <a:gd name="connsiteX14" fmla="*/ 268621 w 3209348"/>
                  <a:gd name="connsiteY14" fmla="*/ 803622 h 2255621"/>
                  <a:gd name="connsiteX15" fmla="*/ 646636 w 3209348"/>
                  <a:gd name="connsiteY15" fmla="*/ 417701 h 2255621"/>
                  <a:gd name="connsiteX0" fmla="*/ 646636 w 3209348"/>
                  <a:gd name="connsiteY0" fmla="*/ 350524 h 2188444"/>
                  <a:gd name="connsiteX1" fmla="*/ 1144921 w 3209348"/>
                  <a:gd name="connsiteY1" fmla="*/ 175856 h 2188444"/>
                  <a:gd name="connsiteX2" fmla="*/ 1594104 w 3209348"/>
                  <a:gd name="connsiteY2" fmla="*/ 146717 h 2188444"/>
                  <a:gd name="connsiteX3" fmla="*/ 1782152 w 3209348"/>
                  <a:gd name="connsiteY3" fmla="*/ 96922 h 2188444"/>
                  <a:gd name="connsiteX4" fmla="*/ 2305084 w 3209348"/>
                  <a:gd name="connsiteY4" fmla="*/ 274219 h 2188444"/>
                  <a:gd name="connsiteX5" fmla="*/ 2665525 w 3209348"/>
                  <a:gd name="connsiteY5" fmla="*/ 554784 h 2188444"/>
                  <a:gd name="connsiteX6" fmla="*/ 2985978 w 3209348"/>
                  <a:gd name="connsiteY6" fmla="*/ 1123268 h 2188444"/>
                  <a:gd name="connsiteX7" fmla="*/ 3108357 w 3209348"/>
                  <a:gd name="connsiteY7" fmla="*/ 1711464 h 2188444"/>
                  <a:gd name="connsiteX8" fmla="*/ 2374093 w 3209348"/>
                  <a:gd name="connsiteY8" fmla="*/ 1895375 h 2188444"/>
                  <a:gd name="connsiteX9" fmla="*/ 1928588 w 3209348"/>
                  <a:gd name="connsiteY9" fmla="*/ 1903183 h 2188444"/>
                  <a:gd name="connsiteX10" fmla="*/ 1916445 w 3209348"/>
                  <a:gd name="connsiteY10" fmla="*/ 1520671 h 2188444"/>
                  <a:gd name="connsiteX11" fmla="*/ 1126061 w 3209348"/>
                  <a:gd name="connsiteY11" fmla="*/ 1439437 h 2188444"/>
                  <a:gd name="connsiteX12" fmla="*/ 770270 w 3209348"/>
                  <a:gd name="connsiteY12" fmla="*/ 1339695 h 2188444"/>
                  <a:gd name="connsiteX13" fmla="*/ 414670 w 3209348"/>
                  <a:gd name="connsiteY13" fmla="*/ 1292070 h 2188444"/>
                  <a:gd name="connsiteX14" fmla="*/ 268621 w 3209348"/>
                  <a:gd name="connsiteY14" fmla="*/ 736445 h 2188444"/>
                  <a:gd name="connsiteX15" fmla="*/ 646636 w 3209348"/>
                  <a:gd name="connsiteY15" fmla="*/ 350524 h 2188444"/>
                  <a:gd name="connsiteX0" fmla="*/ 646636 w 3209348"/>
                  <a:gd name="connsiteY0" fmla="*/ 458413 h 2188444"/>
                  <a:gd name="connsiteX1" fmla="*/ 1144921 w 3209348"/>
                  <a:gd name="connsiteY1" fmla="*/ 175856 h 2188444"/>
                  <a:gd name="connsiteX2" fmla="*/ 1594104 w 3209348"/>
                  <a:gd name="connsiteY2" fmla="*/ 146717 h 2188444"/>
                  <a:gd name="connsiteX3" fmla="*/ 1782152 w 3209348"/>
                  <a:gd name="connsiteY3" fmla="*/ 96922 h 2188444"/>
                  <a:gd name="connsiteX4" fmla="*/ 2305084 w 3209348"/>
                  <a:gd name="connsiteY4" fmla="*/ 274219 h 2188444"/>
                  <a:gd name="connsiteX5" fmla="*/ 2665525 w 3209348"/>
                  <a:gd name="connsiteY5" fmla="*/ 554784 h 2188444"/>
                  <a:gd name="connsiteX6" fmla="*/ 2985978 w 3209348"/>
                  <a:gd name="connsiteY6" fmla="*/ 1123268 h 2188444"/>
                  <a:gd name="connsiteX7" fmla="*/ 3108357 w 3209348"/>
                  <a:gd name="connsiteY7" fmla="*/ 1711464 h 2188444"/>
                  <a:gd name="connsiteX8" fmla="*/ 2374093 w 3209348"/>
                  <a:gd name="connsiteY8" fmla="*/ 1895375 h 2188444"/>
                  <a:gd name="connsiteX9" fmla="*/ 1928588 w 3209348"/>
                  <a:gd name="connsiteY9" fmla="*/ 1903183 h 2188444"/>
                  <a:gd name="connsiteX10" fmla="*/ 1916445 w 3209348"/>
                  <a:gd name="connsiteY10" fmla="*/ 1520671 h 2188444"/>
                  <a:gd name="connsiteX11" fmla="*/ 1126061 w 3209348"/>
                  <a:gd name="connsiteY11" fmla="*/ 1439437 h 2188444"/>
                  <a:gd name="connsiteX12" fmla="*/ 770270 w 3209348"/>
                  <a:gd name="connsiteY12" fmla="*/ 1339695 h 2188444"/>
                  <a:gd name="connsiteX13" fmla="*/ 414670 w 3209348"/>
                  <a:gd name="connsiteY13" fmla="*/ 1292070 h 2188444"/>
                  <a:gd name="connsiteX14" fmla="*/ 268621 w 3209348"/>
                  <a:gd name="connsiteY14" fmla="*/ 736445 h 2188444"/>
                  <a:gd name="connsiteX15" fmla="*/ 646636 w 3209348"/>
                  <a:gd name="connsiteY15" fmla="*/ 458413 h 2188444"/>
                  <a:gd name="connsiteX0" fmla="*/ 646636 w 3209348"/>
                  <a:gd name="connsiteY0" fmla="*/ 458413 h 2503349"/>
                  <a:gd name="connsiteX1" fmla="*/ 1144921 w 3209348"/>
                  <a:gd name="connsiteY1" fmla="*/ 175856 h 2503349"/>
                  <a:gd name="connsiteX2" fmla="*/ 1594104 w 3209348"/>
                  <a:gd name="connsiteY2" fmla="*/ 146717 h 2503349"/>
                  <a:gd name="connsiteX3" fmla="*/ 1782152 w 3209348"/>
                  <a:gd name="connsiteY3" fmla="*/ 96922 h 2503349"/>
                  <a:gd name="connsiteX4" fmla="*/ 2305084 w 3209348"/>
                  <a:gd name="connsiteY4" fmla="*/ 274219 h 2503349"/>
                  <a:gd name="connsiteX5" fmla="*/ 2665525 w 3209348"/>
                  <a:gd name="connsiteY5" fmla="*/ 554784 h 2503349"/>
                  <a:gd name="connsiteX6" fmla="*/ 2985978 w 3209348"/>
                  <a:gd name="connsiteY6" fmla="*/ 1123268 h 2503349"/>
                  <a:gd name="connsiteX7" fmla="*/ 3108357 w 3209348"/>
                  <a:gd name="connsiteY7" fmla="*/ 1711464 h 2503349"/>
                  <a:gd name="connsiteX8" fmla="*/ 1992334 w 3209348"/>
                  <a:gd name="connsiteY8" fmla="*/ 2310331 h 2503349"/>
                  <a:gd name="connsiteX9" fmla="*/ 1928588 w 3209348"/>
                  <a:gd name="connsiteY9" fmla="*/ 1903183 h 2503349"/>
                  <a:gd name="connsiteX10" fmla="*/ 1916445 w 3209348"/>
                  <a:gd name="connsiteY10" fmla="*/ 1520671 h 2503349"/>
                  <a:gd name="connsiteX11" fmla="*/ 1126061 w 3209348"/>
                  <a:gd name="connsiteY11" fmla="*/ 1439437 h 2503349"/>
                  <a:gd name="connsiteX12" fmla="*/ 770270 w 3209348"/>
                  <a:gd name="connsiteY12" fmla="*/ 1339695 h 2503349"/>
                  <a:gd name="connsiteX13" fmla="*/ 414670 w 3209348"/>
                  <a:gd name="connsiteY13" fmla="*/ 1292070 h 2503349"/>
                  <a:gd name="connsiteX14" fmla="*/ 268621 w 3209348"/>
                  <a:gd name="connsiteY14" fmla="*/ 736445 h 2503349"/>
                  <a:gd name="connsiteX15" fmla="*/ 646636 w 3209348"/>
                  <a:gd name="connsiteY15" fmla="*/ 458413 h 2503349"/>
                  <a:gd name="connsiteX0" fmla="*/ 646636 w 3209348"/>
                  <a:gd name="connsiteY0" fmla="*/ 458413 h 2874366"/>
                  <a:gd name="connsiteX1" fmla="*/ 1144921 w 3209348"/>
                  <a:gd name="connsiteY1" fmla="*/ 175856 h 2874366"/>
                  <a:gd name="connsiteX2" fmla="*/ 1594104 w 3209348"/>
                  <a:gd name="connsiteY2" fmla="*/ 146717 h 2874366"/>
                  <a:gd name="connsiteX3" fmla="*/ 1782152 w 3209348"/>
                  <a:gd name="connsiteY3" fmla="*/ 96922 h 2874366"/>
                  <a:gd name="connsiteX4" fmla="*/ 2305084 w 3209348"/>
                  <a:gd name="connsiteY4" fmla="*/ 274219 h 2874366"/>
                  <a:gd name="connsiteX5" fmla="*/ 2665525 w 3209348"/>
                  <a:gd name="connsiteY5" fmla="*/ 554784 h 2874366"/>
                  <a:gd name="connsiteX6" fmla="*/ 2985978 w 3209348"/>
                  <a:gd name="connsiteY6" fmla="*/ 1123268 h 2874366"/>
                  <a:gd name="connsiteX7" fmla="*/ 3108357 w 3209348"/>
                  <a:gd name="connsiteY7" fmla="*/ 1711464 h 2874366"/>
                  <a:gd name="connsiteX8" fmla="*/ 1992282 w 3209348"/>
                  <a:gd name="connsiteY8" fmla="*/ 2862523 h 2874366"/>
                  <a:gd name="connsiteX9" fmla="*/ 1992334 w 3209348"/>
                  <a:gd name="connsiteY9" fmla="*/ 2310331 h 2874366"/>
                  <a:gd name="connsiteX10" fmla="*/ 1928588 w 3209348"/>
                  <a:gd name="connsiteY10" fmla="*/ 1903183 h 2874366"/>
                  <a:gd name="connsiteX11" fmla="*/ 1916445 w 3209348"/>
                  <a:gd name="connsiteY11" fmla="*/ 1520671 h 2874366"/>
                  <a:gd name="connsiteX12" fmla="*/ 1126061 w 3209348"/>
                  <a:gd name="connsiteY12" fmla="*/ 1439437 h 2874366"/>
                  <a:gd name="connsiteX13" fmla="*/ 770270 w 3209348"/>
                  <a:gd name="connsiteY13" fmla="*/ 1339695 h 2874366"/>
                  <a:gd name="connsiteX14" fmla="*/ 414670 w 3209348"/>
                  <a:gd name="connsiteY14" fmla="*/ 1292070 h 2874366"/>
                  <a:gd name="connsiteX15" fmla="*/ 268621 w 3209348"/>
                  <a:gd name="connsiteY15" fmla="*/ 736445 h 2874366"/>
                  <a:gd name="connsiteX16" fmla="*/ 646636 w 3209348"/>
                  <a:gd name="connsiteY16" fmla="*/ 458413 h 2874366"/>
                  <a:gd name="connsiteX0" fmla="*/ 646636 w 3209348"/>
                  <a:gd name="connsiteY0" fmla="*/ 458413 h 2871194"/>
                  <a:gd name="connsiteX1" fmla="*/ 1144921 w 3209348"/>
                  <a:gd name="connsiteY1" fmla="*/ 175856 h 2871194"/>
                  <a:gd name="connsiteX2" fmla="*/ 1594104 w 3209348"/>
                  <a:gd name="connsiteY2" fmla="*/ 146717 h 2871194"/>
                  <a:gd name="connsiteX3" fmla="*/ 1782152 w 3209348"/>
                  <a:gd name="connsiteY3" fmla="*/ 96922 h 2871194"/>
                  <a:gd name="connsiteX4" fmla="*/ 2305084 w 3209348"/>
                  <a:gd name="connsiteY4" fmla="*/ 274219 h 2871194"/>
                  <a:gd name="connsiteX5" fmla="*/ 2665525 w 3209348"/>
                  <a:gd name="connsiteY5" fmla="*/ 554784 h 2871194"/>
                  <a:gd name="connsiteX6" fmla="*/ 2985978 w 3209348"/>
                  <a:gd name="connsiteY6" fmla="*/ 1123268 h 2871194"/>
                  <a:gd name="connsiteX7" fmla="*/ 3108357 w 3209348"/>
                  <a:gd name="connsiteY7" fmla="*/ 1711464 h 2871194"/>
                  <a:gd name="connsiteX8" fmla="*/ 2581520 w 3209348"/>
                  <a:gd name="connsiteY8" fmla="*/ 2704840 h 2871194"/>
                  <a:gd name="connsiteX9" fmla="*/ 1992282 w 3209348"/>
                  <a:gd name="connsiteY9" fmla="*/ 2862523 h 2871194"/>
                  <a:gd name="connsiteX10" fmla="*/ 1992334 w 3209348"/>
                  <a:gd name="connsiteY10" fmla="*/ 2310331 h 2871194"/>
                  <a:gd name="connsiteX11" fmla="*/ 1928588 w 3209348"/>
                  <a:gd name="connsiteY11" fmla="*/ 1903183 h 2871194"/>
                  <a:gd name="connsiteX12" fmla="*/ 1916445 w 3209348"/>
                  <a:gd name="connsiteY12" fmla="*/ 1520671 h 2871194"/>
                  <a:gd name="connsiteX13" fmla="*/ 1126061 w 3209348"/>
                  <a:gd name="connsiteY13" fmla="*/ 1439437 h 2871194"/>
                  <a:gd name="connsiteX14" fmla="*/ 770270 w 3209348"/>
                  <a:gd name="connsiteY14" fmla="*/ 1339695 h 2871194"/>
                  <a:gd name="connsiteX15" fmla="*/ 414670 w 3209348"/>
                  <a:gd name="connsiteY15" fmla="*/ 1292070 h 2871194"/>
                  <a:gd name="connsiteX16" fmla="*/ 268621 w 3209348"/>
                  <a:gd name="connsiteY16" fmla="*/ 736445 h 2871194"/>
                  <a:gd name="connsiteX17" fmla="*/ 646636 w 3209348"/>
                  <a:gd name="connsiteY17" fmla="*/ 458413 h 2871194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2656212 w 3209348"/>
                  <a:gd name="connsiteY8" fmla="*/ 2289885 h 2864077"/>
                  <a:gd name="connsiteX9" fmla="*/ 2581520 w 3209348"/>
                  <a:gd name="connsiteY9" fmla="*/ 2704840 h 2864077"/>
                  <a:gd name="connsiteX10" fmla="*/ 1992282 w 3209348"/>
                  <a:gd name="connsiteY10" fmla="*/ 2862523 h 2864077"/>
                  <a:gd name="connsiteX11" fmla="*/ 1992334 w 3209348"/>
                  <a:gd name="connsiteY11" fmla="*/ 2310331 h 2864077"/>
                  <a:gd name="connsiteX12" fmla="*/ 1928588 w 3209348"/>
                  <a:gd name="connsiteY12" fmla="*/ 1903183 h 2864077"/>
                  <a:gd name="connsiteX13" fmla="*/ 1916445 w 3209348"/>
                  <a:gd name="connsiteY13" fmla="*/ 1520671 h 2864077"/>
                  <a:gd name="connsiteX14" fmla="*/ 1126061 w 3209348"/>
                  <a:gd name="connsiteY14" fmla="*/ 1439437 h 2864077"/>
                  <a:gd name="connsiteX15" fmla="*/ 770270 w 3209348"/>
                  <a:gd name="connsiteY15" fmla="*/ 1339695 h 2864077"/>
                  <a:gd name="connsiteX16" fmla="*/ 414670 w 3209348"/>
                  <a:gd name="connsiteY16" fmla="*/ 1292070 h 2864077"/>
                  <a:gd name="connsiteX17" fmla="*/ 268621 w 3209348"/>
                  <a:gd name="connsiteY17" fmla="*/ 736445 h 2864077"/>
                  <a:gd name="connsiteX18" fmla="*/ 646636 w 3209348"/>
                  <a:gd name="connsiteY18" fmla="*/ 458413 h 2864077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3004775 w 3209348"/>
                  <a:gd name="connsiteY8" fmla="*/ 2281586 h 2864077"/>
                  <a:gd name="connsiteX9" fmla="*/ 2656212 w 3209348"/>
                  <a:gd name="connsiteY9" fmla="*/ 2289885 h 2864077"/>
                  <a:gd name="connsiteX10" fmla="*/ 2581520 w 3209348"/>
                  <a:gd name="connsiteY10" fmla="*/ 2704840 h 2864077"/>
                  <a:gd name="connsiteX11" fmla="*/ 1992282 w 3209348"/>
                  <a:gd name="connsiteY11" fmla="*/ 2862523 h 2864077"/>
                  <a:gd name="connsiteX12" fmla="*/ 1992334 w 3209348"/>
                  <a:gd name="connsiteY12" fmla="*/ 2310331 h 2864077"/>
                  <a:gd name="connsiteX13" fmla="*/ 1928588 w 3209348"/>
                  <a:gd name="connsiteY13" fmla="*/ 1903183 h 2864077"/>
                  <a:gd name="connsiteX14" fmla="*/ 1916445 w 3209348"/>
                  <a:gd name="connsiteY14" fmla="*/ 1520671 h 2864077"/>
                  <a:gd name="connsiteX15" fmla="*/ 1126061 w 3209348"/>
                  <a:gd name="connsiteY15" fmla="*/ 1439437 h 2864077"/>
                  <a:gd name="connsiteX16" fmla="*/ 770270 w 3209348"/>
                  <a:gd name="connsiteY16" fmla="*/ 1339695 h 2864077"/>
                  <a:gd name="connsiteX17" fmla="*/ 414670 w 3209348"/>
                  <a:gd name="connsiteY17" fmla="*/ 1292070 h 2864077"/>
                  <a:gd name="connsiteX18" fmla="*/ 268621 w 3209348"/>
                  <a:gd name="connsiteY18" fmla="*/ 736445 h 2864077"/>
                  <a:gd name="connsiteX19" fmla="*/ 646636 w 3209348"/>
                  <a:gd name="connsiteY19" fmla="*/ 458413 h 2864077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3004775 w 3209348"/>
                  <a:gd name="connsiteY8" fmla="*/ 2281586 h 2864077"/>
                  <a:gd name="connsiteX9" fmla="*/ 2656212 w 3209348"/>
                  <a:gd name="connsiteY9" fmla="*/ 2289885 h 2864077"/>
                  <a:gd name="connsiteX10" fmla="*/ 2581520 w 3209348"/>
                  <a:gd name="connsiteY10" fmla="*/ 2704840 h 2864077"/>
                  <a:gd name="connsiteX11" fmla="*/ 1992282 w 3209348"/>
                  <a:gd name="connsiteY11" fmla="*/ 2862523 h 2864077"/>
                  <a:gd name="connsiteX12" fmla="*/ 1992334 w 3209348"/>
                  <a:gd name="connsiteY12" fmla="*/ 2310331 h 2864077"/>
                  <a:gd name="connsiteX13" fmla="*/ 1928588 w 3209348"/>
                  <a:gd name="connsiteY13" fmla="*/ 1903183 h 2864077"/>
                  <a:gd name="connsiteX14" fmla="*/ 1916445 w 3209348"/>
                  <a:gd name="connsiteY14" fmla="*/ 1520671 h 2864077"/>
                  <a:gd name="connsiteX15" fmla="*/ 1126061 w 3209348"/>
                  <a:gd name="connsiteY15" fmla="*/ 1439437 h 2864077"/>
                  <a:gd name="connsiteX16" fmla="*/ 770270 w 3209348"/>
                  <a:gd name="connsiteY16" fmla="*/ 1339695 h 2864077"/>
                  <a:gd name="connsiteX17" fmla="*/ 414670 w 3209348"/>
                  <a:gd name="connsiteY17" fmla="*/ 1292070 h 2864077"/>
                  <a:gd name="connsiteX18" fmla="*/ 268621 w 3209348"/>
                  <a:gd name="connsiteY18" fmla="*/ 736445 h 2864077"/>
                  <a:gd name="connsiteX19" fmla="*/ 646636 w 3209348"/>
                  <a:gd name="connsiteY19" fmla="*/ 458413 h 2864077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3004775 w 3209348"/>
                  <a:gd name="connsiteY8" fmla="*/ 2281586 h 2864077"/>
                  <a:gd name="connsiteX9" fmla="*/ 2656212 w 3209348"/>
                  <a:gd name="connsiteY9" fmla="*/ 2289885 h 2864077"/>
                  <a:gd name="connsiteX10" fmla="*/ 2581520 w 3209348"/>
                  <a:gd name="connsiteY10" fmla="*/ 2704840 h 2864077"/>
                  <a:gd name="connsiteX11" fmla="*/ 1992282 w 3209348"/>
                  <a:gd name="connsiteY11" fmla="*/ 2862523 h 2864077"/>
                  <a:gd name="connsiteX12" fmla="*/ 1992334 w 3209348"/>
                  <a:gd name="connsiteY12" fmla="*/ 2310331 h 2864077"/>
                  <a:gd name="connsiteX13" fmla="*/ 1928588 w 3209348"/>
                  <a:gd name="connsiteY13" fmla="*/ 1903183 h 2864077"/>
                  <a:gd name="connsiteX14" fmla="*/ 1916445 w 3209348"/>
                  <a:gd name="connsiteY14" fmla="*/ 1520671 h 2864077"/>
                  <a:gd name="connsiteX15" fmla="*/ 1126061 w 3209348"/>
                  <a:gd name="connsiteY15" fmla="*/ 1439437 h 2864077"/>
                  <a:gd name="connsiteX16" fmla="*/ 770270 w 3209348"/>
                  <a:gd name="connsiteY16" fmla="*/ 1339695 h 2864077"/>
                  <a:gd name="connsiteX17" fmla="*/ 414670 w 3209348"/>
                  <a:gd name="connsiteY17" fmla="*/ 1292070 h 2864077"/>
                  <a:gd name="connsiteX18" fmla="*/ 268621 w 3209348"/>
                  <a:gd name="connsiteY18" fmla="*/ 736445 h 2864077"/>
                  <a:gd name="connsiteX19" fmla="*/ 646636 w 3209348"/>
                  <a:gd name="connsiteY19" fmla="*/ 458413 h 2864077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3004775 w 3209348"/>
                  <a:gd name="connsiteY8" fmla="*/ 2281586 h 2864077"/>
                  <a:gd name="connsiteX9" fmla="*/ 2656212 w 3209348"/>
                  <a:gd name="connsiteY9" fmla="*/ 2289885 h 2864077"/>
                  <a:gd name="connsiteX10" fmla="*/ 2581520 w 3209348"/>
                  <a:gd name="connsiteY10" fmla="*/ 2704840 h 2864077"/>
                  <a:gd name="connsiteX11" fmla="*/ 1992282 w 3209348"/>
                  <a:gd name="connsiteY11" fmla="*/ 2862523 h 2864077"/>
                  <a:gd name="connsiteX12" fmla="*/ 1992334 w 3209348"/>
                  <a:gd name="connsiteY12" fmla="*/ 2310331 h 2864077"/>
                  <a:gd name="connsiteX13" fmla="*/ 1928588 w 3209348"/>
                  <a:gd name="connsiteY13" fmla="*/ 1903183 h 2864077"/>
                  <a:gd name="connsiteX14" fmla="*/ 1916445 w 3209348"/>
                  <a:gd name="connsiteY14" fmla="*/ 1520671 h 2864077"/>
                  <a:gd name="connsiteX15" fmla="*/ 1126061 w 3209348"/>
                  <a:gd name="connsiteY15" fmla="*/ 1439437 h 2864077"/>
                  <a:gd name="connsiteX16" fmla="*/ 770270 w 3209348"/>
                  <a:gd name="connsiteY16" fmla="*/ 1339695 h 2864077"/>
                  <a:gd name="connsiteX17" fmla="*/ 414670 w 3209348"/>
                  <a:gd name="connsiteY17" fmla="*/ 1292070 h 2864077"/>
                  <a:gd name="connsiteX18" fmla="*/ 268621 w 3209348"/>
                  <a:gd name="connsiteY18" fmla="*/ 736445 h 2864077"/>
                  <a:gd name="connsiteX19" fmla="*/ 646636 w 3209348"/>
                  <a:gd name="connsiteY19" fmla="*/ 458413 h 2864077"/>
                  <a:gd name="connsiteX0" fmla="*/ 646636 w 3209348"/>
                  <a:gd name="connsiteY0" fmla="*/ 458413 h 2864077"/>
                  <a:gd name="connsiteX1" fmla="*/ 1144921 w 3209348"/>
                  <a:gd name="connsiteY1" fmla="*/ 175856 h 2864077"/>
                  <a:gd name="connsiteX2" fmla="*/ 1594104 w 3209348"/>
                  <a:gd name="connsiteY2" fmla="*/ 146717 h 2864077"/>
                  <a:gd name="connsiteX3" fmla="*/ 1782152 w 3209348"/>
                  <a:gd name="connsiteY3" fmla="*/ 96922 h 2864077"/>
                  <a:gd name="connsiteX4" fmla="*/ 2305084 w 3209348"/>
                  <a:gd name="connsiteY4" fmla="*/ 274219 h 2864077"/>
                  <a:gd name="connsiteX5" fmla="*/ 2665525 w 3209348"/>
                  <a:gd name="connsiteY5" fmla="*/ 554784 h 2864077"/>
                  <a:gd name="connsiteX6" fmla="*/ 2985978 w 3209348"/>
                  <a:gd name="connsiteY6" fmla="*/ 1123268 h 2864077"/>
                  <a:gd name="connsiteX7" fmla="*/ 3108357 w 3209348"/>
                  <a:gd name="connsiteY7" fmla="*/ 1711464 h 2864077"/>
                  <a:gd name="connsiteX8" fmla="*/ 3004775 w 3209348"/>
                  <a:gd name="connsiteY8" fmla="*/ 2281586 h 2864077"/>
                  <a:gd name="connsiteX9" fmla="*/ 2656212 w 3209348"/>
                  <a:gd name="connsiteY9" fmla="*/ 2289885 h 2864077"/>
                  <a:gd name="connsiteX10" fmla="*/ 2581520 w 3209348"/>
                  <a:gd name="connsiteY10" fmla="*/ 2704840 h 2864077"/>
                  <a:gd name="connsiteX11" fmla="*/ 1992282 w 3209348"/>
                  <a:gd name="connsiteY11" fmla="*/ 2862523 h 2864077"/>
                  <a:gd name="connsiteX12" fmla="*/ 1992334 w 3209348"/>
                  <a:gd name="connsiteY12" fmla="*/ 2310331 h 2864077"/>
                  <a:gd name="connsiteX13" fmla="*/ 1928588 w 3209348"/>
                  <a:gd name="connsiteY13" fmla="*/ 1903183 h 2864077"/>
                  <a:gd name="connsiteX14" fmla="*/ 1916445 w 3209348"/>
                  <a:gd name="connsiteY14" fmla="*/ 1520671 h 2864077"/>
                  <a:gd name="connsiteX15" fmla="*/ 1126061 w 3209348"/>
                  <a:gd name="connsiteY15" fmla="*/ 1439437 h 2864077"/>
                  <a:gd name="connsiteX16" fmla="*/ 770270 w 3209348"/>
                  <a:gd name="connsiteY16" fmla="*/ 1339695 h 2864077"/>
                  <a:gd name="connsiteX17" fmla="*/ 414670 w 3209348"/>
                  <a:gd name="connsiteY17" fmla="*/ 1292070 h 2864077"/>
                  <a:gd name="connsiteX18" fmla="*/ 268621 w 3209348"/>
                  <a:gd name="connsiteY18" fmla="*/ 736445 h 2864077"/>
                  <a:gd name="connsiteX19" fmla="*/ 646636 w 3209348"/>
                  <a:gd name="connsiteY19" fmla="*/ 458413 h 286407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  <a:gd name="connsiteX0" fmla="*/ 646636 w 3209348"/>
                  <a:gd name="connsiteY0" fmla="*/ 458413 h 2895247"/>
                  <a:gd name="connsiteX1" fmla="*/ 1144921 w 3209348"/>
                  <a:gd name="connsiteY1" fmla="*/ 175856 h 2895247"/>
                  <a:gd name="connsiteX2" fmla="*/ 1594104 w 3209348"/>
                  <a:gd name="connsiteY2" fmla="*/ 146717 h 2895247"/>
                  <a:gd name="connsiteX3" fmla="*/ 1782152 w 3209348"/>
                  <a:gd name="connsiteY3" fmla="*/ 96922 h 2895247"/>
                  <a:gd name="connsiteX4" fmla="*/ 2305084 w 3209348"/>
                  <a:gd name="connsiteY4" fmla="*/ 274219 h 2895247"/>
                  <a:gd name="connsiteX5" fmla="*/ 2665525 w 3209348"/>
                  <a:gd name="connsiteY5" fmla="*/ 554784 h 2895247"/>
                  <a:gd name="connsiteX6" fmla="*/ 2985978 w 3209348"/>
                  <a:gd name="connsiteY6" fmla="*/ 1123268 h 2895247"/>
                  <a:gd name="connsiteX7" fmla="*/ 3108357 w 3209348"/>
                  <a:gd name="connsiteY7" fmla="*/ 1711464 h 2895247"/>
                  <a:gd name="connsiteX8" fmla="*/ 3004775 w 3209348"/>
                  <a:gd name="connsiteY8" fmla="*/ 2281586 h 2895247"/>
                  <a:gd name="connsiteX9" fmla="*/ 2656212 w 3209348"/>
                  <a:gd name="connsiteY9" fmla="*/ 2289885 h 2895247"/>
                  <a:gd name="connsiteX10" fmla="*/ 2581520 w 3209348"/>
                  <a:gd name="connsiteY10" fmla="*/ 2704840 h 2895247"/>
                  <a:gd name="connsiteX11" fmla="*/ 1992282 w 3209348"/>
                  <a:gd name="connsiteY11" fmla="*/ 2862523 h 2895247"/>
                  <a:gd name="connsiteX12" fmla="*/ 1992334 w 3209348"/>
                  <a:gd name="connsiteY12" fmla="*/ 2310331 h 2895247"/>
                  <a:gd name="connsiteX13" fmla="*/ 1928588 w 3209348"/>
                  <a:gd name="connsiteY13" fmla="*/ 1903183 h 2895247"/>
                  <a:gd name="connsiteX14" fmla="*/ 1916445 w 3209348"/>
                  <a:gd name="connsiteY14" fmla="*/ 1520671 h 2895247"/>
                  <a:gd name="connsiteX15" fmla="*/ 1126061 w 3209348"/>
                  <a:gd name="connsiteY15" fmla="*/ 1439437 h 2895247"/>
                  <a:gd name="connsiteX16" fmla="*/ 770270 w 3209348"/>
                  <a:gd name="connsiteY16" fmla="*/ 1339695 h 2895247"/>
                  <a:gd name="connsiteX17" fmla="*/ 414670 w 3209348"/>
                  <a:gd name="connsiteY17" fmla="*/ 1292070 h 2895247"/>
                  <a:gd name="connsiteX18" fmla="*/ 268621 w 3209348"/>
                  <a:gd name="connsiteY18" fmla="*/ 736445 h 2895247"/>
                  <a:gd name="connsiteX19" fmla="*/ 646636 w 3209348"/>
                  <a:gd name="connsiteY19" fmla="*/ 458413 h 289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209348" h="2895247">
                    <a:moveTo>
                      <a:pt x="646636" y="458413"/>
                    </a:moveTo>
                    <a:cubicBezTo>
                      <a:pt x="673031" y="54712"/>
                      <a:pt x="1061376" y="150932"/>
                      <a:pt x="1144921" y="175856"/>
                    </a:cubicBezTo>
                    <a:cubicBezTo>
                      <a:pt x="1240171" y="-87669"/>
                      <a:pt x="1498854" y="95917"/>
                      <a:pt x="1594104" y="146717"/>
                    </a:cubicBezTo>
                    <a:cubicBezTo>
                      <a:pt x="1692529" y="22892"/>
                      <a:pt x="1747227" y="61997"/>
                      <a:pt x="1782152" y="96922"/>
                    </a:cubicBezTo>
                    <a:cubicBezTo>
                      <a:pt x="1985352" y="-134853"/>
                      <a:pt x="2279684" y="99594"/>
                      <a:pt x="2305084" y="274219"/>
                    </a:cubicBezTo>
                    <a:cubicBezTo>
                      <a:pt x="2565434" y="175794"/>
                      <a:pt x="2652825" y="494459"/>
                      <a:pt x="2665525" y="554784"/>
                    </a:cubicBezTo>
                    <a:cubicBezTo>
                      <a:pt x="3122725" y="532559"/>
                      <a:pt x="2998678" y="1018493"/>
                      <a:pt x="2985978" y="1123268"/>
                    </a:cubicBezTo>
                    <a:cubicBezTo>
                      <a:pt x="3341578" y="1177243"/>
                      <a:pt x="3184557" y="1657489"/>
                      <a:pt x="3108357" y="1711464"/>
                    </a:cubicBezTo>
                    <a:cubicBezTo>
                      <a:pt x="3197247" y="1833974"/>
                      <a:pt x="3295909" y="2185183"/>
                      <a:pt x="3004775" y="2281586"/>
                    </a:cubicBezTo>
                    <a:cubicBezTo>
                      <a:pt x="2929418" y="2377989"/>
                      <a:pt x="2812511" y="2522261"/>
                      <a:pt x="2656212" y="2289885"/>
                    </a:cubicBezTo>
                    <a:cubicBezTo>
                      <a:pt x="2765484" y="2439269"/>
                      <a:pt x="2715689" y="2623232"/>
                      <a:pt x="2581520" y="2704840"/>
                    </a:cubicBezTo>
                    <a:cubicBezTo>
                      <a:pt x="2397556" y="2985627"/>
                      <a:pt x="2079414" y="2877097"/>
                      <a:pt x="1992282" y="2862523"/>
                    </a:cubicBezTo>
                    <a:cubicBezTo>
                      <a:pt x="1905150" y="2847949"/>
                      <a:pt x="1799621" y="2450858"/>
                      <a:pt x="1992334" y="2310331"/>
                    </a:cubicBezTo>
                    <a:cubicBezTo>
                      <a:pt x="1727142" y="2540905"/>
                      <a:pt x="1683574" y="1904226"/>
                      <a:pt x="1928588" y="1903183"/>
                    </a:cubicBezTo>
                    <a:cubicBezTo>
                      <a:pt x="1852313" y="1840732"/>
                      <a:pt x="1787394" y="1675420"/>
                      <a:pt x="1916445" y="1520671"/>
                    </a:cubicBezTo>
                    <a:cubicBezTo>
                      <a:pt x="1548209" y="1807918"/>
                      <a:pt x="1237122" y="1542715"/>
                      <a:pt x="1126061" y="1439437"/>
                    </a:cubicBezTo>
                    <a:cubicBezTo>
                      <a:pt x="1000056" y="1491915"/>
                      <a:pt x="791500" y="1430092"/>
                      <a:pt x="770270" y="1339695"/>
                    </a:cubicBezTo>
                    <a:cubicBezTo>
                      <a:pt x="653853" y="1477278"/>
                      <a:pt x="359637" y="1383087"/>
                      <a:pt x="414670" y="1292070"/>
                    </a:cubicBezTo>
                    <a:cubicBezTo>
                      <a:pt x="-109205" y="1836053"/>
                      <a:pt x="-112379" y="805237"/>
                      <a:pt x="268621" y="736445"/>
                    </a:cubicBezTo>
                    <a:cubicBezTo>
                      <a:pt x="232701" y="436355"/>
                      <a:pt x="520631" y="444178"/>
                      <a:pt x="646636" y="458413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D7A6782A-BF30-651D-4173-0E6B435BAEE5}"/>
                  </a:ext>
                </a:extLst>
              </p:cNvPr>
              <p:cNvSpPr/>
              <p:nvPr/>
            </p:nvSpPr>
            <p:spPr>
              <a:xfrm rot="13556827">
                <a:off x="1979189" y="166643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D9497392-4C91-4982-E4FC-E3ECB288B45D}"/>
                  </a:ext>
                </a:extLst>
              </p:cNvPr>
              <p:cNvSpPr/>
              <p:nvPr/>
            </p:nvSpPr>
            <p:spPr>
              <a:xfrm rot="13534353">
                <a:off x="3069910" y="1861202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403E426-B816-F976-3460-7D551A5E8BD5}"/>
                  </a:ext>
                </a:extLst>
              </p:cNvPr>
              <p:cNvSpPr/>
              <p:nvPr/>
            </p:nvSpPr>
            <p:spPr>
              <a:xfrm rot="13534353">
                <a:off x="3233342" y="1172767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82324376-3F65-9A07-E829-F5A2441D130F}"/>
                  </a:ext>
                </a:extLst>
              </p:cNvPr>
              <p:cNvSpPr/>
              <p:nvPr/>
            </p:nvSpPr>
            <p:spPr>
              <a:xfrm rot="17218115">
                <a:off x="3709128" y="2687724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34576A1F-D4DE-1D24-CF74-86EF17E06926}"/>
                  </a:ext>
                </a:extLst>
              </p:cNvPr>
              <p:cNvSpPr/>
              <p:nvPr/>
            </p:nvSpPr>
            <p:spPr>
              <a:xfrm rot="15645660">
                <a:off x="3882791" y="2001436"/>
                <a:ext cx="222720" cy="213366"/>
              </a:xfrm>
              <a:custGeom>
                <a:avLst/>
                <a:gdLst>
                  <a:gd name="connsiteX0" fmla="*/ 0 w 222720"/>
                  <a:gd name="connsiteY0" fmla="*/ 171450 h 213366"/>
                  <a:gd name="connsiteX1" fmla="*/ 57150 w 222720"/>
                  <a:gd name="connsiteY1" fmla="*/ 209550 h 213366"/>
                  <a:gd name="connsiteX2" fmla="*/ 120650 w 222720"/>
                  <a:gd name="connsiteY2" fmla="*/ 88900 h 213366"/>
                  <a:gd name="connsiteX3" fmla="*/ 209550 w 222720"/>
                  <a:gd name="connsiteY3" fmla="*/ 76200 h 213366"/>
                  <a:gd name="connsiteX4" fmla="*/ 222250 w 222720"/>
                  <a:gd name="connsiteY4" fmla="*/ 0 h 213366"/>
                  <a:gd name="connsiteX5" fmla="*/ 222250 w 222720"/>
                  <a:gd name="connsiteY5" fmla="*/ 0 h 213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2720" h="213366">
                    <a:moveTo>
                      <a:pt x="0" y="171450"/>
                    </a:moveTo>
                    <a:cubicBezTo>
                      <a:pt x="18521" y="197379"/>
                      <a:pt x="37042" y="223308"/>
                      <a:pt x="57150" y="209550"/>
                    </a:cubicBezTo>
                    <a:cubicBezTo>
                      <a:pt x="77258" y="195792"/>
                      <a:pt x="95250" y="111125"/>
                      <a:pt x="120650" y="88900"/>
                    </a:cubicBezTo>
                    <a:cubicBezTo>
                      <a:pt x="146050" y="66675"/>
                      <a:pt x="192617" y="91017"/>
                      <a:pt x="209550" y="76200"/>
                    </a:cubicBezTo>
                    <a:cubicBezTo>
                      <a:pt x="226483" y="61383"/>
                      <a:pt x="222250" y="0"/>
                      <a:pt x="222250" y="0"/>
                    </a:cubicBezTo>
                    <a:lnTo>
                      <a:pt x="222250" y="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346A2FC-8489-6D62-08BE-F610F90D3D33}"/>
                </a:ext>
              </a:extLst>
            </p:cNvPr>
            <p:cNvGrpSpPr/>
            <p:nvPr/>
          </p:nvGrpSpPr>
          <p:grpSpPr>
            <a:xfrm>
              <a:off x="1682458" y="3290469"/>
              <a:ext cx="168307" cy="162079"/>
              <a:chOff x="1682464" y="3290482"/>
              <a:chExt cx="168308" cy="162080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274A85F-33E3-661F-5CFA-C2C22FB5986E}"/>
                  </a:ext>
                </a:extLst>
              </p:cNvPr>
              <p:cNvSpPr/>
              <p:nvPr/>
            </p:nvSpPr>
            <p:spPr>
              <a:xfrm rot="19329363" flipH="1">
                <a:off x="1700805" y="3303329"/>
                <a:ext cx="149967" cy="149233"/>
              </a:xfrm>
              <a:custGeom>
                <a:avLst/>
                <a:gdLst>
                  <a:gd name="connsiteX0" fmla="*/ 205740 w 218583"/>
                  <a:gd name="connsiteY0" fmla="*/ 0 h 190631"/>
                  <a:gd name="connsiteX1" fmla="*/ 213360 w 218583"/>
                  <a:gd name="connsiteY1" fmla="*/ 91440 h 190631"/>
                  <a:gd name="connsiteX2" fmla="*/ 137160 w 218583"/>
                  <a:gd name="connsiteY2" fmla="*/ 190500 h 190631"/>
                  <a:gd name="connsiteX3" fmla="*/ 0 w 218583"/>
                  <a:gd name="connsiteY3" fmla="*/ 114300 h 190631"/>
                  <a:gd name="connsiteX4" fmla="*/ 0 w 218583"/>
                  <a:gd name="connsiteY4" fmla="*/ 114300 h 190631"/>
                  <a:gd name="connsiteX0" fmla="*/ 205740 w 205740"/>
                  <a:gd name="connsiteY0" fmla="*/ 0 h 190631"/>
                  <a:gd name="connsiteX1" fmla="*/ 137160 w 205740"/>
                  <a:gd name="connsiteY1" fmla="*/ 190500 h 190631"/>
                  <a:gd name="connsiteX2" fmla="*/ 0 w 205740"/>
                  <a:gd name="connsiteY2" fmla="*/ 114300 h 190631"/>
                  <a:gd name="connsiteX3" fmla="*/ 0 w 205740"/>
                  <a:gd name="connsiteY3" fmla="*/ 114300 h 190631"/>
                  <a:gd name="connsiteX0" fmla="*/ 205740 w 205740"/>
                  <a:gd name="connsiteY0" fmla="*/ 0 h 114300"/>
                  <a:gd name="connsiteX1" fmla="*/ 0 w 205740"/>
                  <a:gd name="connsiteY1" fmla="*/ 114300 h 114300"/>
                  <a:gd name="connsiteX2" fmla="*/ 0 w 205740"/>
                  <a:gd name="connsiteY2" fmla="*/ 114300 h 114300"/>
                  <a:gd name="connsiteX0" fmla="*/ 205740 w 227677"/>
                  <a:gd name="connsiteY0" fmla="*/ 0 h 114300"/>
                  <a:gd name="connsiteX1" fmla="*/ 0 w 227677"/>
                  <a:gd name="connsiteY1" fmla="*/ 114300 h 114300"/>
                  <a:gd name="connsiteX2" fmla="*/ 0 w 227677"/>
                  <a:gd name="connsiteY2" fmla="*/ 114300 h 114300"/>
                  <a:gd name="connsiteX0" fmla="*/ 205740 w 227677"/>
                  <a:gd name="connsiteY0" fmla="*/ 0 h 169669"/>
                  <a:gd name="connsiteX1" fmla="*/ 0 w 227677"/>
                  <a:gd name="connsiteY1" fmla="*/ 114300 h 169669"/>
                  <a:gd name="connsiteX2" fmla="*/ 0 w 227677"/>
                  <a:gd name="connsiteY2" fmla="*/ 114300 h 169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7677" h="169669">
                    <a:moveTo>
                      <a:pt x="205740" y="0"/>
                    </a:moveTo>
                    <a:cubicBezTo>
                      <a:pt x="299085" y="176212"/>
                      <a:pt x="68580" y="216694"/>
                      <a:pt x="0" y="114300"/>
                    </a:cubicBezTo>
                    <a:lnTo>
                      <a:pt x="0" y="1143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E65169D7-ADEF-3205-4864-A151D8B3DCE8}"/>
                  </a:ext>
                </a:extLst>
              </p:cNvPr>
              <p:cNvSpPr/>
              <p:nvPr/>
            </p:nvSpPr>
            <p:spPr>
              <a:xfrm rot="3217076">
                <a:off x="1648510" y="3324436"/>
                <a:ext cx="107744" cy="39835"/>
              </a:xfrm>
              <a:custGeom>
                <a:avLst/>
                <a:gdLst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3" fmla="*/ 281940 w 281940"/>
                  <a:gd name="connsiteY3" fmla="*/ 0 h 83948"/>
                  <a:gd name="connsiteX0" fmla="*/ 0 w 300990"/>
                  <a:gd name="connsiteY0" fmla="*/ 15240 h 83948"/>
                  <a:gd name="connsiteX1" fmla="*/ 152400 w 300990"/>
                  <a:gd name="connsiteY1" fmla="*/ 83820 h 83948"/>
                  <a:gd name="connsiteX2" fmla="*/ 281940 w 300990"/>
                  <a:gd name="connsiteY2" fmla="*/ 0 h 83948"/>
                  <a:gd name="connsiteX3" fmla="*/ 300990 w 300990"/>
                  <a:gd name="connsiteY3" fmla="*/ 26194 h 83948"/>
                  <a:gd name="connsiteX0" fmla="*/ 0 w 281940"/>
                  <a:gd name="connsiteY0" fmla="*/ 15240 h 83948"/>
                  <a:gd name="connsiteX1" fmla="*/ 152400 w 281940"/>
                  <a:gd name="connsiteY1" fmla="*/ 83820 h 83948"/>
                  <a:gd name="connsiteX2" fmla="*/ 281940 w 281940"/>
                  <a:gd name="connsiteY2" fmla="*/ 0 h 83948"/>
                  <a:gd name="connsiteX0" fmla="*/ 0 w 298608"/>
                  <a:gd name="connsiteY0" fmla="*/ 0 h 68621"/>
                  <a:gd name="connsiteX1" fmla="*/ 152400 w 298608"/>
                  <a:gd name="connsiteY1" fmla="*/ 68580 h 68621"/>
                  <a:gd name="connsiteX2" fmla="*/ 298608 w 298608"/>
                  <a:gd name="connsiteY2" fmla="*/ 10954 h 68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8608" h="68621">
                    <a:moveTo>
                      <a:pt x="0" y="0"/>
                    </a:moveTo>
                    <a:cubicBezTo>
                      <a:pt x="52705" y="35560"/>
                      <a:pt x="102632" y="66754"/>
                      <a:pt x="152400" y="68580"/>
                    </a:cubicBezTo>
                    <a:cubicBezTo>
                      <a:pt x="202168" y="70406"/>
                      <a:pt x="298608" y="10954"/>
                      <a:pt x="298608" y="10954"/>
                    </a:cubicBezTo>
                  </a:path>
                </a:pathLst>
              </a:custGeom>
              <a:solidFill>
                <a:srgbClr val="FFFF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17E0160-5457-D7DD-D04E-4F0FB7B88EFD}"/>
                </a:ext>
              </a:extLst>
            </p:cNvPr>
            <p:cNvSpPr/>
            <p:nvPr/>
          </p:nvSpPr>
          <p:spPr>
            <a:xfrm>
              <a:off x="2026308" y="2525166"/>
              <a:ext cx="213360" cy="50821"/>
            </a:xfrm>
            <a:custGeom>
              <a:avLst/>
              <a:gdLst>
                <a:gd name="connsiteX0" fmla="*/ 0 w 213360"/>
                <a:gd name="connsiteY0" fmla="*/ 55297 h 70537"/>
                <a:gd name="connsiteX1" fmla="*/ 53340 w 213360"/>
                <a:gd name="connsiteY1" fmla="*/ 1957 h 70537"/>
                <a:gd name="connsiteX2" fmla="*/ 182880 w 213360"/>
                <a:gd name="connsiteY2" fmla="*/ 17197 h 70537"/>
                <a:gd name="connsiteX3" fmla="*/ 213360 w 213360"/>
                <a:gd name="connsiteY3" fmla="*/ 70537 h 70537"/>
                <a:gd name="connsiteX4" fmla="*/ 213360 w 213360"/>
                <a:gd name="connsiteY4" fmla="*/ 70537 h 70537"/>
                <a:gd name="connsiteX0" fmla="*/ 0 w 213360"/>
                <a:gd name="connsiteY0" fmla="*/ 38241 h 53481"/>
                <a:gd name="connsiteX1" fmla="*/ 182880 w 213360"/>
                <a:gd name="connsiteY1" fmla="*/ 141 h 53481"/>
                <a:gd name="connsiteX2" fmla="*/ 213360 w 213360"/>
                <a:gd name="connsiteY2" fmla="*/ 53481 h 53481"/>
                <a:gd name="connsiteX3" fmla="*/ 213360 w 213360"/>
                <a:gd name="connsiteY3" fmla="*/ 53481 h 53481"/>
                <a:gd name="connsiteX0" fmla="*/ 0 w 213360"/>
                <a:gd name="connsiteY0" fmla="*/ 0 h 15240"/>
                <a:gd name="connsiteX1" fmla="*/ 213360 w 213360"/>
                <a:gd name="connsiteY1" fmla="*/ 15240 h 15240"/>
                <a:gd name="connsiteX2" fmla="*/ 213360 w 213360"/>
                <a:gd name="connsiteY2" fmla="*/ 15240 h 15240"/>
                <a:gd name="connsiteX0" fmla="*/ 0 w 213360"/>
                <a:gd name="connsiteY0" fmla="*/ 15595 h 30835"/>
                <a:gd name="connsiteX1" fmla="*/ 213360 w 213360"/>
                <a:gd name="connsiteY1" fmla="*/ 30835 h 30835"/>
                <a:gd name="connsiteX2" fmla="*/ 213360 w 213360"/>
                <a:gd name="connsiteY2" fmla="*/ 30835 h 30835"/>
                <a:gd name="connsiteX0" fmla="*/ 0 w 213360"/>
                <a:gd name="connsiteY0" fmla="*/ 35581 h 50821"/>
                <a:gd name="connsiteX1" fmla="*/ 213360 w 213360"/>
                <a:gd name="connsiteY1" fmla="*/ 50821 h 50821"/>
                <a:gd name="connsiteX2" fmla="*/ 213360 w 213360"/>
                <a:gd name="connsiteY2" fmla="*/ 50821 h 50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3360" h="50821">
                  <a:moveTo>
                    <a:pt x="0" y="35581"/>
                  </a:moveTo>
                  <a:cubicBezTo>
                    <a:pt x="71120" y="-16489"/>
                    <a:pt x="149384" y="-11409"/>
                    <a:pt x="213360" y="50821"/>
                  </a:cubicBezTo>
                  <a:lnTo>
                    <a:pt x="213360" y="5082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9" name="ttsMP3.com_VoiceText_2025-2-5_23-11-34">
            <a:hlinkClick r:id="" action="ppaction://media"/>
            <a:extLst>
              <a:ext uri="{FF2B5EF4-FFF2-40B4-BE49-F238E27FC236}">
                <a16:creationId xmlns:a16="http://schemas.microsoft.com/office/drawing/2014/main" id="{914BD445-1491-8924-339F-2D43119771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72197" y="1908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4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8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</Words>
  <Application>Microsoft Office PowerPoint</Application>
  <PresentationFormat>Widescreen</PresentationFormat>
  <Paragraphs>1</Paragraphs>
  <Slides>13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37</cp:revision>
  <dcterms:created xsi:type="dcterms:W3CDTF">2025-02-05T17:16:03Z</dcterms:created>
  <dcterms:modified xsi:type="dcterms:W3CDTF">2025-02-05T21:08:10Z</dcterms:modified>
</cp:coreProperties>
</file>

<file path=docProps/thumbnail.jpeg>
</file>